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785" r:id="rId2"/>
  </p:sldMasterIdLst>
  <p:notesMasterIdLst>
    <p:notesMasterId r:id="rId13"/>
  </p:notesMasterIdLst>
  <p:sldIdLst>
    <p:sldId id="256" r:id="rId3"/>
    <p:sldId id="258" r:id="rId4"/>
    <p:sldId id="269" r:id="rId5"/>
    <p:sldId id="797" r:id="rId6"/>
    <p:sldId id="1413" r:id="rId7"/>
    <p:sldId id="1414" r:id="rId8"/>
    <p:sldId id="259" r:id="rId9"/>
    <p:sldId id="261" r:id="rId10"/>
    <p:sldId id="141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07A2D-BF7F-4D84-9B6D-01602CACBC10}" v="141" dt="2024-09-24T16:27:04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George" userId="c68a4edc-f993-4753-a693-e017b50cda67" providerId="ADAL" clId="{4BA07A2D-BF7F-4D84-9B6D-01602CACBC10}"/>
    <pc:docChg chg="undo custSel addSld delSld modSld sldOrd">
      <pc:chgData name="Charles George" userId="c68a4edc-f993-4753-a693-e017b50cda67" providerId="ADAL" clId="{4BA07A2D-BF7F-4D84-9B6D-01602CACBC10}" dt="2024-09-24T16:27:04.982" v="4463" actId="1076"/>
      <pc:docMkLst>
        <pc:docMk/>
      </pc:docMkLst>
      <pc:sldChg chg="modSp mod">
        <pc:chgData name="Charles George" userId="c68a4edc-f993-4753-a693-e017b50cda67" providerId="ADAL" clId="{4BA07A2D-BF7F-4D84-9B6D-01602CACBC10}" dt="2024-09-24T13:13:29.601" v="4211" actId="20577"/>
        <pc:sldMkLst>
          <pc:docMk/>
          <pc:sldMk cId="4289868094" sldId="256"/>
        </pc:sldMkLst>
        <pc:spChg chg="mod">
          <ac:chgData name="Charles George" userId="c68a4edc-f993-4753-a693-e017b50cda67" providerId="ADAL" clId="{4BA07A2D-BF7F-4D84-9B6D-01602CACBC10}" dt="2024-09-23T20:24:59.037" v="2983" actId="20577"/>
          <ac:spMkLst>
            <pc:docMk/>
            <pc:sldMk cId="4289868094" sldId="256"/>
            <ac:spMk id="2" creationId="{BCAE8E5D-4DDA-B886-C936-303BE7FB5C4C}"/>
          </ac:spMkLst>
        </pc:spChg>
        <pc:spChg chg="mod">
          <ac:chgData name="Charles George" userId="c68a4edc-f993-4753-a693-e017b50cda67" providerId="ADAL" clId="{4BA07A2D-BF7F-4D84-9B6D-01602CACBC10}" dt="2024-09-24T13:13:29.601" v="4211" actId="20577"/>
          <ac:spMkLst>
            <pc:docMk/>
            <pc:sldMk cId="4289868094" sldId="256"/>
            <ac:spMk id="3" creationId="{52231DB7-DBAA-1C2D-31D7-512C24A43F26}"/>
          </ac:spMkLst>
        </pc:spChg>
      </pc:sldChg>
      <pc:sldChg chg="addSp delSp modSp del mod">
        <pc:chgData name="Charles George" userId="c68a4edc-f993-4753-a693-e017b50cda67" providerId="ADAL" clId="{4BA07A2D-BF7F-4D84-9B6D-01602CACBC10}" dt="2024-09-24T01:55:40.171" v="3833" actId="47"/>
        <pc:sldMkLst>
          <pc:docMk/>
          <pc:sldMk cId="2436299521" sldId="257"/>
        </pc:sldMkLst>
        <pc:spChg chg="mod">
          <ac:chgData name="Charles George" userId="c68a4edc-f993-4753-a693-e017b50cda67" providerId="ADAL" clId="{4BA07A2D-BF7F-4D84-9B6D-01602CACBC10}" dt="2024-09-24T01:46:42.237" v="3810" actId="1076"/>
          <ac:spMkLst>
            <pc:docMk/>
            <pc:sldMk cId="2436299521" sldId="257"/>
            <ac:spMk id="3" creationId="{CFB24F8E-315D-2A0A-C94B-33784AD83B12}"/>
          </ac:spMkLst>
        </pc:spChg>
        <pc:picChg chg="add del mod">
          <ac:chgData name="Charles George" userId="c68a4edc-f993-4753-a693-e017b50cda67" providerId="ADAL" clId="{4BA07A2D-BF7F-4D84-9B6D-01602CACBC10}" dt="2024-09-23T18:15:31.054" v="2815" actId="478"/>
          <ac:picMkLst>
            <pc:docMk/>
            <pc:sldMk cId="2436299521" sldId="257"/>
            <ac:picMk id="1026" creationId="{1FE17348-C8EA-D665-D0DD-7445602FE9BC}"/>
          </ac:picMkLst>
        </pc:picChg>
        <pc:picChg chg="add del mod">
          <ac:chgData name="Charles George" userId="c68a4edc-f993-4753-a693-e017b50cda67" providerId="ADAL" clId="{4BA07A2D-BF7F-4D84-9B6D-01602CACBC10}" dt="2024-09-23T18:15:28.613" v="2814" actId="478"/>
          <ac:picMkLst>
            <pc:docMk/>
            <pc:sldMk cId="2436299521" sldId="257"/>
            <ac:picMk id="1027" creationId="{EB71958F-665D-FD09-FA13-EE7EA2268E84}"/>
          </ac:picMkLst>
        </pc:picChg>
        <pc:picChg chg="add mod">
          <ac:chgData name="Charles George" userId="c68a4edc-f993-4753-a693-e017b50cda67" providerId="ADAL" clId="{4BA07A2D-BF7F-4D84-9B6D-01602CACBC10}" dt="2024-09-24T01:46:42.237" v="3810" actId="1076"/>
          <ac:picMkLst>
            <pc:docMk/>
            <pc:sldMk cId="2436299521" sldId="257"/>
            <ac:picMk id="1028" creationId="{4819E6D2-96C8-2675-1ABC-BFDDEF6EEA2D}"/>
          </ac:picMkLst>
        </pc:picChg>
      </pc:sldChg>
      <pc:sldChg chg="modSp mod">
        <pc:chgData name="Charles George" userId="c68a4edc-f993-4753-a693-e017b50cda67" providerId="ADAL" clId="{4BA07A2D-BF7F-4D84-9B6D-01602CACBC10}" dt="2024-09-23T20:42:57.902" v="3727" actId="20577"/>
        <pc:sldMkLst>
          <pc:docMk/>
          <pc:sldMk cId="122606728" sldId="258"/>
        </pc:sldMkLst>
        <pc:spChg chg="mod">
          <ac:chgData name="Charles George" userId="c68a4edc-f993-4753-a693-e017b50cda67" providerId="ADAL" clId="{4BA07A2D-BF7F-4D84-9B6D-01602CACBC10}" dt="2024-09-23T20:24:49.862" v="2961" actId="20577"/>
          <ac:spMkLst>
            <pc:docMk/>
            <pc:sldMk cId="122606728" sldId="258"/>
            <ac:spMk id="2" creationId="{1843CE56-D5D2-3E19-A519-383A91E6E451}"/>
          </ac:spMkLst>
        </pc:spChg>
        <pc:spChg chg="mod">
          <ac:chgData name="Charles George" userId="c68a4edc-f993-4753-a693-e017b50cda67" providerId="ADAL" clId="{4BA07A2D-BF7F-4D84-9B6D-01602CACBC10}" dt="2024-09-23T20:42:57.902" v="3727" actId="20577"/>
          <ac:spMkLst>
            <pc:docMk/>
            <pc:sldMk cId="122606728" sldId="258"/>
            <ac:spMk id="3" creationId="{7AC69A06-C4BA-C1DF-6D2D-215850AAC971}"/>
          </ac:spMkLst>
        </pc:spChg>
      </pc:sldChg>
      <pc:sldChg chg="modSp mod ord">
        <pc:chgData name="Charles George" userId="c68a4edc-f993-4753-a693-e017b50cda67" providerId="ADAL" clId="{4BA07A2D-BF7F-4D84-9B6D-01602CACBC10}" dt="2024-09-24T13:24:13.715" v="4218" actId="403"/>
        <pc:sldMkLst>
          <pc:docMk/>
          <pc:sldMk cId="1667095767" sldId="259"/>
        </pc:sldMkLst>
        <pc:spChg chg="mod">
          <ac:chgData name="Charles George" userId="c68a4edc-f993-4753-a693-e017b50cda67" providerId="ADAL" clId="{4BA07A2D-BF7F-4D84-9B6D-01602CACBC10}" dt="2024-09-24T13:24:13.715" v="4218" actId="403"/>
          <ac:spMkLst>
            <pc:docMk/>
            <pc:sldMk cId="1667095767" sldId="259"/>
            <ac:spMk id="3" creationId="{28877E8A-C67E-2C4E-07A6-83C324E1E6D6}"/>
          </ac:spMkLst>
        </pc:spChg>
      </pc:sldChg>
      <pc:sldChg chg="addSp modSp del mod ord">
        <pc:chgData name="Charles George" userId="c68a4edc-f993-4753-a693-e017b50cda67" providerId="ADAL" clId="{4BA07A2D-BF7F-4D84-9B6D-01602CACBC10}" dt="2024-09-24T13:09:55.965" v="4006" actId="47"/>
        <pc:sldMkLst>
          <pc:docMk/>
          <pc:sldMk cId="1766394680" sldId="260"/>
        </pc:sldMkLst>
        <pc:spChg chg="add mod">
          <ac:chgData name="Charles George" userId="c68a4edc-f993-4753-a693-e017b50cda67" providerId="ADAL" clId="{4BA07A2D-BF7F-4D84-9B6D-01602CACBC10}" dt="2024-09-23T14:06:45.702" v="808" actId="207"/>
          <ac:spMkLst>
            <pc:docMk/>
            <pc:sldMk cId="1766394680" sldId="260"/>
            <ac:spMk id="17" creationId="{441E31DA-15ED-D106-AA68-57F049D072BC}"/>
          </ac:spMkLst>
        </pc:spChg>
        <pc:grpChg chg="mod">
          <ac:chgData name="Charles George" userId="c68a4edc-f993-4753-a693-e017b50cda67" providerId="ADAL" clId="{4BA07A2D-BF7F-4D84-9B6D-01602CACBC10}" dt="2024-09-20T17:34:34.284" v="68"/>
          <ac:grpSpMkLst>
            <pc:docMk/>
            <pc:sldMk cId="1766394680" sldId="260"/>
            <ac:grpSpMk id="16" creationId="{C0539444-E9AA-6DE4-17F2-C6DF1E3E5B9B}"/>
          </ac:grpSpMkLst>
        </pc:grpChg>
        <pc:inkChg chg="add mod">
          <ac:chgData name="Charles George" userId="c68a4edc-f993-4753-a693-e017b50cda67" providerId="ADAL" clId="{4BA07A2D-BF7F-4D84-9B6D-01602CACBC10}" dt="2024-09-20T17:34:34.284" v="68"/>
          <ac:inkMkLst>
            <pc:docMk/>
            <pc:sldMk cId="1766394680" sldId="260"/>
            <ac:inkMk id="14" creationId="{91E94010-DBD1-0CCF-7E43-C88296CE6E94}"/>
          </ac:inkMkLst>
        </pc:inkChg>
        <pc:inkChg chg="add mod">
          <ac:chgData name="Charles George" userId="c68a4edc-f993-4753-a693-e017b50cda67" providerId="ADAL" clId="{4BA07A2D-BF7F-4D84-9B6D-01602CACBC10}" dt="2024-09-20T17:34:34.284" v="68"/>
          <ac:inkMkLst>
            <pc:docMk/>
            <pc:sldMk cId="1766394680" sldId="260"/>
            <ac:inkMk id="15" creationId="{53F1F7C7-535E-975E-932E-70A2FCA9AE92}"/>
          </ac:inkMkLst>
        </pc:inkChg>
      </pc:sldChg>
      <pc:sldChg chg="modSp mod">
        <pc:chgData name="Charles George" userId="c68a4edc-f993-4753-a693-e017b50cda67" providerId="ADAL" clId="{4BA07A2D-BF7F-4D84-9B6D-01602CACBC10}" dt="2024-09-24T16:15:09.310" v="4305" actId="403"/>
        <pc:sldMkLst>
          <pc:docMk/>
          <pc:sldMk cId="2267648906" sldId="261"/>
        </pc:sldMkLst>
        <pc:spChg chg="mod">
          <ac:chgData name="Charles George" userId="c68a4edc-f993-4753-a693-e017b50cda67" providerId="ADAL" clId="{4BA07A2D-BF7F-4D84-9B6D-01602CACBC10}" dt="2024-09-24T16:15:09.310" v="4305" actId="403"/>
          <ac:spMkLst>
            <pc:docMk/>
            <pc:sldMk cId="2267648906" sldId="261"/>
            <ac:spMk id="3" creationId="{D4E14551-F28E-08C7-86F8-BE4A90D417C5}"/>
          </ac:spMkLst>
        </pc:spChg>
      </pc:sldChg>
      <pc:sldChg chg="modSp del mod">
        <pc:chgData name="Charles George" userId="c68a4edc-f993-4753-a693-e017b50cda67" providerId="ADAL" clId="{4BA07A2D-BF7F-4D84-9B6D-01602CACBC10}" dt="2024-09-23T18:08:17.499" v="2810" actId="47"/>
        <pc:sldMkLst>
          <pc:docMk/>
          <pc:sldMk cId="1241277905" sldId="262"/>
        </pc:sldMkLst>
        <pc:spChg chg="mod">
          <ac:chgData name="Charles George" userId="c68a4edc-f993-4753-a693-e017b50cda67" providerId="ADAL" clId="{4BA07A2D-BF7F-4D84-9B6D-01602CACBC10}" dt="2024-09-23T15:38:43.013" v="1228" actId="20577"/>
          <ac:spMkLst>
            <pc:docMk/>
            <pc:sldMk cId="1241277905" sldId="262"/>
            <ac:spMk id="2" creationId="{AECC9B87-7868-1303-5462-92B8210C554B}"/>
          </ac:spMkLst>
        </pc:spChg>
        <pc:spChg chg="mod">
          <ac:chgData name="Charles George" userId="c68a4edc-f993-4753-a693-e017b50cda67" providerId="ADAL" clId="{4BA07A2D-BF7F-4D84-9B6D-01602CACBC10}" dt="2024-09-23T17:49:41.674" v="2552" actId="2711"/>
          <ac:spMkLst>
            <pc:docMk/>
            <pc:sldMk cId="1241277905" sldId="262"/>
            <ac:spMk id="3" creationId="{6AF7BEAB-2309-0F38-9F52-BA98D686AC56}"/>
          </ac:spMkLst>
        </pc:spChg>
      </pc:sldChg>
      <pc:sldChg chg="addSp delSp modSp new del mod">
        <pc:chgData name="Charles George" userId="c68a4edc-f993-4753-a693-e017b50cda67" providerId="ADAL" clId="{4BA07A2D-BF7F-4D84-9B6D-01602CACBC10}" dt="2024-09-24T13:07:36.650" v="3995" actId="47"/>
        <pc:sldMkLst>
          <pc:docMk/>
          <pc:sldMk cId="2170984169" sldId="263"/>
        </pc:sldMkLst>
        <pc:spChg chg="del mod">
          <ac:chgData name="Charles George" userId="c68a4edc-f993-4753-a693-e017b50cda67" providerId="ADAL" clId="{4BA07A2D-BF7F-4D84-9B6D-01602CACBC10}" dt="2024-09-23T14:42:57.298" v="842" actId="22"/>
          <ac:spMkLst>
            <pc:docMk/>
            <pc:sldMk cId="2170984169" sldId="263"/>
            <ac:spMk id="3" creationId="{73DB1A86-0125-9094-AB2C-E9089DAC6DB2}"/>
          </ac:spMkLst>
        </pc:spChg>
        <pc:picChg chg="add mod ord">
          <ac:chgData name="Charles George" userId="c68a4edc-f993-4753-a693-e017b50cda67" providerId="ADAL" clId="{4BA07A2D-BF7F-4D84-9B6D-01602CACBC10}" dt="2024-09-23T14:43:13.340" v="847" actId="1076"/>
          <ac:picMkLst>
            <pc:docMk/>
            <pc:sldMk cId="2170984169" sldId="263"/>
            <ac:picMk id="5" creationId="{10FC6346-C935-64E3-151A-997705A27375}"/>
          </ac:picMkLst>
        </pc:picChg>
      </pc:sldChg>
      <pc:sldChg chg="modSp new del mod">
        <pc:chgData name="Charles George" userId="c68a4edc-f993-4753-a693-e017b50cda67" providerId="ADAL" clId="{4BA07A2D-BF7F-4D84-9B6D-01602CACBC10}" dt="2024-09-23T18:08:18.497" v="2811" actId="47"/>
        <pc:sldMkLst>
          <pc:docMk/>
          <pc:sldMk cId="1721605380" sldId="264"/>
        </pc:sldMkLst>
        <pc:spChg chg="mod">
          <ac:chgData name="Charles George" userId="c68a4edc-f993-4753-a693-e017b50cda67" providerId="ADAL" clId="{4BA07A2D-BF7F-4D84-9B6D-01602CACBC10}" dt="2024-09-23T15:38:47.159" v="1229" actId="20577"/>
          <ac:spMkLst>
            <pc:docMk/>
            <pc:sldMk cId="1721605380" sldId="264"/>
            <ac:spMk id="2" creationId="{705C6B0C-B7B8-A727-16EE-EA07B5B22B97}"/>
          </ac:spMkLst>
        </pc:spChg>
        <pc:spChg chg="mod">
          <ac:chgData name="Charles George" userId="c68a4edc-f993-4753-a693-e017b50cda67" providerId="ADAL" clId="{4BA07A2D-BF7F-4D84-9B6D-01602CACBC10}" dt="2024-09-23T16:19:09.035" v="2090" actId="20577"/>
          <ac:spMkLst>
            <pc:docMk/>
            <pc:sldMk cId="1721605380" sldId="264"/>
            <ac:spMk id="3" creationId="{58575AEE-4CA4-0405-76E0-4F6292987169}"/>
          </ac:spMkLst>
        </pc:spChg>
      </pc:sldChg>
      <pc:sldChg chg="modSp new del mod">
        <pc:chgData name="Charles George" userId="c68a4edc-f993-4753-a693-e017b50cda67" providerId="ADAL" clId="{4BA07A2D-BF7F-4D84-9B6D-01602CACBC10}" dt="2024-09-23T15:41:44.198" v="1555" actId="2696"/>
        <pc:sldMkLst>
          <pc:docMk/>
          <pc:sldMk cId="1005648148" sldId="265"/>
        </pc:sldMkLst>
        <pc:spChg chg="mod">
          <ac:chgData name="Charles George" userId="c68a4edc-f993-4753-a693-e017b50cda67" providerId="ADAL" clId="{4BA07A2D-BF7F-4D84-9B6D-01602CACBC10}" dt="2024-09-20T20:18:07.908" v="761" actId="20577"/>
          <ac:spMkLst>
            <pc:docMk/>
            <pc:sldMk cId="1005648148" sldId="265"/>
            <ac:spMk id="2" creationId="{4C73CF32-8517-BD81-55F2-1D725847F466}"/>
          </ac:spMkLst>
        </pc:spChg>
      </pc:sldChg>
      <pc:sldChg chg="modSp new mod ord">
        <pc:chgData name="Charles George" userId="c68a4edc-f993-4753-a693-e017b50cda67" providerId="ADAL" clId="{4BA07A2D-BF7F-4D84-9B6D-01602CACBC10}" dt="2024-09-24T16:19:17.063" v="4459" actId="20577"/>
        <pc:sldMkLst>
          <pc:docMk/>
          <pc:sldMk cId="1769376960" sldId="265"/>
        </pc:sldMkLst>
        <pc:spChg chg="mod">
          <ac:chgData name="Charles George" userId="c68a4edc-f993-4753-a693-e017b50cda67" providerId="ADAL" clId="{4BA07A2D-BF7F-4D84-9B6D-01602CACBC10}" dt="2024-09-23T16:55:28.526" v="2110" actId="20577"/>
          <ac:spMkLst>
            <pc:docMk/>
            <pc:sldMk cId="1769376960" sldId="265"/>
            <ac:spMk id="2" creationId="{67733F0C-9925-4ECF-905F-B30F9FDE468B}"/>
          </ac:spMkLst>
        </pc:spChg>
        <pc:spChg chg="mod">
          <ac:chgData name="Charles George" userId="c68a4edc-f993-4753-a693-e017b50cda67" providerId="ADAL" clId="{4BA07A2D-BF7F-4D84-9B6D-01602CACBC10}" dt="2024-09-24T16:19:17.063" v="4459" actId="20577"/>
          <ac:spMkLst>
            <pc:docMk/>
            <pc:sldMk cId="1769376960" sldId="265"/>
            <ac:spMk id="3" creationId="{2B6AAC2F-45FC-01DF-E0D0-4C09A9436787}"/>
          </ac:spMkLst>
        </pc:spChg>
      </pc:sldChg>
      <pc:sldChg chg="addSp delSp modSp new del mod">
        <pc:chgData name="Charles George" userId="c68a4edc-f993-4753-a693-e017b50cda67" providerId="ADAL" clId="{4BA07A2D-BF7F-4D84-9B6D-01602CACBC10}" dt="2024-09-23T20:15:08.842" v="2923" actId="47"/>
        <pc:sldMkLst>
          <pc:docMk/>
          <pc:sldMk cId="2297160717" sldId="266"/>
        </pc:sldMkLst>
        <pc:spChg chg="del">
          <ac:chgData name="Charles George" userId="c68a4edc-f993-4753-a693-e017b50cda67" providerId="ADAL" clId="{4BA07A2D-BF7F-4D84-9B6D-01602CACBC10}" dt="2024-09-23T20:12:44.410" v="2824" actId="931"/>
          <ac:spMkLst>
            <pc:docMk/>
            <pc:sldMk cId="2297160717" sldId="266"/>
            <ac:spMk id="3" creationId="{8029FEAF-F5C3-E111-4630-95A9B5B3CE4F}"/>
          </ac:spMkLst>
        </pc:spChg>
        <pc:spChg chg="add mod">
          <ac:chgData name="Charles George" userId="c68a4edc-f993-4753-a693-e017b50cda67" providerId="ADAL" clId="{4BA07A2D-BF7F-4D84-9B6D-01602CACBC10}" dt="2024-09-23T20:13:32.306" v="2834" actId="21"/>
          <ac:spMkLst>
            <pc:docMk/>
            <pc:sldMk cId="2297160717" sldId="266"/>
            <ac:spMk id="7" creationId="{DC6DF077-D941-0F36-8FD7-5C4451AD0CB9}"/>
          </ac:spMkLst>
        </pc:spChg>
        <pc:picChg chg="add del mod">
          <ac:chgData name="Charles George" userId="c68a4edc-f993-4753-a693-e017b50cda67" providerId="ADAL" clId="{4BA07A2D-BF7F-4D84-9B6D-01602CACBC10}" dt="2024-09-23T20:13:32.306" v="2834" actId="21"/>
          <ac:picMkLst>
            <pc:docMk/>
            <pc:sldMk cId="2297160717" sldId="266"/>
            <ac:picMk id="5" creationId="{54445D13-9252-6588-A570-16B66363A459}"/>
          </ac:picMkLst>
        </pc:picChg>
        <pc:picChg chg="add del mod">
          <ac:chgData name="Charles George" userId="c68a4edc-f993-4753-a693-e017b50cda67" providerId="ADAL" clId="{4BA07A2D-BF7F-4D84-9B6D-01602CACBC10}" dt="2024-09-23T20:11:57.143" v="2823" actId="478"/>
          <ac:picMkLst>
            <pc:docMk/>
            <pc:sldMk cId="2297160717" sldId="266"/>
            <ac:picMk id="2050" creationId="{07F23F47-ADF2-6D66-1871-750947675008}"/>
          </ac:picMkLst>
        </pc:picChg>
      </pc:sldChg>
      <pc:sldChg chg="new del">
        <pc:chgData name="Charles George" userId="c68a4edc-f993-4753-a693-e017b50cda67" providerId="ADAL" clId="{4BA07A2D-BF7F-4D84-9B6D-01602CACBC10}" dt="2024-09-23T20:13:19.897" v="2831" actId="47"/>
        <pc:sldMkLst>
          <pc:docMk/>
          <pc:sldMk cId="3086229945" sldId="267"/>
        </pc:sldMkLst>
      </pc:sldChg>
      <pc:sldChg chg="new del">
        <pc:chgData name="Charles George" userId="c68a4edc-f993-4753-a693-e017b50cda67" providerId="ADAL" clId="{4BA07A2D-BF7F-4D84-9B6D-01602CACBC10}" dt="2024-09-23T20:13:21.137" v="2832" actId="47"/>
        <pc:sldMkLst>
          <pc:docMk/>
          <pc:sldMk cId="1842084281" sldId="268"/>
        </pc:sldMkLst>
      </pc:sldChg>
      <pc:sldChg chg="addSp modSp new mod">
        <pc:chgData name="Charles George" userId="c68a4edc-f993-4753-a693-e017b50cda67" providerId="ADAL" clId="{4BA07A2D-BF7F-4D84-9B6D-01602CACBC10}" dt="2024-09-24T13:15:29.777" v="4216" actId="1076"/>
        <pc:sldMkLst>
          <pc:docMk/>
          <pc:sldMk cId="971501446" sldId="269"/>
        </pc:sldMkLst>
        <pc:spChg chg="add mod">
          <ac:chgData name="Charles George" userId="c68a4edc-f993-4753-a693-e017b50cda67" providerId="ADAL" clId="{4BA07A2D-BF7F-4D84-9B6D-01602CACBC10}" dt="2024-09-24T13:15:29.777" v="4216" actId="1076"/>
          <ac:spMkLst>
            <pc:docMk/>
            <pc:sldMk cId="971501446" sldId="269"/>
            <ac:spMk id="2" creationId="{AA72F0CB-1C87-BC1A-A661-410430CFC9A5}"/>
          </ac:spMkLst>
        </pc:spChg>
        <pc:picChg chg="add mod">
          <ac:chgData name="Charles George" userId="c68a4edc-f993-4753-a693-e017b50cda67" providerId="ADAL" clId="{4BA07A2D-BF7F-4D84-9B6D-01602CACBC10}" dt="2024-09-23T20:13:40.310" v="2838" actId="1076"/>
          <ac:picMkLst>
            <pc:docMk/>
            <pc:sldMk cId="971501446" sldId="269"/>
            <ac:picMk id="5" creationId="{54445D13-9252-6588-A570-16B66363A459}"/>
          </ac:picMkLst>
        </pc:picChg>
      </pc:sldChg>
      <pc:sldChg chg="addSp delSp modSp new del">
        <pc:chgData name="Charles George" userId="c68a4edc-f993-4753-a693-e017b50cda67" providerId="ADAL" clId="{4BA07A2D-BF7F-4D84-9B6D-01602CACBC10}" dt="2024-09-24T16:12:22.949" v="4302" actId="47"/>
        <pc:sldMkLst>
          <pc:docMk/>
          <pc:sldMk cId="4244561283" sldId="270"/>
        </pc:sldMkLst>
        <pc:picChg chg="add del mod">
          <ac:chgData name="Charles George" userId="c68a4edc-f993-4753-a693-e017b50cda67" providerId="ADAL" clId="{4BA07A2D-BF7F-4D84-9B6D-01602CACBC10}" dt="2024-09-24T15:06:31.234" v="4240" actId="21"/>
          <ac:picMkLst>
            <pc:docMk/>
            <pc:sldMk cId="4244561283" sldId="270"/>
            <ac:picMk id="3074" creationId="{F78B15C3-4918-4947-2C1A-C3701077E378}"/>
          </ac:picMkLst>
        </pc:picChg>
        <pc:picChg chg="add del mod">
          <ac:chgData name="Charles George" userId="c68a4edc-f993-4753-a693-e017b50cda67" providerId="ADAL" clId="{4BA07A2D-BF7F-4D84-9B6D-01602CACBC10}" dt="2024-09-24T16:10:49.745" v="4287" actId="21"/>
          <ac:picMkLst>
            <pc:docMk/>
            <pc:sldMk cId="4244561283" sldId="270"/>
            <ac:picMk id="3075" creationId="{23E3A7A6-29F2-461D-912B-D09952316EA2}"/>
          </ac:picMkLst>
        </pc:picChg>
        <pc:picChg chg="add del mod">
          <ac:chgData name="Charles George" userId="c68a4edc-f993-4753-a693-e017b50cda67" providerId="ADAL" clId="{4BA07A2D-BF7F-4D84-9B6D-01602CACBC10}" dt="2024-09-24T15:05:26.500" v="4230" actId="21"/>
          <ac:picMkLst>
            <pc:docMk/>
            <pc:sldMk cId="4244561283" sldId="270"/>
            <ac:picMk id="3077" creationId="{8E7549BC-9093-A90E-21CE-93449661996C}"/>
          </ac:picMkLst>
        </pc:picChg>
        <pc:picChg chg="add del mod">
          <ac:chgData name="Charles George" userId="c68a4edc-f993-4753-a693-e017b50cda67" providerId="ADAL" clId="{4BA07A2D-BF7F-4D84-9B6D-01602CACBC10}" dt="2024-09-24T16:10:40.520" v="4285" actId="21"/>
          <ac:picMkLst>
            <pc:docMk/>
            <pc:sldMk cId="4244561283" sldId="270"/>
            <ac:picMk id="5123" creationId="{5CF5AD8F-A989-29F0-AF0C-2551918A65F5}"/>
          </ac:picMkLst>
        </pc:picChg>
      </pc:sldChg>
      <pc:sldChg chg="new del">
        <pc:chgData name="Charles George" userId="c68a4edc-f993-4753-a693-e017b50cda67" providerId="ADAL" clId="{4BA07A2D-BF7F-4D84-9B6D-01602CACBC10}" dt="2024-09-24T13:07:29.184" v="3993" actId="47"/>
        <pc:sldMkLst>
          <pc:docMk/>
          <pc:sldMk cId="1705299311" sldId="271"/>
        </pc:sldMkLst>
      </pc:sldChg>
      <pc:sldChg chg="add del">
        <pc:chgData name="Charles George" userId="c68a4edc-f993-4753-a693-e017b50cda67" providerId="ADAL" clId="{4BA07A2D-BF7F-4D84-9B6D-01602CACBC10}" dt="2024-09-24T13:07:32.297" v="3994" actId="47"/>
        <pc:sldMkLst>
          <pc:docMk/>
          <pc:sldMk cId="3678649330" sldId="796"/>
        </pc:sldMkLst>
      </pc:sldChg>
      <pc:sldChg chg="add del">
        <pc:chgData name="Charles George" userId="c68a4edc-f993-4753-a693-e017b50cda67" providerId="ADAL" clId="{4BA07A2D-BF7F-4D84-9B6D-01602CACBC10}" dt="2024-09-24T13:06:06.410" v="3991" actId="47"/>
        <pc:sldMkLst>
          <pc:docMk/>
          <pc:sldMk cId="1884181195" sldId="797"/>
        </pc:sldMkLst>
      </pc:sldChg>
      <pc:sldChg chg="addSp delSp modSp add mod setBg">
        <pc:chgData name="Charles George" userId="c68a4edc-f993-4753-a693-e017b50cda67" providerId="ADAL" clId="{4BA07A2D-BF7F-4D84-9B6D-01602CACBC10}" dt="2024-09-24T15:16:39.986" v="4246"/>
        <pc:sldMkLst>
          <pc:docMk/>
          <pc:sldMk cId="1911464167" sldId="797"/>
        </pc:sldMkLst>
        <pc:spChg chg="del">
          <ac:chgData name="Charles George" userId="c68a4edc-f993-4753-a693-e017b50cda67" providerId="ADAL" clId="{4BA07A2D-BF7F-4D84-9B6D-01602CACBC10}" dt="2024-09-24T13:07:49.704" v="3996" actId="21"/>
          <ac:spMkLst>
            <pc:docMk/>
            <pc:sldMk cId="1911464167" sldId="797"/>
            <ac:spMk id="2" creationId="{00000000-0000-0000-0000-000000000000}"/>
          </ac:spMkLst>
        </pc:spChg>
        <pc:spChg chg="mod">
          <ac:chgData name="Charles George" userId="c68a4edc-f993-4753-a693-e017b50cda67" providerId="ADAL" clId="{4BA07A2D-BF7F-4D84-9B6D-01602CACBC10}" dt="2024-09-24T13:08:52.679" v="4002" actId="1076"/>
          <ac:spMkLst>
            <pc:docMk/>
            <pc:sldMk cId="1911464167" sldId="797"/>
            <ac:spMk id="5" creationId="{AC8A806E-327C-2710-FDF1-BB484676E059}"/>
          </ac:spMkLst>
        </pc:spChg>
        <pc:spChg chg="add del mod">
          <ac:chgData name="Charles George" userId="c68a4edc-f993-4753-a693-e017b50cda67" providerId="ADAL" clId="{4BA07A2D-BF7F-4D84-9B6D-01602CACBC10}" dt="2024-09-24T13:08:29.721" v="3998" actId="21"/>
          <ac:spMkLst>
            <pc:docMk/>
            <pc:sldMk cId="1911464167" sldId="797"/>
            <ac:spMk id="11" creationId="{5B764750-4F87-077B-7E97-303AFA1D79AE}"/>
          </ac:spMkLst>
        </pc:spChg>
      </pc:sldChg>
      <pc:sldChg chg="new del">
        <pc:chgData name="Charles George" userId="c68a4edc-f993-4753-a693-e017b50cda67" providerId="ADAL" clId="{4BA07A2D-BF7F-4D84-9B6D-01602CACBC10}" dt="2024-09-24T13:09:38.532" v="4005" actId="47"/>
        <pc:sldMkLst>
          <pc:docMk/>
          <pc:sldMk cId="1061636676" sldId="798"/>
        </pc:sldMkLst>
      </pc:sldChg>
      <pc:sldChg chg="modSp add mod setBg">
        <pc:chgData name="Charles George" userId="c68a4edc-f993-4753-a693-e017b50cda67" providerId="ADAL" clId="{4BA07A2D-BF7F-4D84-9B6D-01602CACBC10}" dt="2024-09-24T15:16:59.251" v="4249" actId="1076"/>
        <pc:sldMkLst>
          <pc:docMk/>
          <pc:sldMk cId="699475353" sldId="1411"/>
        </pc:sldMkLst>
        <pc:graphicFrameChg chg="mod">
          <ac:chgData name="Charles George" userId="c68a4edc-f993-4753-a693-e017b50cda67" providerId="ADAL" clId="{4BA07A2D-BF7F-4D84-9B6D-01602CACBC10}" dt="2024-09-24T15:16:59.251" v="4249" actId="1076"/>
          <ac:graphicFrameMkLst>
            <pc:docMk/>
            <pc:sldMk cId="699475353" sldId="1411"/>
            <ac:graphicFrameMk id="3" creationId="{0E35E01A-A217-17FB-A403-68D15316538A}"/>
          </ac:graphicFrameMkLst>
        </pc:graphicFrameChg>
      </pc:sldChg>
      <pc:sldChg chg="addSp delSp modSp new del">
        <pc:chgData name="Charles George" userId="c68a4edc-f993-4753-a693-e017b50cda67" providerId="ADAL" clId="{4BA07A2D-BF7F-4D84-9B6D-01602CACBC10}" dt="2024-09-24T16:12:25.805" v="4303" actId="47"/>
        <pc:sldMkLst>
          <pc:docMk/>
          <pc:sldMk cId="2678262741" sldId="1412"/>
        </pc:sldMkLst>
        <pc:picChg chg="add del mod">
          <ac:chgData name="Charles George" userId="c68a4edc-f993-4753-a693-e017b50cda67" providerId="ADAL" clId="{4BA07A2D-BF7F-4D84-9B6D-01602CACBC10}" dt="2024-09-24T16:03:23.383" v="4262" actId="478"/>
          <ac:picMkLst>
            <pc:docMk/>
            <pc:sldMk cId="2678262741" sldId="1412"/>
            <ac:picMk id="2" creationId="{51DE6496-15EC-4EE3-0692-79229C5D6775}"/>
          </ac:picMkLst>
        </pc:picChg>
        <pc:picChg chg="add del mod">
          <ac:chgData name="Charles George" userId="c68a4edc-f993-4753-a693-e017b50cda67" providerId="ADAL" clId="{4BA07A2D-BF7F-4D84-9B6D-01602CACBC10}" dt="2024-09-24T16:08:26.184" v="4273" actId="478"/>
          <ac:picMkLst>
            <pc:docMk/>
            <pc:sldMk cId="2678262741" sldId="1412"/>
            <ac:picMk id="3074" creationId="{F78B15C3-4918-4947-2C1A-C3701077E378}"/>
          </ac:picMkLst>
        </pc:picChg>
        <pc:picChg chg="add del mod">
          <ac:chgData name="Charles George" userId="c68a4edc-f993-4753-a693-e017b50cda67" providerId="ADAL" clId="{4BA07A2D-BF7F-4D84-9B6D-01602CACBC10}" dt="2024-09-24T16:00:45.588" v="4250" actId="478"/>
          <ac:picMkLst>
            <pc:docMk/>
            <pc:sldMk cId="2678262741" sldId="1412"/>
            <ac:picMk id="5122" creationId="{13C4256F-B80A-6489-13BA-5A073632813B}"/>
          </ac:picMkLst>
        </pc:picChg>
        <pc:picChg chg="add del mod">
          <ac:chgData name="Charles George" userId="c68a4edc-f993-4753-a693-e017b50cda67" providerId="ADAL" clId="{4BA07A2D-BF7F-4D84-9B6D-01602CACBC10}" dt="2024-09-24T15:06:24.102" v="4238" actId="21"/>
          <ac:picMkLst>
            <pc:docMk/>
            <pc:sldMk cId="2678262741" sldId="1412"/>
            <ac:picMk id="5123" creationId="{5CF5AD8F-A989-29F0-AF0C-2551918A65F5}"/>
          </ac:picMkLst>
        </pc:picChg>
        <pc:picChg chg="add del mod">
          <ac:chgData name="Charles George" userId="c68a4edc-f993-4753-a693-e017b50cda67" providerId="ADAL" clId="{4BA07A2D-BF7F-4D84-9B6D-01602CACBC10}" dt="2024-09-24T16:11:42.505" v="4296" actId="21"/>
          <ac:picMkLst>
            <pc:docMk/>
            <pc:sldMk cId="2678262741" sldId="1412"/>
            <ac:picMk id="5124" creationId="{B1812CF2-6A47-B995-B22E-49EA14EB0242}"/>
          </ac:picMkLst>
        </pc:picChg>
        <pc:picChg chg="add del mod">
          <ac:chgData name="Charles George" userId="c68a4edc-f993-4753-a693-e017b50cda67" providerId="ADAL" clId="{4BA07A2D-BF7F-4D84-9B6D-01602CACBC10}" dt="2024-09-24T16:11:34.203" v="4294" actId="21"/>
          <ac:picMkLst>
            <pc:docMk/>
            <pc:sldMk cId="2678262741" sldId="1412"/>
            <ac:picMk id="5125" creationId="{A691414F-81F0-1BAC-5277-391FDEAA00CA}"/>
          </ac:picMkLst>
        </pc:picChg>
      </pc:sldChg>
      <pc:sldChg chg="addSp modSp new setBg">
        <pc:chgData name="Charles George" userId="c68a4edc-f993-4753-a693-e017b50cda67" providerId="ADAL" clId="{4BA07A2D-BF7F-4D84-9B6D-01602CACBC10}" dt="2024-09-24T16:27:04.982" v="4463" actId="1076"/>
        <pc:sldMkLst>
          <pc:docMk/>
          <pc:sldMk cId="843940371" sldId="1413"/>
        </pc:sldMkLst>
        <pc:picChg chg="add mod">
          <ac:chgData name="Charles George" userId="c68a4edc-f993-4753-a693-e017b50cda67" providerId="ADAL" clId="{4BA07A2D-BF7F-4D84-9B6D-01602CACBC10}" dt="2024-09-24T16:27:04.982" v="4463" actId="1076"/>
          <ac:picMkLst>
            <pc:docMk/>
            <pc:sldMk cId="843940371" sldId="1413"/>
            <ac:picMk id="3075" creationId="{23E3A7A6-29F2-461D-912B-D09952316EA2}"/>
          </ac:picMkLst>
        </pc:picChg>
        <pc:picChg chg="add mod">
          <ac:chgData name="Charles George" userId="c68a4edc-f993-4753-a693-e017b50cda67" providerId="ADAL" clId="{4BA07A2D-BF7F-4D84-9B6D-01602CACBC10}" dt="2024-09-24T16:26:55.831" v="4462" actId="1076"/>
          <ac:picMkLst>
            <pc:docMk/>
            <pc:sldMk cId="843940371" sldId="1413"/>
            <ac:picMk id="5123" creationId="{5CF5AD8F-A989-29F0-AF0C-2551918A65F5}"/>
          </ac:picMkLst>
        </pc:picChg>
      </pc:sldChg>
      <pc:sldChg chg="addSp modSp new setBg">
        <pc:chgData name="Charles George" userId="c68a4edc-f993-4753-a693-e017b50cda67" providerId="ADAL" clId="{4BA07A2D-BF7F-4D84-9B6D-01602CACBC10}" dt="2024-09-24T16:12:08.130" v="4301" actId="14100"/>
        <pc:sldMkLst>
          <pc:docMk/>
          <pc:sldMk cId="2644815514" sldId="1414"/>
        </pc:sldMkLst>
        <pc:picChg chg="add mod">
          <ac:chgData name="Charles George" userId="c68a4edc-f993-4753-a693-e017b50cda67" providerId="ADAL" clId="{4BA07A2D-BF7F-4D84-9B6D-01602CACBC10}" dt="2024-09-24T16:12:08.130" v="4301" actId="14100"/>
          <ac:picMkLst>
            <pc:docMk/>
            <pc:sldMk cId="2644815514" sldId="1414"/>
            <ac:picMk id="5124" creationId="{B1812CF2-6A47-B995-B22E-49EA14EB0242}"/>
          </ac:picMkLst>
        </pc:picChg>
        <pc:picChg chg="add mod">
          <ac:chgData name="Charles George" userId="c68a4edc-f993-4753-a693-e017b50cda67" providerId="ADAL" clId="{4BA07A2D-BF7F-4D84-9B6D-01602CACBC10}" dt="2024-09-24T16:11:55.524" v="4299" actId="14100"/>
          <ac:picMkLst>
            <pc:docMk/>
            <pc:sldMk cId="2644815514" sldId="1414"/>
            <ac:picMk id="5125" creationId="{A691414F-81F0-1BAC-5277-391FDEAA00CA}"/>
          </ac:picMkLst>
        </pc:picChg>
      </pc:sldChg>
      <pc:sldMasterChg chg="delSldLayout">
        <pc:chgData name="Charles George" userId="c68a4edc-f993-4753-a693-e017b50cda67" providerId="ADAL" clId="{4BA07A2D-BF7F-4D84-9B6D-01602CACBC10}" dt="2024-09-24T13:07:32.297" v="3994" actId="47"/>
        <pc:sldMasterMkLst>
          <pc:docMk/>
          <pc:sldMasterMk cId="2647522255" sldId="2147483772"/>
        </pc:sldMasterMkLst>
        <pc:sldLayoutChg chg="del">
          <pc:chgData name="Charles George" userId="c68a4edc-f993-4753-a693-e017b50cda67" providerId="ADAL" clId="{4BA07A2D-BF7F-4D84-9B6D-01602CACBC10}" dt="2024-09-24T13:05:30.415" v="3987" actId="47"/>
          <pc:sldLayoutMkLst>
            <pc:docMk/>
            <pc:sldMasterMk cId="2647522255" sldId="2147483772"/>
            <pc:sldLayoutMk cId="1817420851" sldId="2147483784"/>
          </pc:sldLayoutMkLst>
        </pc:sldLayoutChg>
        <pc:sldLayoutChg chg="del">
          <pc:chgData name="Charles George" userId="c68a4edc-f993-4753-a693-e017b50cda67" providerId="ADAL" clId="{4BA07A2D-BF7F-4D84-9B6D-01602CACBC10}" dt="2024-09-24T13:07:32.297" v="3994" actId="47"/>
          <pc:sldLayoutMkLst>
            <pc:docMk/>
            <pc:sldMasterMk cId="2647522255" sldId="2147483772"/>
            <pc:sldLayoutMk cId="2175395554" sldId="21474837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EF9F5"/>
              </a:solidFill>
            </a:ln>
          </c:spPr>
          <c:dPt>
            <c:idx val="0"/>
            <c:bubble3D val="0"/>
            <c:spPr>
              <a:solidFill>
                <a:srgbClr val="CCB1C2"/>
              </a:solidFill>
              <a:ln w="19050">
                <a:solidFill>
                  <a:srgbClr val="FEF9F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B0-F944-9715-FAA5549B146B}"/>
              </c:ext>
            </c:extLst>
          </c:dPt>
          <c:dPt>
            <c:idx val="1"/>
            <c:bubble3D val="0"/>
            <c:spPr>
              <a:solidFill>
                <a:srgbClr val="F3EFEA"/>
              </a:solidFill>
              <a:ln w="19050">
                <a:solidFill>
                  <a:srgbClr val="FEF9F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B0-F944-9715-FAA5549B146B}"/>
              </c:ext>
            </c:extLst>
          </c:dPt>
          <c:dPt>
            <c:idx val="2"/>
            <c:bubble3D val="0"/>
            <c:spPr>
              <a:solidFill>
                <a:srgbClr val="DADBD9"/>
              </a:solidFill>
              <a:ln w="19050">
                <a:solidFill>
                  <a:srgbClr val="FEF9F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B0-F944-9715-FAA5549B146B}"/>
              </c:ext>
            </c:extLst>
          </c:dPt>
          <c:dPt>
            <c:idx val="3"/>
            <c:bubble3D val="0"/>
            <c:spPr>
              <a:solidFill>
                <a:srgbClr val="BECBDB"/>
              </a:solidFill>
              <a:ln w="19050">
                <a:solidFill>
                  <a:srgbClr val="FEF9F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B0-F944-9715-FAA5549B146B}"/>
              </c:ext>
            </c:extLst>
          </c:dPt>
          <c:dLbls>
            <c:dLbl>
              <c:idx val="0"/>
              <c:layout>
                <c:manualLayout>
                  <c:x val="0.24967981560709623"/>
                  <c:y val="0.23088622915906104"/>
                </c:manualLayout>
              </c:layout>
              <c:tx>
                <c:rich>
                  <a:bodyPr/>
                  <a:lstStyle/>
                  <a:p>
                    <a:fld id="{3EBA551E-A211-9142-AA79-52C8DA546D1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States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B0-F944-9715-FAA5549B146B}"/>
                </c:ext>
              </c:extLst>
            </c:dLbl>
            <c:dLbl>
              <c:idx val="1"/>
              <c:layout>
                <c:manualLayout>
                  <c:x val="5.3689913710241156E-2"/>
                  <c:y val="0.18437479637714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55767F-E92C-A243-BE31-8940AEA04897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 States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807705137886168E-2"/>
                      <c:h val="5.688372454212192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B0-F944-9715-FAA5549B146B}"/>
                </c:ext>
              </c:extLst>
            </c:dLbl>
            <c:dLbl>
              <c:idx val="2"/>
              <c:layout>
                <c:manualLayout>
                  <c:x val="0.14622036700599361"/>
                  <c:y val="-3.5818700009193877E-2"/>
                </c:manualLayout>
              </c:layout>
              <c:tx>
                <c:rich>
                  <a:bodyPr/>
                  <a:lstStyle/>
                  <a:p>
                    <a:fld id="{48817D86-E909-2542-A4DF-80201B8A5A9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States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B0-F944-9715-FAA5549B146B}"/>
                </c:ext>
              </c:extLst>
            </c:dLbl>
            <c:dLbl>
              <c:idx val="3"/>
              <c:layout>
                <c:manualLayout>
                  <c:x val="2.5690315469446785E-2"/>
                  <c:y val="-2.1066809719627502E-2"/>
                </c:manualLayout>
              </c:layout>
              <c:tx>
                <c:rich>
                  <a:bodyPr/>
                  <a:lstStyle/>
                  <a:p>
                    <a:fld id="{AEA8F54A-5885-9D4C-ABF0-4BC6FADE64FD}" type="VALUE">
                      <a:rPr lang="en-US" b="1" smtClean="0"/>
                      <a:pPr/>
                      <a:t>[VALUE]</a:t>
                    </a:fld>
                    <a:r>
                      <a:rPr lang="en-US" b="1" dirty="0"/>
                      <a:t> States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B0-F944-9715-FAA5549B1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Ban</c:v>
                </c:pt>
                <c:pt idx="1">
                  <c:v>Dispensary</c:v>
                </c:pt>
                <c:pt idx="2">
                  <c:v>Framework</c:v>
                </c:pt>
                <c:pt idx="3">
                  <c:v>No Framework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B0-F944-9715-FAA5549B14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8F3A7-D911-4C7B-BACC-325D906533A0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B813-29E9-4938-8D80-2F23290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93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7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9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3A0D-3C59-8132-50D5-9C346C2E4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5A6FF-D8A2-1F77-F452-9737D591A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2B30-8D06-E175-23FC-FA737CAD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03586-A460-997F-BBCB-AD21206E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2ABCA-E6AB-C0A7-BFD8-E03A4E2E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374A-362B-15B4-C3B8-F5B7C597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C5E96-8457-DD34-0A94-8A7CDEEB4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55513-CBD4-65BD-1711-F7DC87CE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D6A3-7B39-9532-C7AB-BB9008A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D5D4A-ED8C-2350-4211-4646DF67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444D-D4AF-95B4-D31E-309D63F9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72057-A6D1-5A29-9B49-35A5CE9F7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EA376-FD5A-28F6-F270-6828D375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23BCE-1663-A88E-2504-E1818A23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E50E3-922F-ABAD-CC29-FF152277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DB99-6D75-F683-FAAA-7D34BDDE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6A8D8-7525-9437-9352-75E70D62A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BCFDB-85C3-40E6-3030-837356229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29A6D1-89F5-D713-8ED1-2687EF901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200A0-6CE4-F50A-24A2-F0B2E3B1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97D0-540F-3D3B-AE55-4D714DB8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3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AB00-80B8-8746-5D7E-6682525A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C585-DF5F-DEF2-75A6-A70B47F97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D3F22-073E-C701-46A3-F7AF425F2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A52D4A-5E70-5595-6233-3FDB78F81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E6296-E563-857C-6741-0839D571A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438E7-65DB-828C-B89E-32BD50F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9EDE4-D1B1-F7C7-9D86-31D75D8E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BA18D-A436-71A2-02A7-19654C19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56317-18CC-F773-FBCB-628E73EE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A7352-82F0-E3B9-95BA-5972F868A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3E780-0627-1ECA-E4D7-A2450FA9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14468-13C2-3CA0-24A0-C86A3991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8F49FA-92A9-A1E9-5F99-343AD395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5FFB4-D44A-1FC8-C059-BCDA19A6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9213-B013-194C-E3FE-3E4FEB3F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9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6A5C-369D-5A95-A984-DEC7FC70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C5D4-DDE3-72A7-7DE4-5F9DC7CA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0640C-C76D-DBEC-896C-D995F470A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40AAF-F27C-7E33-8C76-776C17AF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47BE8-51F7-FEF3-FE7B-B6AC6FB3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81F4-4DCE-64B0-D500-BCADBD4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3E97-4DF0-D376-0C57-2A433762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7D203-9553-1AA2-E8B6-F42532A5A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A767E-0E38-A893-D569-D600FE599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F4E3E-D170-F5AB-4AFB-9678CE16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87E02-E2A1-CBF3-C768-A7483C95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3002C-8EAD-12B0-ADA1-6DF55F18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A46D-8ED7-4DC0-A0D1-BEA34D43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DCCCD-5736-BBFB-0050-4BE8F3586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237E3-EBD0-CFA7-3B34-E30428F0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56077-7AD4-886F-AC45-49220283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7AF29-DF95-185C-921C-18E539E9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2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35CF2-B953-7A31-E370-698AFE362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C1377-88F6-D1E5-60C4-00B2FED7F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22D2E-DDF7-3C1C-0F7D-AF1F5958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41FE-41B0-CD85-0415-5F4A9EE4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C878-0187-2F97-9E73-06266614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8800" b="0" i="0">
                <a:latin typeface="Helvetica" pitchFamily="2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870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91A9F-241A-6B4E-B473-2CB30D2F17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8824" y="2196548"/>
            <a:ext cx="3954726" cy="29741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C0CA817-AB65-2D4A-AA8B-DEBC1E3F1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824" y="2578288"/>
            <a:ext cx="9152696" cy="2801580"/>
          </a:xfrm>
        </p:spPr>
        <p:txBody>
          <a:bodyPr>
            <a:noAutofit/>
          </a:bodyPr>
          <a:lstStyle>
            <a:lvl1pPr>
              <a:defRPr sz="10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55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7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2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5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7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DCB14BE-E812-4358-951E-841EFBDEDC97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78B47A-E163-4279-B80D-19BADF68BBA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5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9DE33-1959-D3AE-6CFA-C7AE41B4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8310E-D608-944C-A476-315B136DF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C3CF1-0DCC-AD75-32BC-467C9B9EF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47A68-D1DF-8B44-B21A-D043E344DB4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51AB4-D50A-BB6D-7A04-B7ACF47F1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75C8-9FD4-2358-A3E9-5600FC00E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0F8EC-3662-A541-8021-EFC8DE8D8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8E5D-4DDA-B886-C936-303BE7FB5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Intoxicating hemp-derived beverages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31DB7-DBAA-1C2D-31D7-512C24A43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Jennifer Doering – </a:t>
            </a:r>
            <a:r>
              <a:rPr lang="en-US" dirty="0" err="1"/>
              <a:t>chas</a:t>
            </a:r>
            <a:r>
              <a:rPr lang="en-US" dirty="0"/>
              <a:t> Seligman Distributing</a:t>
            </a:r>
          </a:p>
          <a:p>
            <a:r>
              <a:rPr lang="en-US" dirty="0"/>
              <a:t>Joshua mulberry – Heidelberg distributing</a:t>
            </a:r>
          </a:p>
          <a:p>
            <a:r>
              <a:rPr lang="en-US" dirty="0"/>
              <a:t>Adam </a:t>
            </a:r>
            <a:r>
              <a:rPr lang="en-US" dirty="0" err="1"/>
              <a:t>kline</a:t>
            </a:r>
            <a:r>
              <a:rPr lang="en-US" dirty="0"/>
              <a:t> – heartland harvest / floral beverages</a:t>
            </a:r>
          </a:p>
        </p:txBody>
      </p:sp>
    </p:spTree>
    <p:extLst>
      <p:ext uri="{BB962C8B-B14F-4D97-AF65-F5344CB8AC3E}">
        <p14:creationId xmlns:p14="http://schemas.microsoft.com/office/powerpoint/2010/main" val="428986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33F0C-9925-4ECF-905F-B30F9FDE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with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AAC2F-45FC-01DF-E0D0-4C09A943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ptos" panose="020B0004020202020204" pitchFamily="34" charset="0"/>
              </a:rPr>
              <a:t>Intoxicating hemp-derived beverages are intoxicating beverages just like alcohol.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Aptos" panose="020B0004020202020204" pitchFamily="34" charset="0"/>
              </a:rPr>
              <a:t>Alcohol has been successfully regulated for over 90 years.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System of checks and balances to maintain level playing field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Trade practice rules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Taxation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</a:rPr>
              <a:t>Direct-to-consumer shipping laws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While the passage of HB 544 (2023) and subsequent regulations were an important first step to guard Kentuckians from unscrupulous practices and underage sales, </a:t>
            </a:r>
            <a:r>
              <a:rPr lang="en-US" sz="2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beverage products do not meet the stringent regulatory protections of alcohol beverage law</a:t>
            </a:r>
            <a:r>
              <a:rPr lang="en-US" sz="2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9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7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CE56-D5D2-3E19-A519-383A91E6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intoxicating hemp-derived beverages?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69A06-C4BA-C1DF-6D2D-215850AA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Intoxicating hemp-derived beverages are derived from hemp but contain compounds that can produce psychoactive effects.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Products may be labeled with different compounds – Delta-8 THC, Delta-9 THC, Delta-10 THC, THC-P, and HHC are the most common examples.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b="0" i="0" dirty="0">
                <a:effectLst/>
                <a:latin typeface="Aptos" panose="020B0004020202020204" pitchFamily="34" charset="0"/>
              </a:rPr>
              <a:t>Delta-9 THC, or delta-9-tetrahydrocannabinol, is the primary psychoactive compound found in cannabis.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Hemp is legally defined as cannabis containing less than 0.3% Delta-9 THC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 compounds, such as Delta-8 or Delta-10, have a similar molecular structure as Delta-9 but are found in much lower concentrations in the plant. </a:t>
            </a:r>
            <a:r>
              <a:rPr lang="en-US" sz="1800" kern="100" dirty="0">
                <a:solidFill>
                  <a:srgbClr val="1F1F1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Manufacturers with these products</a:t>
            </a:r>
            <a:r>
              <a:rPr lang="en-US" b="0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 typically use a synthetic process to convert CBD into Delta-8 or Delta-10.</a:t>
            </a:r>
            <a:endParaRPr lang="en-US" dirty="0">
              <a:solidFill>
                <a:srgbClr val="040C28"/>
              </a:solidFill>
              <a:latin typeface="Aptos" panose="020B00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addition to beverages, products can come in various forms, such as gummies and other edibles, vape pens, and smokable hemp flowers. 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medical products&#10;&#10;Description automatically generated">
            <a:extLst>
              <a:ext uri="{FF2B5EF4-FFF2-40B4-BE49-F238E27FC236}">
                <a16:creationId xmlns:a16="http://schemas.microsoft.com/office/drawing/2014/main" id="{54445D13-9252-6588-A570-16B66363A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27" y="1541463"/>
            <a:ext cx="6013691" cy="4510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72F0CB-1C87-BC1A-A661-410430CFC9A5}"/>
              </a:ext>
            </a:extLst>
          </p:cNvPr>
          <p:cNvSpPr txBox="1"/>
          <p:nvPr/>
        </p:nvSpPr>
        <p:spPr>
          <a:xfrm>
            <a:off x="2331567" y="556947"/>
            <a:ext cx="77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CBD products have NO intoxicating effect</a:t>
            </a:r>
          </a:p>
        </p:txBody>
      </p:sp>
    </p:spTree>
    <p:extLst>
      <p:ext uri="{BB962C8B-B14F-4D97-AF65-F5344CB8AC3E}">
        <p14:creationId xmlns:p14="http://schemas.microsoft.com/office/powerpoint/2010/main" val="97150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A24DE9F7-61D7-4CAE-F355-FAF792143A32}"/>
              </a:ext>
            </a:extLst>
          </p:cNvPr>
          <p:cNvSpPr/>
          <p:nvPr/>
        </p:nvSpPr>
        <p:spPr>
          <a:xfrm>
            <a:off x="7650700" y="4826811"/>
            <a:ext cx="1602089" cy="160019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Psychoactive Ingredient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Pure ∆-9 THC Extract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1EC8CE-4A46-CBCB-BA0F-5BEFC4BDECC9}"/>
              </a:ext>
            </a:extLst>
          </p:cNvPr>
          <p:cNvSpPr/>
          <p:nvPr/>
        </p:nvSpPr>
        <p:spPr>
          <a:xfrm>
            <a:off x="9082604" y="1650186"/>
            <a:ext cx="1602089" cy="160019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20 mg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∆-9 THC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7D327D-2045-079F-A86B-83F32CD65540}"/>
              </a:ext>
            </a:extLst>
          </p:cNvPr>
          <p:cNvSpPr/>
          <p:nvPr/>
        </p:nvSpPr>
        <p:spPr>
          <a:xfrm>
            <a:off x="1507307" y="1138120"/>
            <a:ext cx="1602089" cy="160019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0.3% ∆-9 THC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by dry weight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A806E-327C-2710-FDF1-BB484676E059}"/>
              </a:ext>
            </a:extLst>
          </p:cNvPr>
          <p:cNvSpPr txBox="1"/>
          <p:nvPr/>
        </p:nvSpPr>
        <p:spPr>
          <a:xfrm>
            <a:off x="2463762" y="383684"/>
            <a:ext cx="7163071" cy="598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srgbClr val="242038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0.3% delta-9 THC on a dry-weight basis</a:t>
            </a:r>
          </a:p>
        </p:txBody>
      </p:sp>
      <p:pic>
        <p:nvPicPr>
          <p:cNvPr id="7" name="Graphic 6" descr="Plant With Roots with solid fill">
            <a:extLst>
              <a:ext uri="{FF2B5EF4-FFF2-40B4-BE49-F238E27FC236}">
                <a16:creationId xmlns:a16="http://schemas.microsoft.com/office/drawing/2014/main" id="{57DC5127-6E2B-26FE-5930-8F020024D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9360" y="2391522"/>
            <a:ext cx="1224960" cy="1224960"/>
          </a:xfrm>
          <a:prstGeom prst="ellipse">
            <a:avLst/>
          </a:prstGeom>
        </p:spPr>
      </p:pic>
      <p:pic>
        <p:nvPicPr>
          <p:cNvPr id="1028" name="Picture 4" descr="6,200+ Distillation Stock Illustrations, Royalty-Free Vector Graphics &amp; Clip  Art - iStock | Distillation tower, Distillation column, Water distillation">
            <a:extLst>
              <a:ext uri="{FF2B5EF4-FFF2-40B4-BE49-F238E27FC236}">
                <a16:creationId xmlns:a16="http://schemas.microsoft.com/office/drawing/2014/main" id="{C5EA08C8-6687-966C-8424-9C13587D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96" y="1672356"/>
            <a:ext cx="5259204" cy="40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ECBA02F-D497-3A60-EA2E-2A737D4DCF5C}"/>
              </a:ext>
            </a:extLst>
          </p:cNvPr>
          <p:cNvSpPr/>
          <p:nvPr/>
        </p:nvSpPr>
        <p:spPr>
          <a:xfrm>
            <a:off x="7611666" y="4898243"/>
            <a:ext cx="301752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38100" dist="12700" dir="54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Graphic 13" descr="Beaker outline">
            <a:extLst>
              <a:ext uri="{FF2B5EF4-FFF2-40B4-BE49-F238E27FC236}">
                <a16:creationId xmlns:a16="http://schemas.microsoft.com/office/drawing/2014/main" id="{9CD5C3B6-020A-A0A3-6AEA-ADEBB30F4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39024" y="4524385"/>
            <a:ext cx="661988" cy="661988"/>
          </a:xfrm>
          <a:prstGeom prst="rect">
            <a:avLst/>
          </a:prstGeom>
        </p:spPr>
      </p:pic>
      <p:pic>
        <p:nvPicPr>
          <p:cNvPr id="18" name="Graphic 17" descr="Bottle with solid fill">
            <a:extLst>
              <a:ext uri="{FF2B5EF4-FFF2-40B4-BE49-F238E27FC236}">
                <a16:creationId xmlns:a16="http://schemas.microsoft.com/office/drawing/2014/main" id="{915E8CE2-78F6-8F2E-7537-7CADD6129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30478" y="2247494"/>
            <a:ext cx="1600200" cy="16002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45FF5A-8515-2BAC-BF12-8CA9B3CEEA26}"/>
              </a:ext>
            </a:extLst>
          </p:cNvPr>
          <p:cNvCxnSpPr>
            <a:cxnSpLocks/>
          </p:cNvCxnSpPr>
          <p:nvPr/>
        </p:nvCxnSpPr>
        <p:spPr>
          <a:xfrm flipH="1">
            <a:off x="3300413" y="3429000"/>
            <a:ext cx="905397" cy="0"/>
          </a:xfrm>
          <a:prstGeom prst="line">
            <a:avLst/>
          </a:prstGeom>
          <a:ln>
            <a:solidFill>
              <a:srgbClr val="93BC40"/>
            </a:solidFill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5C212E-5808-F83D-381F-377C1DBF7DF4}"/>
              </a:ext>
            </a:extLst>
          </p:cNvPr>
          <p:cNvCxnSpPr>
            <a:cxnSpLocks/>
          </p:cNvCxnSpPr>
          <p:nvPr/>
        </p:nvCxnSpPr>
        <p:spPr>
          <a:xfrm flipH="1">
            <a:off x="8086501" y="3856330"/>
            <a:ext cx="588399" cy="702540"/>
          </a:xfrm>
          <a:prstGeom prst="line">
            <a:avLst/>
          </a:prstGeom>
          <a:ln>
            <a:solidFill>
              <a:srgbClr val="CCCD00"/>
            </a:solidFill>
            <a:headEnd type="stealth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D5E1E9-0BF6-4898-8775-81CC250E3D42}"/>
              </a:ext>
            </a:extLst>
          </p:cNvPr>
          <p:cNvCxnSpPr>
            <a:cxnSpLocks/>
            <a:endCxn id="29" idx="6"/>
          </p:cNvCxnSpPr>
          <p:nvPr/>
        </p:nvCxnSpPr>
        <p:spPr>
          <a:xfrm>
            <a:off x="7611666" y="5626911"/>
            <a:ext cx="16411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Plant With Roots with solid fill">
            <a:extLst>
              <a:ext uri="{FF2B5EF4-FFF2-40B4-BE49-F238E27FC236}">
                <a16:creationId xmlns:a16="http://schemas.microsoft.com/office/drawing/2014/main" id="{3ABA06DD-1392-06E5-F9C6-4945F45DD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5634" y="3772613"/>
            <a:ext cx="1225296" cy="1225296"/>
          </a:xfrm>
          <a:prstGeom prst="ellipse">
            <a:avLst/>
          </a:prstGeom>
        </p:spPr>
      </p:pic>
      <p:pic>
        <p:nvPicPr>
          <p:cNvPr id="4" name="Graphic 3" descr="Plant With Roots with solid fill">
            <a:extLst>
              <a:ext uri="{FF2B5EF4-FFF2-40B4-BE49-F238E27FC236}">
                <a16:creationId xmlns:a16="http://schemas.microsoft.com/office/drawing/2014/main" id="{FACF961B-4B6F-0E0F-A779-F3C06E824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7853" y="3772613"/>
            <a:ext cx="1224960" cy="1224960"/>
          </a:xfrm>
          <a:prstGeom prst="ellipse">
            <a:avLst/>
          </a:prstGeom>
        </p:spPr>
      </p:pic>
      <p:pic>
        <p:nvPicPr>
          <p:cNvPr id="6" name="Graphic 5" descr="Plant With Roots with solid fill">
            <a:extLst>
              <a:ext uri="{FF2B5EF4-FFF2-40B4-BE49-F238E27FC236}">
                <a16:creationId xmlns:a16="http://schemas.microsoft.com/office/drawing/2014/main" id="{F05C7F2E-5E5E-DC6A-5FD4-468703264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7853" y="2391522"/>
            <a:ext cx="1224960" cy="1224960"/>
          </a:xfrm>
          <a:prstGeom prst="ellipse">
            <a:avLst/>
          </a:prstGeom>
        </p:spPr>
      </p:pic>
      <p:pic>
        <p:nvPicPr>
          <p:cNvPr id="8" name="Graphic 7" descr="Plant With Roots with solid fill">
            <a:extLst>
              <a:ext uri="{FF2B5EF4-FFF2-40B4-BE49-F238E27FC236}">
                <a16:creationId xmlns:a16="http://schemas.microsoft.com/office/drawing/2014/main" id="{9DEBEF04-4B42-5588-464E-A658F5ABD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8677" y="3772613"/>
            <a:ext cx="1224960" cy="1224960"/>
          </a:xfrm>
          <a:prstGeom prst="ellipse">
            <a:avLst/>
          </a:prstGeom>
        </p:spPr>
      </p:pic>
      <p:pic>
        <p:nvPicPr>
          <p:cNvPr id="9" name="Graphic 8" descr="Plant With Roots with solid fill">
            <a:extLst>
              <a:ext uri="{FF2B5EF4-FFF2-40B4-BE49-F238E27FC236}">
                <a16:creationId xmlns:a16="http://schemas.microsoft.com/office/drawing/2014/main" id="{CB282273-02C4-7C5B-8909-F9771309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5941" y="2391522"/>
            <a:ext cx="1224960" cy="12249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146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5CF5AD8F-A989-29F0-AF0C-2551918A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" y="1371"/>
            <a:ext cx="5056764" cy="68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23E3A7A6-29F2-461D-912B-D0995231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01" y="1066872"/>
            <a:ext cx="6299008" cy="472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4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A691414F-81F0-1BAC-5277-391FDEAA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4" y="-1"/>
            <a:ext cx="5143641" cy="685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1812CF2-6A47-B995-B22E-49EA14EB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46" y="0"/>
            <a:ext cx="5292435" cy="687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1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400F-8C03-86C9-15DF-2A041C79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7E8A-C67E-2C4E-07A6-83C324E1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Federally legal </a:t>
            </a: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due to a provision in the 2018 Farm Bill that defined hemp as cannabis containing less than 0.3% Delta-9 THC on a dry weight basis.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Allows products with Delta-9 THC and other forms of THC, like Delta-8 and Delta-10 THC, to be legally sold if they meet the Delta-9 THC dry weight threshold.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Some states have enacted laws to regulate or ban the sale of intoxicating hemp-derived products, leading  to a patchwork of regulations across the country.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State bans have been met with legal challenges, arguing federal preemption.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709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5FCE-D7CB-4490-9FBE-3D2214DA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14551-F28E-08C7-86F8-BE4A90D4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 544 (2023) established minimum rules for intoxicating hemp-derived products – such as a 21+ age restriction and testing and labeling requirements – and broadly directed the Cabinet for Health and Family Services to promulgate regulations.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Cabinet has since issued emergency regulations for retailers and distributors, product testing and registration requirements, processing and manufacturing procedures, and labeling and packaging requirements.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Oversight from Department for Public Health 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Since HB 544 passed, many new intoxicating hemp-derived products have entered the market, including canned beverages which resemble alcoholic beverages.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315 retailers are registered in Kentucky, including businesses from 16 other states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California, Texas, Colorado, New York, Illinois, Nevada, North Carolina, Vermont, Delaware, Indiana, Massachusetts, Ohio, Pennsylvania, Wisconsin, Utah, Georgia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62 products are registered in Kentucky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54 are beverages; six are vapes; two are gummies</a:t>
            </a:r>
            <a:endParaRPr lang="en-US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kern="100" dirty="0">
                <a:latin typeface="Aptos" panose="020B0004020202020204" pitchFamily="34" charset="0"/>
                <a:cs typeface="Times New Roman" panose="02020603050405020304" pitchFamily="18" charset="0"/>
              </a:rPr>
              <a:t>“Better Than Booze” ; “High without the hangover”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" y="-12236"/>
            <a:ext cx="11627893" cy="93315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Helvetica"/>
              </a:rPr>
              <a:t>Hemp-Derived, Delta-9 Beverage Regulation Across the States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35E01A-A217-17FB-A403-68D153165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489807"/>
              </p:ext>
            </p:extLst>
          </p:nvPr>
        </p:nvGraphicFramePr>
        <p:xfrm>
          <a:off x="1175838" y="850699"/>
          <a:ext cx="9607745" cy="560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6B71E729-7753-B5B6-A6F5-CBCB73D8FE17}"/>
              </a:ext>
            </a:extLst>
          </p:cNvPr>
          <p:cNvSpPr/>
          <p:nvPr/>
        </p:nvSpPr>
        <p:spPr>
          <a:xfrm>
            <a:off x="5102674" y="2588295"/>
            <a:ext cx="1828800" cy="1828800"/>
          </a:xfrm>
          <a:prstGeom prst="ellipse">
            <a:avLst/>
          </a:prstGeom>
          <a:solidFill>
            <a:srgbClr val="E4DCD9"/>
          </a:solidFill>
          <a:ln>
            <a:solidFill>
              <a:srgbClr val="FEF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50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STATES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Perpetua" panose="02020502060401020303" pitchFamily="18" charset="77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53EB82-CBE5-B338-6F4C-05C70522CF2C}"/>
              </a:ext>
            </a:extLst>
          </p:cNvPr>
          <p:cNvCxnSpPr>
            <a:cxnSpLocks/>
          </p:cNvCxnSpPr>
          <p:nvPr/>
        </p:nvCxnSpPr>
        <p:spPr>
          <a:xfrm>
            <a:off x="583472" y="1789719"/>
            <a:ext cx="5195939" cy="0"/>
          </a:xfrm>
          <a:prstGeom prst="line">
            <a:avLst/>
          </a:prstGeom>
          <a:ln w="28575">
            <a:solidFill>
              <a:srgbClr val="86A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ABEAF-7D64-7D17-9BA6-257B4237B9C3}"/>
              </a:ext>
            </a:extLst>
          </p:cNvPr>
          <p:cNvSpPr txBox="1"/>
          <p:nvPr/>
        </p:nvSpPr>
        <p:spPr>
          <a:xfrm>
            <a:off x="753280" y="1919900"/>
            <a:ext cx="5081894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Existing State law(s) echo federal permissions on the farming and sale of industrial hemp and go no further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ADDCB9-8112-8153-EF3A-98BE6AD29394}"/>
              </a:ext>
            </a:extLst>
          </p:cNvPr>
          <p:cNvSpPr txBox="1"/>
          <p:nvPr/>
        </p:nvSpPr>
        <p:spPr>
          <a:xfrm>
            <a:off x="7532755" y="1089101"/>
            <a:ext cx="4659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States Banning the Sale of Intoxicating Hemp Beverage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6FF896-4667-455C-A624-6488A1CA051A}"/>
              </a:ext>
            </a:extLst>
          </p:cNvPr>
          <p:cNvCxnSpPr>
            <a:cxnSpLocks/>
          </p:cNvCxnSpPr>
          <p:nvPr/>
        </p:nvCxnSpPr>
        <p:spPr>
          <a:xfrm>
            <a:off x="7663869" y="1712198"/>
            <a:ext cx="4224305" cy="0"/>
          </a:xfrm>
          <a:prstGeom prst="line">
            <a:avLst/>
          </a:prstGeom>
          <a:ln w="28575">
            <a:solidFill>
              <a:srgbClr val="CC85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5769C9-16C0-8C7F-0E32-1E73998748AB}"/>
              </a:ext>
            </a:extLst>
          </p:cNvPr>
          <p:cNvSpPr txBox="1"/>
          <p:nvPr/>
        </p:nvSpPr>
        <p:spPr>
          <a:xfrm>
            <a:off x="7817626" y="1712197"/>
            <a:ext cx="4595621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State law or regulation bans ∆-9 hemp-derived beverages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426824-0947-B7F9-42B4-5A24C26DD1D5}"/>
              </a:ext>
            </a:extLst>
          </p:cNvPr>
          <p:cNvSpPr txBox="1"/>
          <p:nvPr/>
        </p:nvSpPr>
        <p:spPr>
          <a:xfrm>
            <a:off x="6863235" y="2699658"/>
            <a:ext cx="5584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Sales Routed to Cannabis Dispensary Market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51EB68-55A7-7E88-ABFB-454B0EC6D7D6}"/>
              </a:ext>
            </a:extLst>
          </p:cNvPr>
          <p:cNvCxnSpPr>
            <a:cxnSpLocks/>
          </p:cNvCxnSpPr>
          <p:nvPr/>
        </p:nvCxnSpPr>
        <p:spPr>
          <a:xfrm>
            <a:off x="7360970" y="3032414"/>
            <a:ext cx="4721266" cy="0"/>
          </a:xfrm>
          <a:prstGeom prst="line">
            <a:avLst/>
          </a:prstGeom>
          <a:ln w="28575">
            <a:solidFill>
              <a:srgbClr val="F4E3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AE7784-712E-3C23-CA76-E619F80945E3}"/>
              </a:ext>
            </a:extLst>
          </p:cNvPr>
          <p:cNvSpPr txBox="1"/>
          <p:nvPr/>
        </p:nvSpPr>
        <p:spPr>
          <a:xfrm>
            <a:off x="7681715" y="3040250"/>
            <a:ext cx="4257480" cy="71903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State law or regulation allows for the sale of ∆-9 hemp-derived intoxicating beverage only via the recreational cannabis marketplace.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3BD1FF-DD74-A823-4860-66BECA1504CF}"/>
              </a:ext>
            </a:extLst>
          </p:cNvPr>
          <p:cNvSpPr txBox="1"/>
          <p:nvPr/>
        </p:nvSpPr>
        <p:spPr>
          <a:xfrm>
            <a:off x="5835174" y="4577800"/>
            <a:ext cx="6690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Legislation or Regulation Allowing for the Retail Sale of intoxicating Hemp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F17E18-3830-A338-7F97-4DD46AE61353}"/>
              </a:ext>
            </a:extLst>
          </p:cNvPr>
          <p:cNvCxnSpPr>
            <a:cxnSpLocks/>
          </p:cNvCxnSpPr>
          <p:nvPr/>
        </p:nvCxnSpPr>
        <p:spPr>
          <a:xfrm>
            <a:off x="5530247" y="5198204"/>
            <a:ext cx="6551988" cy="0"/>
          </a:xfrm>
          <a:prstGeom prst="line">
            <a:avLst/>
          </a:prstGeom>
          <a:ln w="28575">
            <a:solidFill>
              <a:srgbClr val="BAD8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0E45EB-402D-6429-ADC5-359C4E2CA07C}"/>
              </a:ext>
            </a:extLst>
          </p:cNvPr>
          <p:cNvSpPr txBox="1"/>
          <p:nvPr/>
        </p:nvSpPr>
        <p:spPr>
          <a:xfrm>
            <a:off x="6096001" y="5255264"/>
            <a:ext cx="5643354" cy="719034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Raleway" pitchFamily="2" charset="77"/>
                <a:ea typeface="+mn-ea"/>
                <a:cs typeface="+mn-cs"/>
              </a:rPr>
              <a:t>State law or regulation takes an affirmative step toward establishing a retail marketplace for ∆-9, intoxicating hemp beverage.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4E05A-2907-A441-A281-EFFA790FDA4F}"/>
              </a:ext>
            </a:extLst>
          </p:cNvPr>
          <p:cNvSpPr txBox="1"/>
          <p:nvPr/>
        </p:nvSpPr>
        <p:spPr>
          <a:xfrm>
            <a:off x="229605" y="1420387"/>
            <a:ext cx="610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>
                <a:ln>
                  <a:noFill/>
                </a:ln>
                <a:solidFill>
                  <a:srgbClr val="34366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No Significant Legislation or Regulation in Place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B40D410-FF29-D9B1-BD7C-C13C70D85C3F}"/>
              </a:ext>
            </a:extLst>
          </p:cNvPr>
          <p:cNvSpPr txBox="1">
            <a:spLocks/>
          </p:cNvSpPr>
          <p:nvPr/>
        </p:nvSpPr>
        <p:spPr>
          <a:xfrm>
            <a:off x="110161" y="6452353"/>
            <a:ext cx="3192597" cy="260507"/>
          </a:xfrm>
          <a:prstGeom prst="rect">
            <a:avLst/>
          </a:prstGeo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0" i="0" kern="1200">
                <a:solidFill>
                  <a:schemeClr val="tx1"/>
                </a:solidFill>
                <a:latin typeface="Helvetica" pitchFamily="2" charset="0"/>
                <a:ea typeface="Montserrat Black" charset="0"/>
                <a:cs typeface="Montserrat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</a:rPr>
              <a:t>Last updated September 23, 2024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753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6199</TotalTime>
  <Words>700</Words>
  <Application>Microsoft Office PowerPoint</Application>
  <PresentationFormat>Widescreen</PresentationFormat>
  <Paragraphs>57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Helvetica</vt:lpstr>
      <vt:lpstr>Perpetua</vt:lpstr>
      <vt:lpstr>Raleway</vt:lpstr>
      <vt:lpstr>Wingdings</vt:lpstr>
      <vt:lpstr>Retrospect</vt:lpstr>
      <vt:lpstr>Office Theme</vt:lpstr>
      <vt:lpstr>Intoxicating hemp-derived beverages</vt:lpstr>
      <vt:lpstr>What are intoxicating hemp-derived beverages?</vt:lpstr>
      <vt:lpstr>PowerPoint Presentation</vt:lpstr>
      <vt:lpstr>PowerPoint Presentation</vt:lpstr>
      <vt:lpstr>PowerPoint Presentation</vt:lpstr>
      <vt:lpstr>PowerPoint Presentation</vt:lpstr>
      <vt:lpstr>Legal status</vt:lpstr>
      <vt:lpstr>Kentucky law</vt:lpstr>
      <vt:lpstr>Hemp-Derived, Delta-9 Beverage Regulation Across the States</vt:lpstr>
      <vt:lpstr>Parity with alcohol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George</dc:creator>
  <cp:lastModifiedBy>Charles George</cp:lastModifiedBy>
  <cp:revision>1</cp:revision>
  <dcterms:created xsi:type="dcterms:W3CDTF">2024-09-17T15:23:04Z</dcterms:created>
  <dcterms:modified xsi:type="dcterms:W3CDTF">2024-09-24T16:27:05Z</dcterms:modified>
</cp:coreProperties>
</file>