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7" r:id="rId2"/>
    <p:sldId id="339" r:id="rId3"/>
    <p:sldId id="325" r:id="rId4"/>
    <p:sldId id="310" r:id="rId5"/>
    <p:sldId id="330" r:id="rId6"/>
    <p:sldId id="335" r:id="rId7"/>
    <p:sldId id="342" r:id="rId8"/>
    <p:sldId id="340" r:id="rId9"/>
    <p:sldId id="311" r:id="rId10"/>
    <p:sldId id="333" r:id="rId11"/>
    <p:sldId id="338" r:id="rId12"/>
    <p:sldId id="337" r:id="rId13"/>
    <p:sldId id="334" r:id="rId14"/>
    <p:sldId id="343" r:id="rId15"/>
    <p:sldId id="344" r:id="rId16"/>
    <p:sldId id="336" r:id="rId17"/>
    <p:sldId id="341" r:id="rId18"/>
    <p:sldId id="3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3D68"/>
    <a:srgbClr val="DDA128"/>
    <a:srgbClr val="556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A1BE19-3051-480C-A0CC-E06A6B060951}" v="87" dt="2024-07-29T19:45:27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378" y="90"/>
      </p:cViewPr>
      <p:guideLst/>
    </p:cSldViewPr>
  </p:slideViewPr>
  <p:outlineViewPr>
    <p:cViewPr>
      <p:scale>
        <a:sx n="33" d="100"/>
        <a:sy n="33" d="100"/>
      </p:scale>
      <p:origin x="0" y="-3715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Holder" userId="24ee85a5-21c1-417f-a731-d07019aa3126" providerId="ADAL" clId="{7CA1BE19-3051-480C-A0CC-E06A6B060951}"/>
    <pc:docChg chg="undo custSel addSld delSld modSld sldOrd">
      <pc:chgData name="John Holder" userId="24ee85a5-21c1-417f-a731-d07019aa3126" providerId="ADAL" clId="{7CA1BE19-3051-480C-A0CC-E06A6B060951}" dt="2024-07-29T19:48:08.219" v="4096" actId="14100"/>
      <pc:docMkLst>
        <pc:docMk/>
      </pc:docMkLst>
      <pc:sldChg chg="add del">
        <pc:chgData name="John Holder" userId="24ee85a5-21c1-417f-a731-d07019aa3126" providerId="ADAL" clId="{7CA1BE19-3051-480C-A0CC-E06A6B060951}" dt="2024-07-28T01:45:20.148" v="3787" actId="2696"/>
        <pc:sldMkLst>
          <pc:docMk/>
          <pc:sldMk cId="3954062481" sldId="269"/>
        </pc:sldMkLst>
      </pc:sldChg>
      <pc:sldChg chg="modSp add del">
        <pc:chgData name="John Holder" userId="24ee85a5-21c1-417f-a731-d07019aa3126" providerId="ADAL" clId="{7CA1BE19-3051-480C-A0CC-E06A6B060951}" dt="2024-07-28T01:48:57.114" v="3794" actId="2696"/>
        <pc:sldMkLst>
          <pc:docMk/>
          <pc:sldMk cId="2808042330" sldId="280"/>
        </pc:sldMkLst>
        <pc:graphicFrameChg chg="mod">
          <ac:chgData name="John Holder" userId="24ee85a5-21c1-417f-a731-d07019aa3126" providerId="ADAL" clId="{7CA1BE19-3051-480C-A0CC-E06A6B060951}" dt="2024-07-28T01:48:53.778" v="3793"/>
          <ac:graphicFrameMkLst>
            <pc:docMk/>
            <pc:sldMk cId="2808042330" sldId="280"/>
            <ac:graphicFrameMk id="3" creationId="{F90D0379-2DAD-FFAF-FD34-E0C67C98CDEC}"/>
          </ac:graphicFrameMkLst>
        </pc:graphicFrameChg>
      </pc:sldChg>
      <pc:sldChg chg="addSp delSp modSp mod ord">
        <pc:chgData name="John Holder" userId="24ee85a5-21c1-417f-a731-d07019aa3126" providerId="ADAL" clId="{7CA1BE19-3051-480C-A0CC-E06A6B060951}" dt="2024-07-29T19:46:13.392" v="4080" actId="14100"/>
        <pc:sldMkLst>
          <pc:docMk/>
          <pc:sldMk cId="1933165929" sldId="310"/>
        </pc:sldMkLst>
        <pc:spChg chg="mod">
          <ac:chgData name="John Holder" userId="24ee85a5-21c1-417f-a731-d07019aa3126" providerId="ADAL" clId="{7CA1BE19-3051-480C-A0CC-E06A6B060951}" dt="2024-07-28T02:01:04.531" v="3935" actId="14100"/>
          <ac:spMkLst>
            <pc:docMk/>
            <pc:sldMk cId="1933165929" sldId="310"/>
            <ac:spMk id="2" creationId="{495A580D-E659-2D06-AE00-17F59332983E}"/>
          </ac:spMkLst>
        </pc:spChg>
        <pc:spChg chg="mod">
          <ac:chgData name="John Holder" userId="24ee85a5-21c1-417f-a731-d07019aa3126" providerId="ADAL" clId="{7CA1BE19-3051-480C-A0CC-E06A6B060951}" dt="2024-07-28T01:21:50.382" v="3411" actId="1076"/>
          <ac:spMkLst>
            <pc:docMk/>
            <pc:sldMk cId="1933165929" sldId="310"/>
            <ac:spMk id="3" creationId="{BF437C83-D702-7951-5979-A41A4AA3C1A3}"/>
          </ac:spMkLst>
        </pc:spChg>
        <pc:spChg chg="add del mod">
          <ac:chgData name="John Holder" userId="24ee85a5-21c1-417f-a731-d07019aa3126" providerId="ADAL" clId="{7CA1BE19-3051-480C-A0CC-E06A6B060951}" dt="2024-07-26T20:55:05.364" v="3160" actId="478"/>
          <ac:spMkLst>
            <pc:docMk/>
            <pc:sldMk cId="1933165929" sldId="310"/>
            <ac:spMk id="5" creationId="{BEEAE057-6B35-AC9D-71D5-59B996C8360D}"/>
          </ac:spMkLst>
        </pc:spChg>
        <pc:spChg chg="mod">
          <ac:chgData name="John Holder" userId="24ee85a5-21c1-417f-a731-d07019aa3126" providerId="ADAL" clId="{7CA1BE19-3051-480C-A0CC-E06A6B060951}" dt="2024-07-29T19:46:13.392" v="4080" actId="14100"/>
          <ac:spMkLst>
            <pc:docMk/>
            <pc:sldMk cId="1933165929" sldId="310"/>
            <ac:spMk id="7" creationId="{F940A1FD-4CAE-42C6-8D4E-153BD78E794F}"/>
          </ac:spMkLst>
        </pc:spChg>
        <pc:spChg chg="add del mod">
          <ac:chgData name="John Holder" userId="24ee85a5-21c1-417f-a731-d07019aa3126" providerId="ADAL" clId="{7CA1BE19-3051-480C-A0CC-E06A6B060951}" dt="2024-07-26T20:55:02.468" v="3152" actId="478"/>
          <ac:spMkLst>
            <pc:docMk/>
            <pc:sldMk cId="1933165929" sldId="310"/>
            <ac:spMk id="8" creationId="{960BAD61-4388-883D-ACA4-DDFD9581E62B}"/>
          </ac:spMkLst>
        </pc:spChg>
        <pc:spChg chg="mod">
          <ac:chgData name="John Holder" userId="24ee85a5-21c1-417f-a731-d07019aa3126" providerId="ADAL" clId="{7CA1BE19-3051-480C-A0CC-E06A6B060951}" dt="2024-07-28T01:21:42.270" v="3409" actId="1076"/>
          <ac:spMkLst>
            <pc:docMk/>
            <pc:sldMk cId="1933165929" sldId="310"/>
            <ac:spMk id="14" creationId="{66941C0A-FC04-C156-4CDB-9082A8C21FEA}"/>
          </ac:spMkLst>
        </pc:spChg>
        <pc:graphicFrameChg chg="add del mod">
          <ac:chgData name="John Holder" userId="24ee85a5-21c1-417f-a731-d07019aa3126" providerId="ADAL" clId="{7CA1BE19-3051-480C-A0CC-E06A6B060951}" dt="2024-07-26T20:55:04.829" v="3159"/>
          <ac:graphicFrameMkLst>
            <pc:docMk/>
            <pc:sldMk cId="1933165929" sldId="310"/>
            <ac:graphicFrameMk id="6" creationId="{DC076CDA-A997-BDA7-2961-569A0E6F9D84}"/>
          </ac:graphicFrameMkLst>
        </pc:graphicFrameChg>
        <pc:graphicFrameChg chg="add del mod">
          <ac:chgData name="John Holder" userId="24ee85a5-21c1-417f-a731-d07019aa3126" providerId="ADAL" clId="{7CA1BE19-3051-480C-A0CC-E06A6B060951}" dt="2024-07-28T01:21:55.949" v="3412" actId="14100"/>
          <ac:graphicFrameMkLst>
            <pc:docMk/>
            <pc:sldMk cId="1933165929" sldId="310"/>
            <ac:graphicFrameMk id="9" creationId="{E5B9F63A-66DA-8E14-81F7-DE70F659EF11}"/>
          </ac:graphicFrameMkLst>
        </pc:graphicFrameChg>
        <pc:graphicFrameChg chg="add mod">
          <ac:chgData name="John Holder" userId="24ee85a5-21c1-417f-a731-d07019aa3126" providerId="ADAL" clId="{7CA1BE19-3051-480C-A0CC-E06A6B060951}" dt="2024-07-26T20:55:02.279" v="3151"/>
          <ac:graphicFrameMkLst>
            <pc:docMk/>
            <pc:sldMk cId="1933165929" sldId="310"/>
            <ac:graphicFrameMk id="10" creationId="{4FBD5901-5E0E-6E62-E451-94402CD34C83}"/>
          </ac:graphicFrameMkLst>
        </pc:graphicFrameChg>
      </pc:sldChg>
      <pc:sldChg chg="modSp mod">
        <pc:chgData name="John Holder" userId="24ee85a5-21c1-417f-a731-d07019aa3126" providerId="ADAL" clId="{7CA1BE19-3051-480C-A0CC-E06A6B060951}" dt="2024-07-29T19:46:48.371" v="4085" actId="14100"/>
        <pc:sldMkLst>
          <pc:docMk/>
          <pc:sldMk cId="2048423091" sldId="311"/>
        </pc:sldMkLst>
        <pc:spChg chg="mod">
          <ac:chgData name="John Holder" userId="24ee85a5-21c1-417f-a731-d07019aa3126" providerId="ADAL" clId="{7CA1BE19-3051-480C-A0CC-E06A6B060951}" dt="2024-07-28T02:01:57.084" v="3943" actId="1076"/>
          <ac:spMkLst>
            <pc:docMk/>
            <pc:sldMk cId="2048423091" sldId="311"/>
            <ac:spMk id="2" creationId="{F8D0B998-C0E6-FABB-8C89-AB89D4E51F6B}"/>
          </ac:spMkLst>
        </pc:spChg>
        <pc:spChg chg="mod">
          <ac:chgData name="John Holder" userId="24ee85a5-21c1-417f-a731-d07019aa3126" providerId="ADAL" clId="{7CA1BE19-3051-480C-A0CC-E06A6B060951}" dt="2024-07-29T19:46:48.371" v="4085" actId="14100"/>
          <ac:spMkLst>
            <pc:docMk/>
            <pc:sldMk cId="2048423091" sldId="311"/>
            <ac:spMk id="8" creationId="{04644D45-9BAB-82DB-C28E-F353B13FD3D2}"/>
          </ac:spMkLst>
        </pc:spChg>
      </pc:sldChg>
      <pc:sldChg chg="del ord">
        <pc:chgData name="John Holder" userId="24ee85a5-21c1-417f-a731-d07019aa3126" providerId="ADAL" clId="{7CA1BE19-3051-480C-A0CC-E06A6B060951}" dt="2024-07-26T16:01:49.450" v="3124" actId="2696"/>
        <pc:sldMkLst>
          <pc:docMk/>
          <pc:sldMk cId="593305459" sldId="318"/>
        </pc:sldMkLst>
      </pc:sldChg>
      <pc:sldChg chg="addSp delSp modSp mod">
        <pc:chgData name="John Holder" userId="24ee85a5-21c1-417f-a731-d07019aa3126" providerId="ADAL" clId="{7CA1BE19-3051-480C-A0CC-E06A6B060951}" dt="2024-07-29T19:46:06.118" v="4079" actId="14100"/>
        <pc:sldMkLst>
          <pc:docMk/>
          <pc:sldMk cId="132741951" sldId="325"/>
        </pc:sldMkLst>
        <pc:spChg chg="mod">
          <ac:chgData name="John Holder" userId="24ee85a5-21c1-417f-a731-d07019aa3126" providerId="ADAL" clId="{7CA1BE19-3051-480C-A0CC-E06A6B060951}" dt="2024-07-28T02:01:16.870" v="3938" actId="1076"/>
          <ac:spMkLst>
            <pc:docMk/>
            <pc:sldMk cId="132741951" sldId="325"/>
            <ac:spMk id="2" creationId="{77098A2B-8D90-1D0C-BC4D-9544E22979DF}"/>
          </ac:spMkLst>
        </pc:spChg>
        <pc:spChg chg="add del mod">
          <ac:chgData name="John Holder" userId="24ee85a5-21c1-417f-a731-d07019aa3126" providerId="ADAL" clId="{7CA1BE19-3051-480C-A0CC-E06A6B060951}" dt="2024-07-26T20:55:16.771" v="3164" actId="21"/>
          <ac:spMkLst>
            <pc:docMk/>
            <pc:sldMk cId="132741951" sldId="325"/>
            <ac:spMk id="4" creationId="{60484E9F-C85B-7402-FC08-978D1C8C22C2}"/>
          </ac:spMkLst>
        </pc:spChg>
        <pc:spChg chg="mod">
          <ac:chgData name="John Holder" userId="24ee85a5-21c1-417f-a731-d07019aa3126" providerId="ADAL" clId="{7CA1BE19-3051-480C-A0CC-E06A6B060951}" dt="2024-07-29T19:46:06.118" v="4079" actId="14100"/>
          <ac:spMkLst>
            <pc:docMk/>
            <pc:sldMk cId="132741951" sldId="325"/>
            <ac:spMk id="8" creationId="{0DFB72F2-EEE0-9C06-6699-A8D287795A6C}"/>
          </ac:spMkLst>
        </pc:spChg>
        <pc:graphicFrameChg chg="add mod">
          <ac:chgData name="John Holder" userId="24ee85a5-21c1-417f-a731-d07019aa3126" providerId="ADAL" clId="{7CA1BE19-3051-480C-A0CC-E06A6B060951}" dt="2024-07-26T20:55:54.463" v="3177" actId="14100"/>
          <ac:graphicFrameMkLst>
            <pc:docMk/>
            <pc:sldMk cId="132741951" sldId="325"/>
            <ac:graphicFrameMk id="5" creationId="{05D90D4A-6B5D-7364-D086-82C6B6A6C152}"/>
          </ac:graphicFrameMkLst>
        </pc:graphicFrameChg>
        <pc:graphicFrameChg chg="add mod">
          <ac:chgData name="John Holder" userId="24ee85a5-21c1-417f-a731-d07019aa3126" providerId="ADAL" clId="{7CA1BE19-3051-480C-A0CC-E06A6B060951}" dt="2024-07-26T20:59:01.622" v="3185" actId="1076"/>
          <ac:graphicFrameMkLst>
            <pc:docMk/>
            <pc:sldMk cId="132741951" sldId="325"/>
            <ac:graphicFrameMk id="6" creationId="{0F0AC3BF-24E0-C58B-6591-709898C1BE46}"/>
          </ac:graphicFrameMkLst>
        </pc:graphicFrameChg>
        <pc:graphicFrameChg chg="del">
          <ac:chgData name="John Holder" userId="24ee85a5-21c1-417f-a731-d07019aa3126" providerId="ADAL" clId="{7CA1BE19-3051-480C-A0CC-E06A6B060951}" dt="2024-07-26T20:55:09.314" v="3161" actId="478"/>
          <ac:graphicFrameMkLst>
            <pc:docMk/>
            <pc:sldMk cId="132741951" sldId="325"/>
            <ac:graphicFrameMk id="7" creationId="{52110AD1-8891-80C9-3468-F2A33D11979A}"/>
          </ac:graphicFrameMkLst>
        </pc:graphicFrameChg>
      </pc:sldChg>
      <pc:sldChg chg="addSp delSp modSp add mod">
        <pc:chgData name="John Holder" userId="24ee85a5-21c1-417f-a731-d07019aa3126" providerId="ADAL" clId="{7CA1BE19-3051-480C-A0CC-E06A6B060951}" dt="2024-07-29T19:46:19.156" v="4081" actId="14100"/>
        <pc:sldMkLst>
          <pc:docMk/>
          <pc:sldMk cId="3434341977" sldId="330"/>
        </pc:sldMkLst>
        <pc:spChg chg="del mod">
          <ac:chgData name="John Holder" userId="24ee85a5-21c1-417f-a731-d07019aa3126" providerId="ADAL" clId="{7CA1BE19-3051-480C-A0CC-E06A6B060951}" dt="2024-07-25T16:15:44.651" v="411" actId="21"/>
          <ac:spMkLst>
            <pc:docMk/>
            <pc:sldMk cId="3434341977" sldId="330"/>
            <ac:spMk id="2" creationId="{D57EE8CE-8E4A-5B47-D1C6-A53E4D638A8D}"/>
          </ac:spMkLst>
        </pc:spChg>
        <pc:spChg chg="mod">
          <ac:chgData name="John Holder" userId="24ee85a5-21c1-417f-a731-d07019aa3126" providerId="ADAL" clId="{7CA1BE19-3051-480C-A0CC-E06A6B060951}" dt="2024-07-25T16:16:16.086" v="416" actId="1076"/>
          <ac:spMkLst>
            <pc:docMk/>
            <pc:sldMk cId="3434341977" sldId="330"/>
            <ac:spMk id="3" creationId="{302468D4-2043-63A4-A347-93F419B5AFF4}"/>
          </ac:spMkLst>
        </pc:spChg>
        <pc:spChg chg="add mod">
          <ac:chgData name="John Holder" userId="24ee85a5-21c1-417f-a731-d07019aa3126" providerId="ADAL" clId="{7CA1BE19-3051-480C-A0CC-E06A6B060951}" dt="2024-07-28T02:00:41.928" v="3929" actId="108"/>
          <ac:spMkLst>
            <pc:docMk/>
            <pc:sldMk cId="3434341977" sldId="330"/>
            <ac:spMk id="4" creationId="{94AB1060-7D16-5C9B-0C58-7DE38591218B}"/>
          </ac:spMkLst>
        </pc:spChg>
        <pc:spChg chg="mod">
          <ac:chgData name="John Holder" userId="24ee85a5-21c1-417f-a731-d07019aa3126" providerId="ADAL" clId="{7CA1BE19-3051-480C-A0CC-E06A6B060951}" dt="2024-07-29T19:46:19.156" v="4081" actId="14100"/>
          <ac:spMkLst>
            <pc:docMk/>
            <pc:sldMk cId="3434341977" sldId="330"/>
            <ac:spMk id="7" creationId="{DAFFD204-E78A-3D0D-4AB8-415D3F040E75}"/>
          </ac:spMkLst>
        </pc:spChg>
        <pc:graphicFrameChg chg="mod">
          <ac:chgData name="John Holder" userId="24ee85a5-21c1-417f-a731-d07019aa3126" providerId="ADAL" clId="{7CA1BE19-3051-480C-A0CC-E06A6B060951}" dt="2024-07-25T16:16:54.876" v="471" actId="1076"/>
          <ac:graphicFrameMkLst>
            <pc:docMk/>
            <pc:sldMk cId="3434341977" sldId="330"/>
            <ac:graphicFrameMk id="9" creationId="{78A0A5EE-1D2C-6B18-5573-EF33914821F4}"/>
          </ac:graphicFrameMkLst>
        </pc:graphicFrameChg>
      </pc:sldChg>
      <pc:sldChg chg="del">
        <pc:chgData name="John Holder" userId="24ee85a5-21c1-417f-a731-d07019aa3126" providerId="ADAL" clId="{7CA1BE19-3051-480C-A0CC-E06A6B060951}" dt="2024-07-25T16:17:17.703" v="476" actId="2696"/>
        <pc:sldMkLst>
          <pc:docMk/>
          <pc:sldMk cId="1298487879" sldId="331"/>
        </pc:sldMkLst>
      </pc:sldChg>
      <pc:sldChg chg="del">
        <pc:chgData name="John Holder" userId="24ee85a5-21c1-417f-a731-d07019aa3126" providerId="ADAL" clId="{7CA1BE19-3051-480C-A0CC-E06A6B060951}" dt="2024-07-26T16:02:36.227" v="3125" actId="2696"/>
        <pc:sldMkLst>
          <pc:docMk/>
          <pc:sldMk cId="27339677" sldId="332"/>
        </pc:sldMkLst>
      </pc:sldChg>
      <pc:sldChg chg="modSp mod">
        <pc:chgData name="John Holder" userId="24ee85a5-21c1-417f-a731-d07019aa3126" providerId="ADAL" clId="{7CA1BE19-3051-480C-A0CC-E06A6B060951}" dt="2024-07-29T19:46:54.887" v="4086" actId="14100"/>
        <pc:sldMkLst>
          <pc:docMk/>
          <pc:sldMk cId="1339478826" sldId="333"/>
        </pc:sldMkLst>
        <pc:spChg chg="mod">
          <ac:chgData name="John Holder" userId="24ee85a5-21c1-417f-a731-d07019aa3126" providerId="ADAL" clId="{7CA1BE19-3051-480C-A0CC-E06A6B060951}" dt="2024-07-28T02:02:16.309" v="3948" actId="1076"/>
          <ac:spMkLst>
            <pc:docMk/>
            <pc:sldMk cId="1339478826" sldId="333"/>
            <ac:spMk id="5" creationId="{9574D796-6AFD-9B7C-2348-8202EA89010C}"/>
          </ac:spMkLst>
        </pc:spChg>
        <pc:spChg chg="mod">
          <ac:chgData name="John Holder" userId="24ee85a5-21c1-417f-a731-d07019aa3126" providerId="ADAL" clId="{7CA1BE19-3051-480C-A0CC-E06A6B060951}" dt="2024-07-29T19:46:54.887" v="4086" actId="14100"/>
          <ac:spMkLst>
            <pc:docMk/>
            <pc:sldMk cId="1339478826" sldId="333"/>
            <ac:spMk id="8" creationId="{C3B8BC34-F289-FF74-0854-732BD9122042}"/>
          </ac:spMkLst>
        </pc:spChg>
      </pc:sldChg>
      <pc:sldChg chg="modSp mod">
        <pc:chgData name="John Holder" userId="24ee85a5-21c1-417f-a731-d07019aa3126" providerId="ADAL" clId="{7CA1BE19-3051-480C-A0CC-E06A6B060951}" dt="2024-07-29T19:47:21.958" v="4089" actId="14100"/>
        <pc:sldMkLst>
          <pc:docMk/>
          <pc:sldMk cId="1911084773" sldId="334"/>
        </pc:sldMkLst>
        <pc:spChg chg="mod">
          <ac:chgData name="John Holder" userId="24ee85a5-21c1-417f-a731-d07019aa3126" providerId="ADAL" clId="{7CA1BE19-3051-480C-A0CC-E06A6B060951}" dt="2024-07-28T01:59:34.046" v="3921" actId="108"/>
          <ac:spMkLst>
            <pc:docMk/>
            <pc:sldMk cId="1911084773" sldId="334"/>
            <ac:spMk id="2" creationId="{88F23D6C-B49F-2536-B8EA-47EAA556E70F}"/>
          </ac:spMkLst>
        </pc:spChg>
        <pc:spChg chg="mod">
          <ac:chgData name="John Holder" userId="24ee85a5-21c1-417f-a731-d07019aa3126" providerId="ADAL" clId="{7CA1BE19-3051-480C-A0CC-E06A6B060951}" dt="2024-07-25T17:01:03.206" v="2263" actId="20577"/>
          <ac:spMkLst>
            <pc:docMk/>
            <pc:sldMk cId="1911084773" sldId="334"/>
            <ac:spMk id="3" creationId="{5D7A1AAC-6E17-3704-25C5-6375E2023F92}"/>
          </ac:spMkLst>
        </pc:spChg>
        <pc:spChg chg="mod">
          <ac:chgData name="John Holder" userId="24ee85a5-21c1-417f-a731-d07019aa3126" providerId="ADAL" clId="{7CA1BE19-3051-480C-A0CC-E06A6B060951}" dt="2024-07-25T17:24:00.073" v="3064" actId="1076"/>
          <ac:spMkLst>
            <pc:docMk/>
            <pc:sldMk cId="1911084773" sldId="334"/>
            <ac:spMk id="4" creationId="{8FE659BF-D98D-6CDA-C4D4-9D24C69FC4BA}"/>
          </ac:spMkLst>
        </pc:spChg>
        <pc:spChg chg="mod">
          <ac:chgData name="John Holder" userId="24ee85a5-21c1-417f-a731-d07019aa3126" providerId="ADAL" clId="{7CA1BE19-3051-480C-A0CC-E06A6B060951}" dt="2024-07-29T19:47:21.958" v="4089" actId="14100"/>
          <ac:spMkLst>
            <pc:docMk/>
            <pc:sldMk cId="1911084773" sldId="334"/>
            <ac:spMk id="8" creationId="{F9656F02-4623-8BF3-1651-A04F8EC0980D}"/>
          </ac:spMkLst>
        </pc:spChg>
      </pc:sldChg>
      <pc:sldChg chg="addSp delSp modSp mod ord">
        <pc:chgData name="John Holder" userId="24ee85a5-21c1-417f-a731-d07019aa3126" providerId="ADAL" clId="{7CA1BE19-3051-480C-A0CC-E06A6B060951}" dt="2024-07-29T19:46:26.949" v="4082" actId="14100"/>
        <pc:sldMkLst>
          <pc:docMk/>
          <pc:sldMk cId="2693567191" sldId="335"/>
        </pc:sldMkLst>
        <pc:spChg chg="mod">
          <ac:chgData name="John Holder" userId="24ee85a5-21c1-417f-a731-d07019aa3126" providerId="ADAL" clId="{7CA1BE19-3051-480C-A0CC-E06A6B060951}" dt="2024-07-28T02:00:53.478" v="3933" actId="108"/>
          <ac:spMkLst>
            <pc:docMk/>
            <pc:sldMk cId="2693567191" sldId="335"/>
            <ac:spMk id="2" creationId="{88F23D6C-B49F-2536-B8EA-47EAA556E70F}"/>
          </ac:spMkLst>
        </pc:spChg>
        <pc:spChg chg="del">
          <ac:chgData name="John Holder" userId="24ee85a5-21c1-417f-a731-d07019aa3126" providerId="ADAL" clId="{7CA1BE19-3051-480C-A0CC-E06A6B060951}" dt="2024-07-25T16:07:43.976" v="177" actId="21"/>
          <ac:spMkLst>
            <pc:docMk/>
            <pc:sldMk cId="2693567191" sldId="335"/>
            <ac:spMk id="3" creationId="{5D7A1AAC-6E17-3704-25C5-6375E2023F92}"/>
          </ac:spMkLst>
        </pc:spChg>
        <pc:spChg chg="del">
          <ac:chgData name="John Holder" userId="24ee85a5-21c1-417f-a731-d07019aa3126" providerId="ADAL" clId="{7CA1BE19-3051-480C-A0CC-E06A6B060951}" dt="2024-07-25T16:07:46.558" v="178" actId="21"/>
          <ac:spMkLst>
            <pc:docMk/>
            <pc:sldMk cId="2693567191" sldId="335"/>
            <ac:spMk id="4" creationId="{8FE659BF-D98D-6CDA-C4D4-9D24C69FC4BA}"/>
          </ac:spMkLst>
        </pc:spChg>
        <pc:spChg chg="add mod">
          <ac:chgData name="John Holder" userId="24ee85a5-21c1-417f-a731-d07019aa3126" providerId="ADAL" clId="{7CA1BE19-3051-480C-A0CC-E06A6B060951}" dt="2024-07-25T16:33:51.384" v="814" actId="1076"/>
          <ac:spMkLst>
            <pc:docMk/>
            <pc:sldMk cId="2693567191" sldId="335"/>
            <ac:spMk id="5" creationId="{337EB770-32CE-80AD-86D3-1697690FF2D2}"/>
          </ac:spMkLst>
        </pc:spChg>
        <pc:spChg chg="mod">
          <ac:chgData name="John Holder" userId="24ee85a5-21c1-417f-a731-d07019aa3126" providerId="ADAL" clId="{7CA1BE19-3051-480C-A0CC-E06A6B060951}" dt="2024-07-29T19:46:26.949" v="4082" actId="14100"/>
          <ac:spMkLst>
            <pc:docMk/>
            <pc:sldMk cId="2693567191" sldId="335"/>
            <ac:spMk id="7" creationId="{95151CB8-F35B-2822-AC88-BAEAB733BAE5}"/>
          </ac:spMkLst>
        </pc:spChg>
      </pc:sldChg>
      <pc:sldChg chg="addSp delSp modSp mod ord">
        <pc:chgData name="John Holder" userId="24ee85a5-21c1-417f-a731-d07019aa3126" providerId="ADAL" clId="{7CA1BE19-3051-480C-A0CC-E06A6B060951}" dt="2024-07-29T19:47:52.138" v="4094" actId="14100"/>
        <pc:sldMkLst>
          <pc:docMk/>
          <pc:sldMk cId="1358009251" sldId="336"/>
        </pc:sldMkLst>
        <pc:spChg chg="del">
          <ac:chgData name="John Holder" userId="24ee85a5-21c1-417f-a731-d07019aa3126" providerId="ADAL" clId="{7CA1BE19-3051-480C-A0CC-E06A6B060951}" dt="2024-07-25T16:16:37.829" v="418" actId="21"/>
          <ac:spMkLst>
            <pc:docMk/>
            <pc:sldMk cId="1358009251" sldId="336"/>
            <ac:spMk id="2" creationId="{94AB1060-7D16-5C9B-0C58-7DE38591218B}"/>
          </ac:spMkLst>
        </pc:spChg>
        <pc:spChg chg="del mod">
          <ac:chgData name="John Holder" userId="24ee85a5-21c1-417f-a731-d07019aa3126" providerId="ADAL" clId="{7CA1BE19-3051-480C-A0CC-E06A6B060951}" dt="2024-07-25T17:14:36.189" v="2683" actId="21"/>
          <ac:spMkLst>
            <pc:docMk/>
            <pc:sldMk cId="1358009251" sldId="336"/>
            <ac:spMk id="4" creationId="{68B8F2C2-10E2-D550-3C20-5958C0B6F825}"/>
          </ac:spMkLst>
        </pc:spChg>
        <pc:spChg chg="mod">
          <ac:chgData name="John Holder" userId="24ee85a5-21c1-417f-a731-d07019aa3126" providerId="ADAL" clId="{7CA1BE19-3051-480C-A0CC-E06A6B060951}" dt="2024-07-29T19:47:52.138" v="4094" actId="14100"/>
          <ac:spMkLst>
            <pc:docMk/>
            <pc:sldMk cId="1358009251" sldId="336"/>
            <ac:spMk id="5" creationId="{E31CA4F2-EE1B-AB9A-5C82-CCD00C9C3126}"/>
          </ac:spMkLst>
        </pc:spChg>
        <pc:spChg chg="add del mod">
          <ac:chgData name="John Holder" userId="24ee85a5-21c1-417f-a731-d07019aa3126" providerId="ADAL" clId="{7CA1BE19-3051-480C-A0CC-E06A6B060951}" dt="2024-07-25T17:14:25.006" v="2681" actId="478"/>
          <ac:spMkLst>
            <pc:docMk/>
            <pc:sldMk cId="1358009251" sldId="336"/>
            <ac:spMk id="7" creationId="{42221E2E-2973-0ED0-9381-65BD07C8FE64}"/>
          </ac:spMkLst>
        </pc:spChg>
        <pc:spChg chg="add del mod">
          <ac:chgData name="John Holder" userId="24ee85a5-21c1-417f-a731-d07019aa3126" providerId="ADAL" clId="{7CA1BE19-3051-480C-A0CC-E06A6B060951}" dt="2024-07-25T17:06:31.488" v="2485" actId="11529"/>
          <ac:spMkLst>
            <pc:docMk/>
            <pc:sldMk cId="1358009251" sldId="336"/>
            <ac:spMk id="11" creationId="{1E6E60A3-DBBA-609C-A42A-D6CACFD6AD3A}"/>
          </ac:spMkLst>
        </pc:spChg>
        <pc:spChg chg="add mod">
          <ac:chgData name="John Holder" userId="24ee85a5-21c1-417f-a731-d07019aa3126" providerId="ADAL" clId="{7CA1BE19-3051-480C-A0CC-E06A6B060951}" dt="2024-07-28T02:29:35.464" v="4049" actId="1076"/>
          <ac:spMkLst>
            <pc:docMk/>
            <pc:sldMk cId="1358009251" sldId="336"/>
            <ac:spMk id="16" creationId="{F47D0652-328A-5137-6884-95C5CF5DF18B}"/>
          </ac:spMkLst>
        </pc:spChg>
        <pc:spChg chg="add mod">
          <ac:chgData name="John Holder" userId="24ee85a5-21c1-417f-a731-d07019aa3126" providerId="ADAL" clId="{7CA1BE19-3051-480C-A0CC-E06A6B060951}" dt="2024-07-28T01:58:54.209" v="3917" actId="108"/>
          <ac:spMkLst>
            <pc:docMk/>
            <pc:sldMk cId="1358009251" sldId="336"/>
            <ac:spMk id="17" creationId="{BE054BD9-386F-C444-3AB2-072C13C02BDA}"/>
          </ac:spMkLst>
        </pc:spChg>
        <pc:cxnChg chg="add del mod">
          <ac:chgData name="John Holder" userId="24ee85a5-21c1-417f-a731-d07019aa3126" providerId="ADAL" clId="{7CA1BE19-3051-480C-A0CC-E06A6B060951}" dt="2024-07-25T17:04:18.342" v="2451" actId="478"/>
          <ac:cxnSpMkLst>
            <pc:docMk/>
            <pc:sldMk cId="1358009251" sldId="336"/>
            <ac:cxnSpMk id="9" creationId="{75202EC0-C471-AAC3-31EC-B2917FFE6A39}"/>
          </ac:cxnSpMkLst>
        </pc:cxnChg>
        <pc:cxnChg chg="add del mod">
          <ac:chgData name="John Holder" userId="24ee85a5-21c1-417f-a731-d07019aa3126" providerId="ADAL" clId="{7CA1BE19-3051-480C-A0CC-E06A6B060951}" dt="2024-07-25T17:06:25.243" v="2475" actId="11529"/>
          <ac:cxnSpMkLst>
            <pc:docMk/>
            <pc:sldMk cId="1358009251" sldId="336"/>
            <ac:cxnSpMk id="13" creationId="{EE9EA545-9FF2-6771-8E5F-B93EF2A7CA7F}"/>
          </ac:cxnSpMkLst>
        </pc:cxnChg>
      </pc:sldChg>
      <pc:sldChg chg="addSp delSp modSp new mod ord">
        <pc:chgData name="John Holder" userId="24ee85a5-21c1-417f-a731-d07019aa3126" providerId="ADAL" clId="{7CA1BE19-3051-480C-A0CC-E06A6B060951}" dt="2024-07-29T19:47:16.327" v="4088" actId="14100"/>
        <pc:sldMkLst>
          <pc:docMk/>
          <pc:sldMk cId="2962302091" sldId="337"/>
        </pc:sldMkLst>
        <pc:spChg chg="mod">
          <ac:chgData name="John Holder" userId="24ee85a5-21c1-417f-a731-d07019aa3126" providerId="ADAL" clId="{7CA1BE19-3051-480C-A0CC-E06A6B060951}" dt="2024-07-28T02:02:57.484" v="4038" actId="20577"/>
          <ac:spMkLst>
            <pc:docMk/>
            <pc:sldMk cId="2962302091" sldId="337"/>
            <ac:spMk id="2" creationId="{0F26C5D6-3014-8930-3B78-C4CFF51A1BF8}"/>
          </ac:spMkLst>
        </pc:spChg>
        <pc:spChg chg="del">
          <ac:chgData name="John Holder" userId="24ee85a5-21c1-417f-a731-d07019aa3126" providerId="ADAL" clId="{7CA1BE19-3051-480C-A0CC-E06A6B060951}" dt="2024-07-25T15:55:40.750" v="36" actId="478"/>
          <ac:spMkLst>
            <pc:docMk/>
            <pc:sldMk cId="2962302091" sldId="337"/>
            <ac:spMk id="3" creationId="{E3B6A5FD-8554-33E9-4576-84B6DC172AA2}"/>
          </ac:spMkLst>
        </pc:spChg>
        <pc:spChg chg="del">
          <ac:chgData name="John Holder" userId="24ee85a5-21c1-417f-a731-d07019aa3126" providerId="ADAL" clId="{7CA1BE19-3051-480C-A0CC-E06A6B060951}" dt="2024-07-25T15:55:43.202" v="37" actId="478"/>
          <ac:spMkLst>
            <pc:docMk/>
            <pc:sldMk cId="2962302091" sldId="337"/>
            <ac:spMk id="4" creationId="{A71EEF21-9DB5-5D18-A599-D8069BF14C0C}"/>
          </ac:spMkLst>
        </pc:spChg>
        <pc:spChg chg="mod">
          <ac:chgData name="John Holder" userId="24ee85a5-21c1-417f-a731-d07019aa3126" providerId="ADAL" clId="{7CA1BE19-3051-480C-A0CC-E06A6B060951}" dt="2024-07-29T19:47:16.327" v="4088" actId="14100"/>
          <ac:spMkLst>
            <pc:docMk/>
            <pc:sldMk cId="2962302091" sldId="337"/>
            <ac:spMk id="7" creationId="{3B1A207F-6613-1913-1066-C173115831D0}"/>
          </ac:spMkLst>
        </pc:spChg>
        <pc:spChg chg="add del">
          <ac:chgData name="John Holder" userId="24ee85a5-21c1-417f-a731-d07019aa3126" providerId="ADAL" clId="{7CA1BE19-3051-480C-A0CC-E06A6B060951}" dt="2024-07-25T15:56:42.507" v="96" actId="22"/>
          <ac:spMkLst>
            <pc:docMk/>
            <pc:sldMk cId="2962302091" sldId="337"/>
            <ac:spMk id="8" creationId="{8F5741EC-E2FB-F89C-D04B-FAE21DAF87DF}"/>
          </ac:spMkLst>
        </pc:spChg>
        <pc:picChg chg="add mod modCrop">
          <ac:chgData name="John Holder" userId="24ee85a5-21c1-417f-a731-d07019aa3126" providerId="ADAL" clId="{7CA1BE19-3051-480C-A0CC-E06A6B060951}" dt="2024-07-25T15:58:11.693" v="112" actId="1076"/>
          <ac:picMkLst>
            <pc:docMk/>
            <pc:sldMk cId="2962302091" sldId="337"/>
            <ac:picMk id="6" creationId="{4648AEAF-334E-11C5-36CB-0B3AAA4E5AF3}"/>
          </ac:picMkLst>
        </pc:picChg>
        <pc:picChg chg="add mod modCrop">
          <ac:chgData name="John Holder" userId="24ee85a5-21c1-417f-a731-d07019aa3126" providerId="ADAL" clId="{7CA1BE19-3051-480C-A0CC-E06A6B060951}" dt="2024-07-25T15:58:16.740" v="114" actId="14100"/>
          <ac:picMkLst>
            <pc:docMk/>
            <pc:sldMk cId="2962302091" sldId="337"/>
            <ac:picMk id="10" creationId="{ABBD8BD0-5CE0-0F6A-B9BE-E88949292D25}"/>
          </ac:picMkLst>
        </pc:picChg>
        <pc:picChg chg="add mod modCrop">
          <ac:chgData name="John Holder" userId="24ee85a5-21c1-417f-a731-d07019aa3126" providerId="ADAL" clId="{7CA1BE19-3051-480C-A0CC-E06A6B060951}" dt="2024-07-25T15:58:05.256" v="110" actId="1076"/>
          <ac:picMkLst>
            <pc:docMk/>
            <pc:sldMk cId="2962302091" sldId="337"/>
            <ac:picMk id="11" creationId="{F50F64C0-5A35-EA2A-34C9-19FFCE9EE927}"/>
          </ac:picMkLst>
        </pc:picChg>
      </pc:sldChg>
      <pc:sldChg chg="addSp delSp modSp new mod ord">
        <pc:chgData name="John Holder" userId="24ee85a5-21c1-417f-a731-d07019aa3126" providerId="ADAL" clId="{7CA1BE19-3051-480C-A0CC-E06A6B060951}" dt="2024-07-29T19:47:07.627" v="4087" actId="14100"/>
        <pc:sldMkLst>
          <pc:docMk/>
          <pc:sldMk cId="3295229227" sldId="338"/>
        </pc:sldMkLst>
        <pc:spChg chg="del">
          <ac:chgData name="John Holder" userId="24ee85a5-21c1-417f-a731-d07019aa3126" providerId="ADAL" clId="{7CA1BE19-3051-480C-A0CC-E06A6B060951}" dt="2024-07-25T16:01:35.260" v="130"/>
          <ac:spMkLst>
            <pc:docMk/>
            <pc:sldMk cId="3295229227" sldId="338"/>
            <ac:spMk id="2" creationId="{328D8A07-9B1E-2B1B-A2BD-92C0C59AC9B5}"/>
          </ac:spMkLst>
        </pc:spChg>
        <pc:spChg chg="del">
          <ac:chgData name="John Holder" userId="24ee85a5-21c1-417f-a731-d07019aa3126" providerId="ADAL" clId="{7CA1BE19-3051-480C-A0CC-E06A6B060951}" dt="2024-07-25T16:00:18.376" v="118" actId="478"/>
          <ac:spMkLst>
            <pc:docMk/>
            <pc:sldMk cId="3295229227" sldId="338"/>
            <ac:spMk id="3" creationId="{9DE4CB70-BF44-9986-B7E7-F711972F0264}"/>
          </ac:spMkLst>
        </pc:spChg>
        <pc:spChg chg="del">
          <ac:chgData name="John Holder" userId="24ee85a5-21c1-417f-a731-d07019aa3126" providerId="ADAL" clId="{7CA1BE19-3051-480C-A0CC-E06A6B060951}" dt="2024-07-25T16:00:19.508" v="119" actId="478"/>
          <ac:spMkLst>
            <pc:docMk/>
            <pc:sldMk cId="3295229227" sldId="338"/>
            <ac:spMk id="4" creationId="{CD28AA16-867C-80A5-23FA-1A09BC9DA112}"/>
          </ac:spMkLst>
        </pc:spChg>
        <pc:spChg chg="mod">
          <ac:chgData name="John Holder" userId="24ee85a5-21c1-417f-a731-d07019aa3126" providerId="ADAL" clId="{7CA1BE19-3051-480C-A0CC-E06A6B060951}" dt="2024-07-29T19:47:07.627" v="4087" actId="14100"/>
          <ac:spMkLst>
            <pc:docMk/>
            <pc:sldMk cId="3295229227" sldId="338"/>
            <ac:spMk id="5" creationId="{6ECD0D7F-C5CA-30A0-227C-40500D0154CC}"/>
          </ac:spMkLst>
        </pc:spChg>
        <pc:spChg chg="add mod">
          <ac:chgData name="John Holder" userId="24ee85a5-21c1-417f-a731-d07019aa3126" providerId="ADAL" clId="{7CA1BE19-3051-480C-A0CC-E06A6B060951}" dt="2024-07-28T02:02:45.627" v="4000" actId="20577"/>
          <ac:spMkLst>
            <pc:docMk/>
            <pc:sldMk cId="3295229227" sldId="338"/>
            <ac:spMk id="7" creationId="{E65B7B9A-4852-33D8-575E-807791E17300}"/>
          </ac:spMkLst>
        </pc:spChg>
        <pc:picChg chg="add mod modCrop">
          <ac:chgData name="John Holder" userId="24ee85a5-21c1-417f-a731-d07019aa3126" providerId="ADAL" clId="{7CA1BE19-3051-480C-A0CC-E06A6B060951}" dt="2024-07-25T16:01:57.078" v="133" actId="1076"/>
          <ac:picMkLst>
            <pc:docMk/>
            <pc:sldMk cId="3295229227" sldId="338"/>
            <ac:picMk id="6" creationId="{F1497D88-55D7-40F6-AE07-1A187273DC3B}"/>
          </ac:picMkLst>
        </pc:picChg>
      </pc:sldChg>
      <pc:sldChg chg="delSp modSp add mod ord">
        <pc:chgData name="John Holder" userId="24ee85a5-21c1-417f-a731-d07019aa3126" providerId="ADAL" clId="{7CA1BE19-3051-480C-A0CC-E06A6B060951}" dt="2024-07-29T19:45:37.207" v="4078" actId="14100"/>
        <pc:sldMkLst>
          <pc:docMk/>
          <pc:sldMk cId="349072305" sldId="339"/>
        </pc:sldMkLst>
        <pc:spChg chg="mod">
          <ac:chgData name="John Holder" userId="24ee85a5-21c1-417f-a731-d07019aa3126" providerId="ADAL" clId="{7CA1BE19-3051-480C-A0CC-E06A6B060951}" dt="2024-07-25T16:24:11.718" v="521" actId="1076"/>
          <ac:spMkLst>
            <pc:docMk/>
            <pc:sldMk cId="349072305" sldId="339"/>
            <ac:spMk id="2" creationId="{88F23D6C-B49F-2536-B8EA-47EAA556E70F}"/>
          </ac:spMkLst>
        </pc:spChg>
        <pc:spChg chg="del mod">
          <ac:chgData name="John Holder" userId="24ee85a5-21c1-417f-a731-d07019aa3126" providerId="ADAL" clId="{7CA1BE19-3051-480C-A0CC-E06A6B060951}" dt="2024-07-25T16:23:29.012" v="483" actId="478"/>
          <ac:spMkLst>
            <pc:docMk/>
            <pc:sldMk cId="349072305" sldId="339"/>
            <ac:spMk id="5" creationId="{337EB770-32CE-80AD-86D3-1697690FF2D2}"/>
          </ac:spMkLst>
        </pc:spChg>
        <pc:spChg chg="mod">
          <ac:chgData name="John Holder" userId="24ee85a5-21c1-417f-a731-d07019aa3126" providerId="ADAL" clId="{7CA1BE19-3051-480C-A0CC-E06A6B060951}" dt="2024-07-29T19:45:37.207" v="4078" actId="14100"/>
          <ac:spMkLst>
            <pc:docMk/>
            <pc:sldMk cId="349072305" sldId="339"/>
            <ac:spMk id="6" creationId="{8297AEDA-4345-0850-A460-252471E7D59D}"/>
          </ac:spMkLst>
        </pc:spChg>
      </pc:sldChg>
      <pc:sldChg chg="modSp add mod ord">
        <pc:chgData name="John Holder" userId="24ee85a5-21c1-417f-a731-d07019aa3126" providerId="ADAL" clId="{7CA1BE19-3051-480C-A0CC-E06A6B060951}" dt="2024-07-29T19:46:39.587" v="4084" actId="14100"/>
        <pc:sldMkLst>
          <pc:docMk/>
          <pc:sldMk cId="3744971308" sldId="340"/>
        </pc:sldMkLst>
        <pc:spChg chg="mod">
          <ac:chgData name="John Holder" userId="24ee85a5-21c1-417f-a731-d07019aa3126" providerId="ADAL" clId="{7CA1BE19-3051-480C-A0CC-E06A6B060951}" dt="2024-07-28T02:01:34.426" v="3939" actId="108"/>
          <ac:spMkLst>
            <pc:docMk/>
            <pc:sldMk cId="3744971308" sldId="340"/>
            <ac:spMk id="2" creationId="{88F23D6C-B49F-2536-B8EA-47EAA556E70F}"/>
          </ac:spMkLst>
        </pc:spChg>
        <pc:spChg chg="mod">
          <ac:chgData name="John Holder" userId="24ee85a5-21c1-417f-a731-d07019aa3126" providerId="ADAL" clId="{7CA1BE19-3051-480C-A0CC-E06A6B060951}" dt="2024-07-29T19:46:39.587" v="4084" actId="14100"/>
          <ac:spMkLst>
            <pc:docMk/>
            <pc:sldMk cId="3744971308" sldId="340"/>
            <ac:spMk id="6" creationId="{FD2CD35B-AA61-96EA-A856-B4EF264AEF4E}"/>
          </ac:spMkLst>
        </pc:spChg>
      </pc:sldChg>
      <pc:sldChg chg="addSp modSp add mod ord">
        <pc:chgData name="John Holder" userId="24ee85a5-21c1-417f-a731-d07019aa3126" providerId="ADAL" clId="{7CA1BE19-3051-480C-A0CC-E06A6B060951}" dt="2024-07-29T19:47:58.381" v="4095" actId="14100"/>
        <pc:sldMkLst>
          <pc:docMk/>
          <pc:sldMk cId="147231252" sldId="341"/>
        </pc:sldMkLst>
        <pc:spChg chg="mod">
          <ac:chgData name="John Holder" userId="24ee85a5-21c1-417f-a731-d07019aa3126" providerId="ADAL" clId="{7CA1BE19-3051-480C-A0CC-E06A6B060951}" dt="2024-07-25T17:22:09.644" v="2969" actId="20577"/>
          <ac:spMkLst>
            <pc:docMk/>
            <pc:sldMk cId="147231252" sldId="341"/>
            <ac:spMk id="2" creationId="{88F23D6C-B49F-2536-B8EA-47EAA556E70F}"/>
          </ac:spMkLst>
        </pc:spChg>
        <pc:spChg chg="add mod">
          <ac:chgData name="John Holder" userId="24ee85a5-21c1-417f-a731-d07019aa3126" providerId="ADAL" clId="{7CA1BE19-3051-480C-A0CC-E06A6B060951}" dt="2024-07-28T02:03:40.082" v="4039" actId="1076"/>
          <ac:spMkLst>
            <pc:docMk/>
            <pc:sldMk cId="147231252" sldId="341"/>
            <ac:spMk id="4" creationId="{68B8F2C2-10E2-D550-3C20-5958C0B6F825}"/>
          </ac:spMkLst>
        </pc:spChg>
        <pc:spChg chg="mod">
          <ac:chgData name="John Holder" userId="24ee85a5-21c1-417f-a731-d07019aa3126" providerId="ADAL" clId="{7CA1BE19-3051-480C-A0CC-E06A6B060951}" dt="2024-07-29T19:47:58.381" v="4095" actId="14100"/>
          <ac:spMkLst>
            <pc:docMk/>
            <pc:sldMk cId="147231252" sldId="341"/>
            <ac:spMk id="7" creationId="{9A9BD262-4885-E87B-9CD8-7656C6A06F93}"/>
          </ac:spMkLst>
        </pc:spChg>
      </pc:sldChg>
      <pc:sldChg chg="new del">
        <pc:chgData name="John Holder" userId="24ee85a5-21c1-417f-a731-d07019aa3126" providerId="ADAL" clId="{7CA1BE19-3051-480C-A0CC-E06A6B060951}" dt="2024-07-25T16:34:04.819" v="816" actId="2696"/>
        <pc:sldMkLst>
          <pc:docMk/>
          <pc:sldMk cId="255139345" sldId="342"/>
        </pc:sldMkLst>
      </pc:sldChg>
      <pc:sldChg chg="modSp add mod">
        <pc:chgData name="John Holder" userId="24ee85a5-21c1-417f-a731-d07019aa3126" providerId="ADAL" clId="{7CA1BE19-3051-480C-A0CC-E06A6B060951}" dt="2024-07-29T19:46:33.635" v="4083" actId="14100"/>
        <pc:sldMkLst>
          <pc:docMk/>
          <pc:sldMk cId="3191318369" sldId="342"/>
        </pc:sldMkLst>
        <pc:spChg chg="mod">
          <ac:chgData name="John Holder" userId="24ee85a5-21c1-417f-a731-d07019aa3126" providerId="ADAL" clId="{7CA1BE19-3051-480C-A0CC-E06A6B060951}" dt="2024-07-28T02:00:27.717" v="3927" actId="108"/>
          <ac:spMkLst>
            <pc:docMk/>
            <pc:sldMk cId="3191318369" sldId="342"/>
            <ac:spMk id="2" creationId="{88F23D6C-B49F-2536-B8EA-47EAA556E70F}"/>
          </ac:spMkLst>
        </pc:spChg>
        <pc:spChg chg="mod">
          <ac:chgData name="John Holder" userId="24ee85a5-21c1-417f-a731-d07019aa3126" providerId="ADAL" clId="{7CA1BE19-3051-480C-A0CC-E06A6B060951}" dt="2024-07-28T01:14:53.051" v="3303" actId="20577"/>
          <ac:spMkLst>
            <pc:docMk/>
            <pc:sldMk cId="3191318369" sldId="342"/>
            <ac:spMk id="5" creationId="{337EB770-32CE-80AD-86D3-1697690FF2D2}"/>
          </ac:spMkLst>
        </pc:spChg>
        <pc:spChg chg="mod">
          <ac:chgData name="John Holder" userId="24ee85a5-21c1-417f-a731-d07019aa3126" providerId="ADAL" clId="{7CA1BE19-3051-480C-A0CC-E06A6B060951}" dt="2024-07-29T19:46:33.635" v="4083" actId="14100"/>
          <ac:spMkLst>
            <pc:docMk/>
            <pc:sldMk cId="3191318369" sldId="342"/>
            <ac:spMk id="7" creationId="{46564762-1A84-61C8-A95A-822C60B9B77B}"/>
          </ac:spMkLst>
        </pc:spChg>
      </pc:sldChg>
      <pc:sldChg chg="new del">
        <pc:chgData name="John Holder" userId="24ee85a5-21c1-417f-a731-d07019aa3126" providerId="ADAL" clId="{7CA1BE19-3051-480C-A0CC-E06A6B060951}" dt="2024-07-28T01:25:28.243" v="3417" actId="2696"/>
        <pc:sldMkLst>
          <pc:docMk/>
          <pc:sldMk cId="735739891" sldId="343"/>
        </pc:sldMkLst>
      </pc:sldChg>
      <pc:sldChg chg="addSp delSp modSp new mod">
        <pc:chgData name="John Holder" userId="24ee85a5-21c1-417f-a731-d07019aa3126" providerId="ADAL" clId="{7CA1BE19-3051-480C-A0CC-E06A6B060951}" dt="2024-07-29T19:47:27.510" v="4090" actId="14100"/>
        <pc:sldMkLst>
          <pc:docMk/>
          <pc:sldMk cId="1729819437" sldId="343"/>
        </pc:sldMkLst>
        <pc:spChg chg="mod">
          <ac:chgData name="John Holder" userId="24ee85a5-21c1-417f-a731-d07019aa3126" providerId="ADAL" clId="{7CA1BE19-3051-480C-A0CC-E06A6B060951}" dt="2024-07-28T01:59:18.658" v="3920" actId="108"/>
          <ac:spMkLst>
            <pc:docMk/>
            <pc:sldMk cId="1729819437" sldId="343"/>
            <ac:spMk id="2" creationId="{1EE59106-B8B3-1A4D-6512-D5294BEF4A99}"/>
          </ac:spMkLst>
        </pc:spChg>
        <pc:spChg chg="del mod">
          <ac:chgData name="John Holder" userId="24ee85a5-21c1-417f-a731-d07019aa3126" providerId="ADAL" clId="{7CA1BE19-3051-480C-A0CC-E06A6B060951}" dt="2024-07-28T01:31:34.291" v="3501" actId="21"/>
          <ac:spMkLst>
            <pc:docMk/>
            <pc:sldMk cId="1729819437" sldId="343"/>
            <ac:spMk id="3" creationId="{5D90626A-5AED-F00A-D754-4D00266E2F36}"/>
          </ac:spMkLst>
        </pc:spChg>
        <pc:spChg chg="mod">
          <ac:chgData name="John Holder" userId="24ee85a5-21c1-417f-a731-d07019aa3126" providerId="ADAL" clId="{7CA1BE19-3051-480C-A0CC-E06A6B060951}" dt="2024-07-28T01:44:12.170" v="3785" actId="1076"/>
          <ac:spMkLst>
            <pc:docMk/>
            <pc:sldMk cId="1729819437" sldId="343"/>
            <ac:spMk id="4" creationId="{230574C8-2C37-5BDA-8176-D08C2094F181}"/>
          </ac:spMkLst>
        </pc:spChg>
        <pc:spChg chg="add mod">
          <ac:chgData name="John Holder" userId="24ee85a5-21c1-417f-a731-d07019aa3126" providerId="ADAL" clId="{7CA1BE19-3051-480C-A0CC-E06A6B060951}" dt="2024-07-28T01:35:42.352" v="3635" actId="1076"/>
          <ac:spMkLst>
            <pc:docMk/>
            <pc:sldMk cId="1729819437" sldId="343"/>
            <ac:spMk id="5" creationId="{E09F34FF-97DE-D58F-5D14-41630A5C04AE}"/>
          </ac:spMkLst>
        </pc:spChg>
        <pc:spChg chg="add del mod">
          <ac:chgData name="John Holder" userId="24ee85a5-21c1-417f-a731-d07019aa3126" providerId="ADAL" clId="{7CA1BE19-3051-480C-A0CC-E06A6B060951}" dt="2024-07-28T01:31:37.129" v="3502" actId="21"/>
          <ac:spMkLst>
            <pc:docMk/>
            <pc:sldMk cId="1729819437" sldId="343"/>
            <ac:spMk id="7" creationId="{B5F9D4D2-54D4-33E8-7998-3121B9B21A61}"/>
          </ac:spMkLst>
        </pc:spChg>
        <pc:spChg chg="mod">
          <ac:chgData name="John Holder" userId="24ee85a5-21c1-417f-a731-d07019aa3126" providerId="ADAL" clId="{7CA1BE19-3051-480C-A0CC-E06A6B060951}" dt="2024-07-29T19:47:27.510" v="4090" actId="14100"/>
          <ac:spMkLst>
            <pc:docMk/>
            <pc:sldMk cId="1729819437" sldId="343"/>
            <ac:spMk id="8" creationId="{6C494DF9-8669-04EE-6224-F449302D67FE}"/>
          </ac:spMkLst>
        </pc:spChg>
        <pc:spChg chg="add del mod">
          <ac:chgData name="John Holder" userId="24ee85a5-21c1-417f-a731-d07019aa3126" providerId="ADAL" clId="{7CA1BE19-3051-480C-A0CC-E06A6B060951}" dt="2024-07-28T01:37:55.871" v="3705" actId="21"/>
          <ac:spMkLst>
            <pc:docMk/>
            <pc:sldMk cId="1729819437" sldId="343"/>
            <ac:spMk id="8" creationId="{C7534130-2576-4DAA-6519-FBADE4CA7FFF}"/>
          </ac:spMkLst>
        </pc:spChg>
        <pc:spChg chg="add del mod">
          <ac:chgData name="John Holder" userId="24ee85a5-21c1-417f-a731-d07019aa3126" providerId="ADAL" clId="{7CA1BE19-3051-480C-A0CC-E06A6B060951}" dt="2024-07-28T01:37:43.790" v="3702" actId="478"/>
          <ac:spMkLst>
            <pc:docMk/>
            <pc:sldMk cId="1729819437" sldId="343"/>
            <ac:spMk id="9" creationId="{860466EA-E261-E6C7-92E6-8A6F9096AE37}"/>
          </ac:spMkLst>
        </pc:spChg>
        <pc:graphicFrameChg chg="add mod modGraphic">
          <ac:chgData name="John Holder" userId="24ee85a5-21c1-417f-a731-d07019aa3126" providerId="ADAL" clId="{7CA1BE19-3051-480C-A0CC-E06A6B060951}" dt="2024-07-28T01:44:16.993" v="3786" actId="1076"/>
          <ac:graphicFrameMkLst>
            <pc:docMk/>
            <pc:sldMk cId="1729819437" sldId="343"/>
            <ac:graphicFrameMk id="10" creationId="{8830EECF-5CE6-6AAB-EF03-13FDFF4D11A0}"/>
          </ac:graphicFrameMkLst>
        </pc:graphicFrameChg>
      </pc:sldChg>
      <pc:sldChg chg="addSp delSp modSp new mod">
        <pc:chgData name="John Holder" userId="24ee85a5-21c1-417f-a731-d07019aa3126" providerId="ADAL" clId="{7CA1BE19-3051-480C-A0CC-E06A6B060951}" dt="2024-07-29T19:47:41.501" v="4093" actId="14100"/>
        <pc:sldMkLst>
          <pc:docMk/>
          <pc:sldMk cId="1845124990" sldId="344"/>
        </pc:sldMkLst>
        <pc:spChg chg="mod">
          <ac:chgData name="John Holder" userId="24ee85a5-21c1-417f-a731-d07019aa3126" providerId="ADAL" clId="{7CA1BE19-3051-480C-A0CC-E06A6B060951}" dt="2024-07-29T18:47:03.645" v="4060" actId="1076"/>
          <ac:spMkLst>
            <pc:docMk/>
            <pc:sldMk cId="1845124990" sldId="344"/>
            <ac:spMk id="2" creationId="{C81760AC-579E-929B-8081-D7460F0390F7}"/>
          </ac:spMkLst>
        </pc:spChg>
        <pc:spChg chg="del">
          <ac:chgData name="John Holder" userId="24ee85a5-21c1-417f-a731-d07019aa3126" providerId="ADAL" clId="{7CA1BE19-3051-480C-A0CC-E06A6B060951}" dt="2024-07-28T01:47:56.068" v="3790"/>
          <ac:spMkLst>
            <pc:docMk/>
            <pc:sldMk cId="1845124990" sldId="344"/>
            <ac:spMk id="3" creationId="{DF189AFF-7043-B147-E4A2-C7D24C02A4AD}"/>
          </ac:spMkLst>
        </pc:spChg>
        <pc:spChg chg="del">
          <ac:chgData name="John Holder" userId="24ee85a5-21c1-417f-a731-d07019aa3126" providerId="ADAL" clId="{7CA1BE19-3051-480C-A0CC-E06A6B060951}" dt="2024-07-28T01:48:00.580" v="3791" actId="21"/>
          <ac:spMkLst>
            <pc:docMk/>
            <pc:sldMk cId="1845124990" sldId="344"/>
            <ac:spMk id="4" creationId="{3748BAA3-FF8D-027F-A7EE-AE9987BD83A6}"/>
          </ac:spMkLst>
        </pc:spChg>
        <pc:spChg chg="add del mod">
          <ac:chgData name="John Holder" userId="24ee85a5-21c1-417f-a731-d07019aa3126" providerId="ADAL" clId="{7CA1BE19-3051-480C-A0CC-E06A6B060951}" dt="2024-07-29T18:46:36.110" v="4056" actId="21"/>
          <ac:spMkLst>
            <pc:docMk/>
            <pc:sldMk cId="1845124990" sldId="344"/>
            <ac:spMk id="4" creationId="{EF68AF4B-A82B-CD8A-1F92-83BBF83CFB92}"/>
          </ac:spMkLst>
        </pc:spChg>
        <pc:spChg chg="mod">
          <ac:chgData name="John Holder" userId="24ee85a5-21c1-417f-a731-d07019aa3126" providerId="ADAL" clId="{7CA1BE19-3051-480C-A0CC-E06A6B060951}" dt="2024-07-29T18:55:29.184" v="4071" actId="1076"/>
          <ac:spMkLst>
            <pc:docMk/>
            <pc:sldMk cId="1845124990" sldId="344"/>
            <ac:spMk id="6" creationId="{0A6BFF47-56B8-4C37-A90C-D06FE33C2DDF}"/>
          </ac:spMkLst>
        </pc:spChg>
        <pc:spChg chg="mod">
          <ac:chgData name="John Holder" userId="24ee85a5-21c1-417f-a731-d07019aa3126" providerId="ADAL" clId="{7CA1BE19-3051-480C-A0CC-E06A6B060951}" dt="2024-07-29T19:47:41.501" v="4093" actId="14100"/>
          <ac:spMkLst>
            <pc:docMk/>
            <pc:sldMk cId="1845124990" sldId="344"/>
            <ac:spMk id="9" creationId="{B6183D67-1F3E-72AB-FE4C-2A314C481475}"/>
          </ac:spMkLst>
        </pc:spChg>
        <pc:graphicFrameChg chg="add del mod">
          <ac:chgData name="John Holder" userId="24ee85a5-21c1-417f-a731-d07019aa3126" providerId="ADAL" clId="{7CA1BE19-3051-480C-A0CC-E06A6B060951}" dt="2024-07-29T18:45:59.770" v="4050" actId="478"/>
          <ac:graphicFrameMkLst>
            <pc:docMk/>
            <pc:sldMk cId="1845124990" sldId="344"/>
            <ac:graphicFrameMk id="5" creationId="{4F075023-305D-F46A-FD4E-D07F097649DF}"/>
          </ac:graphicFrameMkLst>
        </pc:graphicFrameChg>
        <pc:picChg chg="add mod">
          <ac:chgData name="John Holder" userId="24ee85a5-21c1-417f-a731-d07019aa3126" providerId="ADAL" clId="{7CA1BE19-3051-480C-A0CC-E06A6B060951}" dt="2024-07-29T18:53:48.007" v="4069" actId="1076"/>
          <ac:picMkLst>
            <pc:docMk/>
            <pc:sldMk cId="1845124990" sldId="344"/>
            <ac:picMk id="1026" creationId="{7C7F237C-9CB3-B62A-FC33-F1D265BFAA18}"/>
          </ac:picMkLst>
        </pc:picChg>
      </pc:sldChg>
      <pc:sldChg chg="add del">
        <pc:chgData name="John Holder" userId="24ee85a5-21c1-417f-a731-d07019aa3126" providerId="ADAL" clId="{7CA1BE19-3051-480C-A0CC-E06A6B060951}" dt="2024-07-28T01:25:24.241" v="3416" actId="2696"/>
        <pc:sldMkLst>
          <pc:docMk/>
          <pc:sldMk cId="3098190178" sldId="344"/>
        </pc:sldMkLst>
      </pc:sldChg>
      <pc:sldChg chg="modSp add mod">
        <pc:chgData name="John Holder" userId="24ee85a5-21c1-417f-a731-d07019aa3126" providerId="ADAL" clId="{7CA1BE19-3051-480C-A0CC-E06A6B060951}" dt="2024-07-29T19:48:08.219" v="4096" actId="14100"/>
        <pc:sldMkLst>
          <pc:docMk/>
          <pc:sldMk cId="3098968379" sldId="345"/>
        </pc:sldMkLst>
        <pc:spChg chg="mod">
          <ac:chgData name="John Holder" userId="24ee85a5-21c1-417f-a731-d07019aa3126" providerId="ADAL" clId="{7CA1BE19-3051-480C-A0CC-E06A6B060951}" dt="2024-07-28T01:52:50.204" v="3877" actId="1076"/>
          <ac:spMkLst>
            <pc:docMk/>
            <pc:sldMk cId="3098968379" sldId="345"/>
            <ac:spMk id="2" creationId="{88F23D6C-B49F-2536-B8EA-47EAA556E70F}"/>
          </ac:spMkLst>
        </pc:spChg>
        <pc:spChg chg="mod">
          <ac:chgData name="John Holder" userId="24ee85a5-21c1-417f-a731-d07019aa3126" providerId="ADAL" clId="{7CA1BE19-3051-480C-A0CC-E06A6B060951}" dt="2024-07-28T02:05:23.882" v="4045" actId="1076"/>
          <ac:spMkLst>
            <pc:docMk/>
            <pc:sldMk cId="3098968379" sldId="345"/>
            <ac:spMk id="4" creationId="{68B8F2C2-10E2-D550-3C20-5958C0B6F825}"/>
          </ac:spMkLst>
        </pc:spChg>
        <pc:spChg chg="mod">
          <ac:chgData name="John Holder" userId="24ee85a5-21c1-417f-a731-d07019aa3126" providerId="ADAL" clId="{7CA1BE19-3051-480C-A0CC-E06A6B060951}" dt="2024-07-29T19:48:08.219" v="4096" actId="14100"/>
          <ac:spMkLst>
            <pc:docMk/>
            <pc:sldMk cId="3098968379" sldId="345"/>
            <ac:spMk id="7" creationId="{F95A5538-DC66-E244-940A-60067EB4AE0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6095423"/>
        <c:axId val="1616079583"/>
      </c:barChart>
      <c:catAx>
        <c:axId val="161609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079583"/>
        <c:crosses val="autoZero"/>
        <c:auto val="1"/>
        <c:lblAlgn val="ctr"/>
        <c:lblOffset val="100"/>
        <c:noMultiLvlLbl val="0"/>
      </c:catAx>
      <c:valAx>
        <c:axId val="1616079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095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3149059492562581E-3"/>
                  <c:y val="4.74833808167139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  <a:solidFill>
                        <a:schemeClr val="tx2">
                          <a:alpha val="99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574074074074049E-2"/>
                      <c:h val="9.48957235046473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3D3-4592-9DB3-E76FA8548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chemeClr val="tx1">
                          <a:alpha val="69000"/>
                        </a:schemeClr>
                      </a:solidFill>
                    </a:ln>
                    <a:solidFill>
                      <a:schemeClr val="tx2">
                        <a:alpha val="99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EMR</c:v>
                </c:pt>
                <c:pt idx="1">
                  <c:v>EMT</c:v>
                </c:pt>
                <c:pt idx="2">
                  <c:v>AEMT</c:v>
                </c:pt>
                <c:pt idx="3">
                  <c:v>Paramedic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505</c:v>
                </c:pt>
                <c:pt idx="1">
                  <c:v>9551</c:v>
                </c:pt>
                <c:pt idx="2">
                  <c:v>684</c:v>
                </c:pt>
                <c:pt idx="3">
                  <c:v>4520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D3-4592-9DB3-E76FA8548A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16095423"/>
        <c:axId val="1616079583"/>
      </c:barChart>
      <c:catAx>
        <c:axId val="161609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079583"/>
        <c:crosses val="autoZero"/>
        <c:auto val="1"/>
        <c:lblAlgn val="ctr"/>
        <c:lblOffset val="100"/>
        <c:noMultiLvlLbl val="0"/>
      </c:catAx>
      <c:valAx>
        <c:axId val="16160795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6095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1579815417737"/>
          <c:y val="5.2748380286390131E-2"/>
          <c:w val="0.8653697478173078"/>
          <c:h val="0.71676090902653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48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ALS- Rotor, ALS/BLS- Fixed</c:v>
                </c:pt>
                <c:pt idx="1">
                  <c:v>ALS Only</c:v>
                </c:pt>
                <c:pt idx="2">
                  <c:v>ALS/BLS</c:v>
                </c:pt>
                <c:pt idx="3">
                  <c:v>BLS Only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18</c:v>
                </c:pt>
                <c:pt idx="2">
                  <c:v>181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B-4EDA-8B48-7A482D0F14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1113535"/>
        <c:axId val="541114367"/>
      </c:barChart>
      <c:catAx>
        <c:axId val="541113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114367"/>
        <c:crosses val="autoZero"/>
        <c:auto val="1"/>
        <c:lblAlgn val="ctr"/>
        <c:lblOffset val="100"/>
        <c:noMultiLvlLbl val="0"/>
      </c:catAx>
      <c:valAx>
        <c:axId val="5411143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113535"/>
        <c:crosses val="autoZero"/>
        <c:crossBetween val="between"/>
      </c:valAx>
      <c:spPr>
        <a:noFill/>
        <a:ln>
          <a:noFill/>
        </a:ln>
        <a:effectLst>
          <a:outerShdw blurRad="50800" dist="50800" sx="1000" sy="1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Working</c:v>
                </c:pt>
              </c:strCache>
            </c:strRef>
          </c:tx>
          <c:spPr>
            <a:solidFill>
              <a:srgbClr val="1248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EMR</c:v>
                </c:pt>
                <c:pt idx="1">
                  <c:v>EMT</c:v>
                </c:pt>
                <c:pt idx="2">
                  <c:v>AEMT</c:v>
                </c:pt>
                <c:pt idx="3">
                  <c:v>Paramedic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3663</c:v>
                </c:pt>
                <c:pt idx="2">
                  <c:v>358</c:v>
                </c:pt>
                <c:pt idx="3">
                  <c:v>2474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5-4452-B60F-BC970D781A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Licensed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EMR</c:v>
                </c:pt>
                <c:pt idx="1">
                  <c:v>EMT</c:v>
                </c:pt>
                <c:pt idx="2">
                  <c:v>AEMT</c:v>
                </c:pt>
                <c:pt idx="3">
                  <c:v>Paramedic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482</c:v>
                </c:pt>
                <c:pt idx="1">
                  <c:v>9335</c:v>
                </c:pt>
                <c:pt idx="2">
                  <c:v>684</c:v>
                </c:pt>
                <c:pt idx="3">
                  <c:v>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75-4452-B60F-BC970D781A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8815983"/>
        <c:axId val="618813071"/>
      </c:barChart>
      <c:catAx>
        <c:axId val="618815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13071"/>
        <c:crosses val="autoZero"/>
        <c:auto val="1"/>
        <c:lblAlgn val="ctr"/>
        <c:lblOffset val="100"/>
        <c:noMultiLvlLbl val="0"/>
      </c:catAx>
      <c:valAx>
        <c:axId val="61881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15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E2F9-03AA-4D37-82B3-716A23454FE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818EA-7158-4D11-B5E5-A7F9B365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2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DCA8-E794-EC63-BAF3-1DF2F4789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3A839-CFCB-66AE-53BC-AD8A19C06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45DA2-6D98-76C1-4000-F0D8A92C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7693-8168-4D6B-BC02-DF2DE9588C5A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B2EEF-4062-49C4-39F2-CDA90235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054EC-4131-7B7A-C19F-5714B11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B29-6282-4A5B-8092-B8E27D71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B7C2-5DDB-9C12-50D8-117CCB92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F880D-56F0-0E29-2DE6-4E3427D0B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5D27F-43F6-C19E-3056-355DF5E2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3F42-4643-4FB9-9B7D-8C9F043B681D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8E27-FAFD-AAFF-8BE8-ADADF86E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D3E8D-FBDE-E79D-FB53-138D38E1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B29-6282-4A5B-8092-B8E27D71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3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622F23-A463-2641-EF37-F41AD1B7F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55624-45C7-3C42-3AB3-0568D6F03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E05E9-F1F8-7FD7-C1DF-0DC8454B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8267-EA43-4855-BC98-574E76A0B348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51D21-2F74-DAAA-63CB-E9F704D5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3DD89-1B39-865E-1546-06311B77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B29-6282-4A5B-8092-B8E27D71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5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904B-C755-ACC3-A96F-24AC4429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6C698-4DC1-0FB1-2807-DD9D0C6D9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F947A-7C23-E21D-6FD0-A6932C20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A116-A4FD-4C1B-9134-2B5BF496B7E6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15202-D90F-FE3D-67B8-35FA4407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5EBD7-F65F-794F-42B2-74388192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B29-6282-4A5B-8092-B8E27D71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9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94D1-E619-CC0A-B999-5B0DDCD0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B1439-AEC1-51EB-C150-779D442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5682C-E908-C774-4A16-352F0F6A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99BF-647D-480F-8F5C-DD4319324AD7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5CB05-D498-EE36-7EB6-1F881E5D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ABA56-EDCE-B1C6-9E90-D137F5DD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B29-6282-4A5B-8092-B8E27D71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9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634BB-3DD8-FDB0-FCCF-B2C44071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CA910-D923-A912-0978-6B6F7DBEE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CE455-4015-D895-CFC7-42DAB2EC1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76DD1-FFD8-0321-4E79-C156CEB9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58B3-2F8D-4CBD-9201-51CA30504A0A}" type="datetime1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A4E5-0E05-1F7D-B13F-B5D8A162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37524-CE08-B6A6-1473-66DC5A4D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B29-6282-4A5B-8092-B8E27D71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4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C412-E027-B1C4-6C1F-DABBCE41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C7C21-DC56-CE20-C73B-87B02F2E5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61339-1736-5F6B-5321-251154FF5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CA4AA-B175-4C8E-767F-270599F0A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511CA-8271-E66F-AB0D-2BB2A5624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A998D-6198-A419-84A4-5C61AB42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828A-7CFA-4CFC-8E03-FDBE16CF9C37}" type="datetime1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5CC6C-713F-E69D-CC75-1DC75963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C073F-AF87-D6D1-3900-5DB6C23F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B29-6282-4A5B-8092-B8E27D71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6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16B15-F3D5-A21C-A564-CB2A1DD4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24507-2F24-7134-5C50-612EF8A9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7B6A-9E85-4C1B-BC63-2E82BACD1571}" type="datetime1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3C1AD-5437-8C05-812F-2A9C338F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3E807-DBD3-0FAE-EEE5-7BB98656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B29-6282-4A5B-8092-B8E27D71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3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31AEA-0791-6CCF-230B-F68E08D4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C62-1C87-4775-9172-FBD9F2B757A5}" type="datetime1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A8CED-FC5E-4A52-CBD8-F9C3555F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9068B-0C5C-9DD1-5EFF-D2A98E9B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B29-6282-4A5B-8092-B8E27D71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1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3DD4-D5E4-CDCB-CD35-7B2B1E4F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9BABD-B04F-E9D9-3FAE-955E0E25D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6E6B1-D1F1-2B08-ABB0-8B0652088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06C61-8FFA-3AF2-FAEF-187827C2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14DF-B14F-430B-9243-1E745DFB27DD}" type="datetime1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2A282-3551-375F-931B-3A705F00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E1182-EB8B-A440-9EA1-5D4CF781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B29-6282-4A5B-8092-B8E27D71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6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F078-76CE-E384-070A-DDFCA2F1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F2619-DD4D-F46F-4357-A7E9BFE9B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070D5-3487-1212-F7EF-7ACE7D333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EB9FD-B405-2B33-D2E7-EDCDC174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F4FD-5A79-4F04-A428-250DF1E236B3}" type="datetime1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ED197-BD5A-8D69-A7AC-23925576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6C2C2-DE99-5199-9EFF-F84D4B88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B29-6282-4A5B-8092-B8E27D71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4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DF983F-8485-BBEB-250E-74E9A15C6F37}"/>
              </a:ext>
            </a:extLst>
          </p:cNvPr>
          <p:cNvSpPr/>
          <p:nvPr userDrawn="1"/>
        </p:nvSpPr>
        <p:spPr>
          <a:xfrm>
            <a:off x="0" y="5514182"/>
            <a:ext cx="12192000" cy="1325562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90368-256F-A894-2622-3B573EF1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39E36-1C30-8AD7-61A1-D6D3F7C42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64FE4-0F6D-7A82-2011-04D6F0B3B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34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fld id="{66F47332-F316-447B-AE6A-1D433FF52FFB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05A12-0621-B09C-C597-382D36DDB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A logo with a symbol and text&#10;&#10;Description automatically generated">
            <a:extLst>
              <a:ext uri="{FF2B5EF4-FFF2-40B4-BE49-F238E27FC236}">
                <a16:creationId xmlns:a16="http://schemas.microsoft.com/office/drawing/2014/main" id="{3A22031F-1CD8-0290-EA39-0F4F971911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73" y="5527821"/>
            <a:ext cx="1828800" cy="1371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55E68-312E-B649-765F-E5237E4E5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5636" y="6325791"/>
            <a:ext cx="3611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1">
                <a:solidFill>
                  <a:srgbClr val="003D68"/>
                </a:solidFill>
                <a:latin typeface="+mn-lt"/>
              </a:defRPr>
            </a:lvl1pPr>
          </a:lstStyle>
          <a:p>
            <a:pPr algn="l">
              <a:defRPr/>
            </a:pPr>
            <a:endParaRPr lang="en-US" dirty="0"/>
          </a:p>
          <a:p>
            <a:endParaRPr lang="en-US" sz="2000" dirty="0"/>
          </a:p>
        </p:txBody>
      </p:sp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A113F3D-DEDD-95C0-598F-AD70AA063F5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34" y="5982273"/>
            <a:ext cx="3735222" cy="7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9858D5-A763-714B-B055-229017BB3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338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03864"/>
                </a:solidFill>
                <a:latin typeface="Garamond" panose="02020404030301010803" pitchFamily="18" charset="0"/>
              </a:rPr>
              <a:t>Kentucky Board of Emergency Medical Services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83218FC-1151-5F28-EA94-6FFD8FF98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471" y="3429000"/>
            <a:ext cx="10248900" cy="16557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600" dirty="0">
                <a:latin typeface="Calisto MT" panose="02040603050505030304" pitchFamily="18" charset="0"/>
              </a:rPr>
              <a:t>Report to Interim Joint Committee on Licensing, Occupations, and Administrative Regulations</a:t>
            </a:r>
          </a:p>
          <a:p>
            <a:endParaRPr lang="en-US" sz="2000" dirty="0">
              <a:latin typeface="Calisto MT" panose="02040603050505030304" pitchFamily="18" charset="0"/>
            </a:endParaRPr>
          </a:p>
          <a:p>
            <a:r>
              <a:rPr lang="en-US" sz="1800" dirty="0">
                <a:latin typeface="Calisto MT" panose="02040603050505030304" pitchFamily="18" charset="0"/>
              </a:rPr>
              <a:t>8-22-2024</a:t>
            </a:r>
          </a:p>
        </p:txBody>
      </p:sp>
    </p:spTree>
    <p:extLst>
      <p:ext uri="{BB962C8B-B14F-4D97-AF65-F5344CB8AC3E}">
        <p14:creationId xmlns:p14="http://schemas.microsoft.com/office/powerpoint/2010/main" val="342293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DD35D-F67D-6937-3913-81DB725C77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There is a shortage and/or maldistribution of qualified trainers and training sites across the state, particularly for paramedics and advanced emergency medical technicians in Western and Eastern Kentucky.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Further expansion of the methods and amounts of reimbursement for EMS may improve the quality of services by increasing the ability of EMS providers to provide appropriate care.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941E5-6737-D6FA-131A-9E9E639C80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number of licensed emergency medical responders, emergency medical technicians, advanced emergency medical technicians, and paramedics has increased very little or has fallen since 2016. </a:t>
            </a:r>
          </a:p>
          <a:p>
            <a:endParaRPr lang="en-US" sz="2000" dirty="0"/>
          </a:p>
          <a:p>
            <a:r>
              <a:rPr lang="en-US" sz="2000" dirty="0"/>
              <a:t>There is a shortage and/or maldistribution of qualified trainers and training sites across the state, particularly for paramedics and advanced emergency medical technicians in Western and Eastern Kentucky. 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74D796-6AFD-9B7C-2348-8202EA89010C}"/>
              </a:ext>
            </a:extLst>
          </p:cNvPr>
          <p:cNvSpPr txBox="1">
            <a:spLocks/>
          </p:cNvSpPr>
          <p:nvPr/>
        </p:nvSpPr>
        <p:spPr>
          <a:xfrm>
            <a:off x="514350" y="180068"/>
            <a:ext cx="11315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chemeClr val="bg2">
                    <a:lumMod val="25000"/>
                  </a:schemeClr>
                </a:solidFill>
              </a:rPr>
              <a:t>KENTUCKY RECOGNIZED EMS WORKORCE CHALLENGES</a:t>
            </a:r>
            <a:br>
              <a:rPr lang="en-US" sz="3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Sourced from Kentucky Legislative Emergency Medical Services Task Force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B8BC34-F289-FF74-0854-732BD912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826493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7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497D88-55D7-40F6-AE07-1A187273D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45" t="20556" r="15477" b="26805"/>
          <a:stretch/>
        </p:blipFill>
        <p:spPr>
          <a:xfrm>
            <a:off x="2981325" y="1453509"/>
            <a:ext cx="6400800" cy="39509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5B7B9A-4852-33D8-575E-807791E1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1279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BARRIERS TO PARAMEDIC TRAINING</a:t>
            </a:r>
            <a:br>
              <a:rPr lang="en-US" sz="3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Sourced from Kentucky Office of Rural Health EMS Survey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D0D7F-C5CA-30A0-227C-40500D01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818328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2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C5D6-3014-8930-3B78-C4CFF51A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3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ACCESS TO EDUCATION</a:t>
            </a:r>
            <a:br>
              <a:rPr lang="en-US" sz="3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Sourced from Kentucky Office of Rural Health EMS Survey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48AEAF-334E-11C5-36CB-0B3AAA4E5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91" t="38949" r="15180" b="22857"/>
          <a:stretch/>
        </p:blipFill>
        <p:spPr>
          <a:xfrm>
            <a:off x="251730" y="2481262"/>
            <a:ext cx="5625194" cy="2619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BD8BD0-5CE0-0F6A-B9BE-E88949292D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75" t="39167" r="15096" b="17778"/>
          <a:stretch/>
        </p:blipFill>
        <p:spPr>
          <a:xfrm>
            <a:off x="6315078" y="2454728"/>
            <a:ext cx="5625194" cy="2784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0F64C0-5A35-EA2A-34C9-19FFCE9EE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91" t="26621" r="15180" b="61474"/>
          <a:stretch/>
        </p:blipFill>
        <p:spPr>
          <a:xfrm>
            <a:off x="3283403" y="1450522"/>
            <a:ext cx="5625194" cy="81642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A207F-6613-1913-1066-C1731158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886364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02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3D6C-B49F-2536-B8EA-47EAA556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REIMBURSMENT AND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1AAC-6E17-3704-25C5-6375E2023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2957" y="1617661"/>
            <a:ext cx="5181600" cy="4351338"/>
          </a:xfrm>
        </p:spPr>
        <p:txBody>
          <a:bodyPr/>
          <a:lstStyle/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Wage deficits are appreciated but cannot be remedied due to limited operating margins. </a:t>
            </a: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Limited funds are being utilized to offset the increasing cost of equipment and operating costs.</a:t>
            </a: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Initial funding for additional education opportunities does not exist. </a:t>
            </a: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659BF-D98D-6CDA-C4D4-9D24C69FC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171" y="2449512"/>
            <a:ext cx="5181600" cy="435133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Limited reimbursement for services rendered creates a significant financial shortfall for EMS services. </a:t>
            </a: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EMS services often expend more capital per response than they are compensated for. </a:t>
            </a:r>
          </a:p>
          <a:p>
            <a:pPr marL="0" indent="0">
              <a:buNone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656F02-4623-8BF3-1651-A04F8EC0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793835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84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9106-B8B3-1A4D-6512-D5294BEF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1" y="361714"/>
            <a:ext cx="8629652" cy="100012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COST OF BUISNESS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574C8-2C37-5BDA-8176-D08C2094F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1089" y="1541622"/>
            <a:ext cx="5181600" cy="1184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Average Cost for Response $770 (2019 NEMSIS Data Set)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9F34FF-97DE-D58F-5D14-41630A5C04AE}"/>
              </a:ext>
            </a:extLst>
          </p:cNvPr>
          <p:cNvSpPr txBox="1">
            <a:spLocks/>
          </p:cNvSpPr>
          <p:nvPr/>
        </p:nvSpPr>
        <p:spPr>
          <a:xfrm>
            <a:off x="8963027" y="356076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830EECF-5CE6-6AAB-EF03-13FDFF4D1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113267"/>
              </p:ext>
            </p:extLst>
          </p:nvPr>
        </p:nvGraphicFramePr>
        <p:xfrm>
          <a:off x="2840037" y="3004581"/>
          <a:ext cx="651192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702254870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1059981488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1044224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Medicaid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81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Basic Life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$82.50 (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-$687.00</a:t>
                      </a:r>
                      <a:r>
                        <a:rPr lang="en-US" sz="180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$365.67 (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-$404.33</a:t>
                      </a:r>
                      <a:r>
                        <a:rPr lang="en-US" sz="1800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21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Advanced Life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$110.00 (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-$660.00</a:t>
                      </a:r>
                      <a:r>
                        <a:rPr lang="en-US" sz="180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$434.24 (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-$335.76</a:t>
                      </a:r>
                      <a:r>
                        <a:rPr lang="en-US" sz="1800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765666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94DF9-8669-04EE-6224-F449302D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810164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1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760AC-579E-929B-8081-D7460F03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893" y="-195943"/>
            <a:ext cx="8558213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PUBLIC SAFETY FUNDING BY FISCAL YEAR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7F237C-9CB3-B62A-FC33-F1D265B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"/>
          <a:stretch/>
        </p:blipFill>
        <p:spPr bwMode="auto">
          <a:xfrm>
            <a:off x="2383104" y="774743"/>
            <a:ext cx="7425790" cy="468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83D67-1F3E-72AB-FE4C-2A314C48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793835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2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47D0652-328A-5137-6884-95C5CF5DF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2775"/>
            <a:ext cx="10515600" cy="4351338"/>
          </a:xfrm>
        </p:spPr>
        <p:txBody>
          <a:bodyPr/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Decreased the initial requirements for EMS educators.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Removed licensing fees for newly certified providers.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Open reciprocity for providers moving from other states. 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Decreased the number of advanced providers required to maintain ALS coverage.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054BD9-386F-C444-3AB2-072C13C0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PREVIOUS IMPROVEMENT INITIATIVES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CA4F2-EE1B-AB9A-5C82-CCD00C9C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886364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0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3D6C-B49F-2536-B8EA-47EAA55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3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GOALS FOR IMPROVEMENT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8F2C2-10E2-D550-3C20-5958C0B6F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5392"/>
            <a:ext cx="10515600" cy="289333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Increase reimbursement for services in order to increase wages, positively impact both recruitment and retention, as well as expand accessibility and decrease response/wait times.</a:t>
            </a:r>
          </a:p>
          <a:p>
            <a:pPr marL="0" indent="0">
              <a:buNone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Secure funding for addition training sites and student scholarships in order to expand educational opportunities, specifically in underserved rural areas.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BD262-4885-E87B-9CD8-7656C6A0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769343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1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3D6C-B49F-2536-B8EA-47EAA55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48" y="379412"/>
            <a:ext cx="492442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QUESTIONS?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8F2C2-10E2-D550-3C20-5958C0B6F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0777" y="1982333"/>
            <a:ext cx="7853366" cy="28933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Kentucky Board of Emergency Medical Services</a:t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500 Mero Street, 5th Floor 5SE32,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Frankfort, KY 40601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Phone: 1-866-975-2367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https://kbems.ky.gov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A5538-DC66-E244-940A-60067EB4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785671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6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3D6C-B49F-2536-B8EA-47EAA55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36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PROVIDER SHORTAGES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7AEDA-4345-0850-A460-252471E7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777507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8A2B-8D90-1D0C-BC4D-9544E229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423" y="197732"/>
            <a:ext cx="900656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CURRENLTY LICENSED PROVIDERS = 15,192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D90D4A-6B5D-7364-D086-82C6B6A6C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136540"/>
              </p:ext>
            </p:extLst>
          </p:nvPr>
        </p:nvGraphicFramePr>
        <p:xfrm>
          <a:off x="2441121" y="1102179"/>
          <a:ext cx="7413172" cy="4292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0AC3BF-24E0-C58B-6591-709898C1BE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897208"/>
              </p:ext>
            </p:extLst>
          </p:nvPr>
        </p:nvGraphicFramePr>
        <p:xfrm>
          <a:off x="2272392" y="1226274"/>
          <a:ext cx="7309759" cy="380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FB72F2-EEE0-9C06-6699-A8D28779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744850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580D-E659-2D06-AE00-17F59332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94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MAJORITY OF SERVICES ARE ADVACED LIFE SUPPORT</a:t>
            </a:r>
            <a:br>
              <a:rPr lang="en-US" sz="3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Traditionally requiring paramedic level certification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7C83-D702-7951-5979-A41A4AA3C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3872" y="1985963"/>
            <a:ext cx="5565597" cy="2175669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Basic Life Support (BLS): </a:t>
            </a:r>
          </a:p>
          <a:p>
            <a:pPr lvl="1"/>
            <a:r>
              <a:rPr lang="en-US" sz="2000" dirty="0"/>
              <a:t>Manage the airway at a basic level</a:t>
            </a:r>
          </a:p>
          <a:p>
            <a:pPr lvl="1"/>
            <a:r>
              <a:rPr lang="en-US" sz="2000" dirty="0"/>
              <a:t>Utilize automated defibrillator </a:t>
            </a:r>
          </a:p>
          <a:p>
            <a:pPr lvl="1"/>
            <a:r>
              <a:rPr lang="en-US" sz="2000" dirty="0"/>
              <a:t>Splinting and immobilization</a:t>
            </a:r>
          </a:p>
          <a:p>
            <a:pPr lvl="1"/>
            <a:r>
              <a:rPr lang="en-US" sz="2000" dirty="0"/>
              <a:t>A very limited range of medication administration 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5B9F63A-66DA-8E14-81F7-DE70F659EF1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2169190"/>
              </p:ext>
            </p:extLst>
          </p:nvPr>
        </p:nvGraphicFramePr>
        <p:xfrm>
          <a:off x="6447039" y="1800225"/>
          <a:ext cx="5163936" cy="399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941C0A-FC04-C156-4CDB-9082A8C21FEA}"/>
              </a:ext>
            </a:extLst>
          </p:cNvPr>
          <p:cNvSpPr txBox="1">
            <a:spLocks/>
          </p:cNvSpPr>
          <p:nvPr/>
        </p:nvSpPr>
        <p:spPr>
          <a:xfrm>
            <a:off x="746302" y="3866357"/>
            <a:ext cx="5565597" cy="2175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Advanced Life Support (ALS): </a:t>
            </a:r>
          </a:p>
          <a:p>
            <a:pPr lvl="1"/>
            <a:r>
              <a:rPr lang="en-US" sz="1800" dirty="0"/>
              <a:t>Provide basic and advanced life support</a:t>
            </a:r>
          </a:p>
          <a:p>
            <a:pPr lvl="1"/>
            <a:r>
              <a:rPr lang="en-US" sz="1800" dirty="0"/>
              <a:t>Advanced airway management</a:t>
            </a:r>
          </a:p>
          <a:p>
            <a:pPr lvl="1"/>
            <a:r>
              <a:rPr lang="en-US" sz="1800" dirty="0"/>
              <a:t>Cardiac Monitoring and intervention</a:t>
            </a:r>
          </a:p>
          <a:p>
            <a:pPr lvl="1"/>
            <a:r>
              <a:rPr lang="en-US" sz="1800" dirty="0"/>
              <a:t>A relative wide range of emergency medications </a:t>
            </a:r>
          </a:p>
          <a:p>
            <a:pPr marL="457200" lvl="1" indent="0">
              <a:buFont typeface="Arial" panose="020B0604020202020204" pitchFamily="34" charset="0"/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0A1FD-4CAE-42C6-8D4E-153BD78E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736685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6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8A0A5EE-1D2C-6B18-5573-EF33914821F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5002580"/>
              </p:ext>
            </p:extLst>
          </p:nvPr>
        </p:nvGraphicFramePr>
        <p:xfrm>
          <a:off x="1623391" y="1382605"/>
          <a:ext cx="8945218" cy="326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2468D4-2043-63A4-A347-93F419B5AFF4}"/>
              </a:ext>
            </a:extLst>
          </p:cNvPr>
          <p:cNvSpPr txBox="1"/>
          <p:nvPr/>
        </p:nvSpPr>
        <p:spPr>
          <a:xfrm>
            <a:off x="1066800" y="4755587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6,911 Licensed Providers are affiliated with a service in the </a:t>
            </a:r>
            <a:br>
              <a:rPr lang="en-US" dirty="0"/>
            </a:br>
            <a:r>
              <a:rPr lang="en-US" dirty="0"/>
              <a:t>Kentucky EMS Information System (KEMSIS).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AB1060-7D16-5C9B-0C58-7DE38591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AFFILIATION AND RETENTION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FD204-E78A-3D0D-4AB8-415D3F04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712193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4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3D6C-B49F-2536-B8EA-47EAA556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PROVIDER ATTRITION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EB770-32CE-80AD-86D3-1697690FF2D2}"/>
              </a:ext>
            </a:extLst>
          </p:cNvPr>
          <p:cNvSpPr txBox="1"/>
          <p:nvPr/>
        </p:nvSpPr>
        <p:spPr>
          <a:xfrm>
            <a:off x="800781" y="2390723"/>
            <a:ext cx="1059043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21%</a:t>
            </a:r>
          </a:p>
          <a:p>
            <a:pPr algn="ctr"/>
            <a:endParaRPr lang="en-US" sz="5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Of prehospital providers will not renew their license in Kentucky.</a:t>
            </a:r>
          </a:p>
          <a:p>
            <a:pPr algn="ctr"/>
            <a:endParaRPr lang="en-US" sz="22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The number of newly certified paramedics is less than the number who leave the workforce.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51CB8-F35B-2822-AC88-BAEAB733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802000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6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3D6C-B49F-2536-B8EA-47EAA556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PROVIDERS DECREASE WHILE NEEDS INCREASE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EB770-32CE-80AD-86D3-1697690FF2D2}"/>
              </a:ext>
            </a:extLst>
          </p:cNvPr>
          <p:cNvSpPr txBox="1"/>
          <p:nvPr/>
        </p:nvSpPr>
        <p:spPr>
          <a:xfrm>
            <a:off x="238125" y="2336393"/>
            <a:ext cx="111530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31,006</a:t>
            </a:r>
          </a:p>
          <a:p>
            <a:pPr algn="ctr"/>
            <a:endParaRPr lang="en-US" sz="5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more requests for ambulance transport annually than five years previous.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64762-1A84-61C8-A95A-822C60B9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720357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1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3D6C-B49F-2536-B8EA-47EAA55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36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CAUSES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CD35B-AA61-96EA-A856-B4EF264A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744850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7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B998-C0E6-FABB-8C89-AB89D4E5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3" y="358775"/>
            <a:ext cx="120681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NATIONALLY RECOGNIZED EMS WORKORCE CHALLENGES</a:t>
            </a:r>
            <a:br>
              <a:rPr lang="en-US" sz="3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Sourced from National Conference of State Legislatures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DEA23-08C3-60F6-13C3-5C436D311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855"/>
            <a:ext cx="5181600" cy="4351338"/>
          </a:xfrm>
        </p:spPr>
        <p:txBody>
          <a:bodyPr/>
          <a:lstStyle/>
          <a:p>
            <a:r>
              <a:rPr lang="en-US" sz="2400" dirty="0"/>
              <a:t>Compensation is one of the top reasons EMS clinicians leave their jobs.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EMS has one of the highest rates of injuries and illnesses.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05429-2756-2687-0139-4B616DE25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181600" cy="4351338"/>
          </a:xfrm>
        </p:spPr>
        <p:txBody>
          <a:bodyPr/>
          <a:lstStyle/>
          <a:p>
            <a:r>
              <a:rPr lang="en-US" sz="2400" dirty="0"/>
              <a:t>Ambulances are often not reimbursed for services unless a patient is transported to a hospital.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EMS clinicians experience high rates of behavioral and mental health conditions.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4644D45-9BAB-82DB-C28E-F353B13F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636" y="6325791"/>
            <a:ext cx="2824451" cy="365125"/>
          </a:xfrm>
        </p:spPr>
        <p:txBody>
          <a:bodyPr/>
          <a:lstStyle/>
          <a:p>
            <a:fld id="{5225CB29-6282-4A5B-8092-B8E27D71AB6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2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657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Calisto MT</vt:lpstr>
      <vt:lpstr>Garamond</vt:lpstr>
      <vt:lpstr>Office Theme</vt:lpstr>
      <vt:lpstr>Kentucky Board of Emergency Medical Services</vt:lpstr>
      <vt:lpstr>PROVIDER SHORTAGES</vt:lpstr>
      <vt:lpstr>CURRENLTY LICENSED PROVIDERS = 15,192 </vt:lpstr>
      <vt:lpstr>MAJORITY OF SERVICES ARE ADVACED LIFE SUPPORT Traditionally requiring paramedic level certification</vt:lpstr>
      <vt:lpstr>AFFILIATION AND RETENTION </vt:lpstr>
      <vt:lpstr>PROVIDER ATTRITION </vt:lpstr>
      <vt:lpstr>PROVIDERS DECREASE WHILE NEEDS INCREASE </vt:lpstr>
      <vt:lpstr>CAUSES</vt:lpstr>
      <vt:lpstr>NATIONALLY RECOGNIZED EMS WORKORCE CHALLENGES Sourced from National Conference of State Legislatures</vt:lpstr>
      <vt:lpstr>PowerPoint Presentation</vt:lpstr>
      <vt:lpstr>BARRIERS TO PARAMEDIC TRAINING Sourced from Kentucky Office of Rural Health EMS Survey</vt:lpstr>
      <vt:lpstr>ACCESS TO EDUCATION Sourced from Kentucky Office of Rural Health EMS Survey</vt:lpstr>
      <vt:lpstr>REIMBURSMENT AND FUNDING</vt:lpstr>
      <vt:lpstr>COST OF BUISNESS</vt:lpstr>
      <vt:lpstr>PUBLIC SAFETY FUNDING BY FISCAL YEAR</vt:lpstr>
      <vt:lpstr>PREVIOUS IMPROVEMENT INITIATIVES</vt:lpstr>
      <vt:lpstr>GOALS FOR IMPROVEMENT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Holder</dc:creator>
  <cp:lastModifiedBy>Amburgey, Bryce  (LRC)</cp:lastModifiedBy>
  <cp:revision>7</cp:revision>
  <dcterms:created xsi:type="dcterms:W3CDTF">2023-07-19T15:24:50Z</dcterms:created>
  <dcterms:modified xsi:type="dcterms:W3CDTF">2024-08-16T15:18:31Z</dcterms:modified>
</cp:coreProperties>
</file>