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Koenig" userId="51b99d761ad95240" providerId="LiveId" clId="{591B555D-BB5C-4080-A78D-83087AC81A63}"/>
    <pc:docChg chg="undo custSel addSld delSld modSld">
      <pc:chgData name="Adam Koenig" userId="51b99d761ad95240" providerId="LiveId" clId="{591B555D-BB5C-4080-A78D-83087AC81A63}" dt="2025-09-23T16:44:41.313" v="902" actId="2696"/>
      <pc:docMkLst>
        <pc:docMk/>
      </pc:docMkLst>
      <pc:sldChg chg="addSp delSp modSp new mod setBg setClrOvrMap">
        <pc:chgData name="Adam Koenig" userId="51b99d761ad95240" providerId="LiveId" clId="{591B555D-BB5C-4080-A78D-83087AC81A63}" dt="2025-09-22T15:12:44.960" v="879" actId="20577"/>
        <pc:sldMkLst>
          <pc:docMk/>
          <pc:sldMk cId="4006809828" sldId="258"/>
        </pc:sldMkLst>
        <pc:spChg chg="mod">
          <ac:chgData name="Adam Koenig" userId="51b99d761ad95240" providerId="LiveId" clId="{591B555D-BB5C-4080-A78D-83087AC81A63}" dt="2025-09-21T20:04:42.321" v="214" actId="26606"/>
          <ac:spMkLst>
            <pc:docMk/>
            <pc:sldMk cId="4006809828" sldId="258"/>
            <ac:spMk id="2" creationId="{CD251FDF-EA19-4DD1-0C9A-AF0B15D48AA3}"/>
          </ac:spMkLst>
        </pc:spChg>
        <pc:spChg chg="add">
          <ac:chgData name="Adam Koenig" userId="51b99d761ad95240" providerId="LiveId" clId="{591B555D-BB5C-4080-A78D-83087AC81A63}" dt="2025-09-21T20:04:42.321" v="214" actId="26606"/>
          <ac:spMkLst>
            <pc:docMk/>
            <pc:sldMk cId="4006809828" sldId="258"/>
            <ac:spMk id="28" creationId="{063BBA22-50EA-4C4D-BE05-F1CE4E63AA56}"/>
          </ac:spMkLst>
        </pc:spChg>
        <pc:spChg chg="add">
          <ac:chgData name="Adam Koenig" userId="51b99d761ad95240" providerId="LiveId" clId="{591B555D-BB5C-4080-A78D-83087AC81A63}" dt="2025-09-21T20:04:42.321" v="214" actId="26606"/>
          <ac:spMkLst>
            <pc:docMk/>
            <pc:sldMk cId="4006809828" sldId="258"/>
            <ac:spMk id="56" creationId="{BACC6370-2D7E-4714-9D71-7542949D7D5D}"/>
          </ac:spMkLst>
        </pc:spChg>
        <pc:spChg chg="add">
          <ac:chgData name="Adam Koenig" userId="51b99d761ad95240" providerId="LiveId" clId="{591B555D-BB5C-4080-A78D-83087AC81A63}" dt="2025-09-21T20:04:42.321" v="214" actId="26606"/>
          <ac:spMkLst>
            <pc:docMk/>
            <pc:sldMk cId="4006809828" sldId="258"/>
            <ac:spMk id="57" creationId="{F68B3F68-107C-434F-AA38-110D5EA91B85}"/>
          </ac:spMkLst>
        </pc:spChg>
        <pc:spChg chg="add">
          <ac:chgData name="Adam Koenig" userId="51b99d761ad95240" providerId="LiveId" clId="{591B555D-BB5C-4080-A78D-83087AC81A63}" dt="2025-09-21T20:04:42.321" v="214" actId="26606"/>
          <ac:spMkLst>
            <pc:docMk/>
            <pc:sldMk cId="4006809828" sldId="258"/>
            <ac:spMk id="58" creationId="{AAD0DBB9-1A4B-4391-81D4-CB19F9AB918A}"/>
          </ac:spMkLst>
        </pc:spChg>
        <pc:graphicFrameChg chg="mod">
          <ac:chgData name="Adam Koenig" userId="51b99d761ad95240" providerId="LiveId" clId="{591B555D-BB5C-4080-A78D-83087AC81A63}" dt="2025-09-22T15:12:44.960" v="879" actId="20577"/>
          <ac:graphicFrameMkLst>
            <pc:docMk/>
            <pc:sldMk cId="4006809828" sldId="258"/>
            <ac:graphicFrameMk id="59" creationId="{2137D534-A10E-C3AF-CAAA-DF3DBDA9C888}"/>
          </ac:graphicFrameMkLst>
        </pc:graphicFrameChg>
      </pc:sldChg>
      <pc:sldChg chg="addSp modSp new mod setBg addAnim">
        <pc:chgData name="Adam Koenig" userId="51b99d761ad95240" providerId="LiveId" clId="{591B555D-BB5C-4080-A78D-83087AC81A63}" dt="2025-09-21T21:00:40.372" v="810" actId="20577"/>
        <pc:sldMkLst>
          <pc:docMk/>
          <pc:sldMk cId="1599661869" sldId="259"/>
        </pc:sldMkLst>
        <pc:spChg chg="mod">
          <ac:chgData name="Adam Koenig" userId="51b99d761ad95240" providerId="LiveId" clId="{591B555D-BB5C-4080-A78D-83087AC81A63}" dt="2025-09-21T20:33:59.001" v="272" actId="26606"/>
          <ac:spMkLst>
            <pc:docMk/>
            <pc:sldMk cId="1599661869" sldId="259"/>
            <ac:spMk id="2" creationId="{B90FBFF5-6BCB-FB49-4C93-B883B77E0FF9}"/>
          </ac:spMkLst>
        </pc:spChg>
        <pc:spChg chg="mod">
          <ac:chgData name="Adam Koenig" userId="51b99d761ad95240" providerId="LiveId" clId="{591B555D-BB5C-4080-A78D-83087AC81A63}" dt="2025-09-21T21:00:40.372" v="810" actId="20577"/>
          <ac:spMkLst>
            <pc:docMk/>
            <pc:sldMk cId="1599661869" sldId="259"/>
            <ac:spMk id="3" creationId="{26C53C23-27CE-5D8C-5EF8-945E122A23F9}"/>
          </ac:spMkLst>
        </pc:spChg>
        <pc:spChg chg="add">
          <ac:chgData name="Adam Koenig" userId="51b99d761ad95240" providerId="LiveId" clId="{591B555D-BB5C-4080-A78D-83087AC81A63}" dt="2025-09-21T20:33:59.001" v="272" actId="26606"/>
          <ac:spMkLst>
            <pc:docMk/>
            <pc:sldMk cId="1599661869" sldId="259"/>
            <ac:spMk id="8" creationId="{1B15ED52-F352-441B-82BF-E0EA34836D08}"/>
          </ac:spMkLst>
        </pc:spChg>
        <pc:spChg chg="add">
          <ac:chgData name="Adam Koenig" userId="51b99d761ad95240" providerId="LiveId" clId="{591B555D-BB5C-4080-A78D-83087AC81A63}" dt="2025-09-21T20:33:59.001" v="272" actId="26606"/>
          <ac:spMkLst>
            <pc:docMk/>
            <pc:sldMk cId="1599661869" sldId="259"/>
            <ac:spMk id="10" creationId="{3B2E3793-BFE6-45A2-9B7B-E18844431C99}"/>
          </ac:spMkLst>
        </pc:spChg>
        <pc:spChg chg="add">
          <ac:chgData name="Adam Koenig" userId="51b99d761ad95240" providerId="LiveId" clId="{591B555D-BB5C-4080-A78D-83087AC81A63}" dt="2025-09-21T20:33:59.001" v="272" actId="26606"/>
          <ac:spMkLst>
            <pc:docMk/>
            <pc:sldMk cId="1599661869" sldId="259"/>
            <ac:spMk id="12" creationId="{BC4C4868-CB8F-4AF9-9CDB-8108F2C19B67}"/>
          </ac:spMkLst>
        </pc:spChg>
        <pc:spChg chg="add">
          <ac:chgData name="Adam Koenig" userId="51b99d761ad95240" providerId="LiveId" clId="{591B555D-BB5C-4080-A78D-83087AC81A63}" dt="2025-09-21T20:33:59.001" v="272" actId="26606"/>
          <ac:spMkLst>
            <pc:docMk/>
            <pc:sldMk cId="1599661869" sldId="259"/>
            <ac:spMk id="14" creationId="{375E0459-6403-40CD-989D-56A4407CA12E}"/>
          </ac:spMkLst>
        </pc:spChg>
        <pc:spChg chg="add">
          <ac:chgData name="Adam Koenig" userId="51b99d761ad95240" providerId="LiveId" clId="{591B555D-BB5C-4080-A78D-83087AC81A63}" dt="2025-09-21T20:33:59.001" v="272" actId="26606"/>
          <ac:spMkLst>
            <pc:docMk/>
            <pc:sldMk cId="1599661869" sldId="259"/>
            <ac:spMk id="16" creationId="{53E5B1A8-3AC9-4BD1-9BBC-78CA94F2D1BA}"/>
          </ac:spMkLst>
        </pc:spChg>
      </pc:sldChg>
      <pc:sldChg chg="modSp new del mod">
        <pc:chgData name="Adam Koenig" userId="51b99d761ad95240" providerId="LiveId" clId="{591B555D-BB5C-4080-A78D-83087AC81A63}" dt="2025-09-23T16:44:41.313" v="902" actId="2696"/>
        <pc:sldMkLst>
          <pc:docMk/>
          <pc:sldMk cId="448418164" sldId="260"/>
        </pc:sldMkLst>
        <pc:spChg chg="mod">
          <ac:chgData name="Adam Koenig" userId="51b99d761ad95240" providerId="LiveId" clId="{591B555D-BB5C-4080-A78D-83087AC81A63}" dt="2025-09-22T15:29:26.863" v="901" actId="20577"/>
          <ac:spMkLst>
            <pc:docMk/>
            <pc:sldMk cId="448418164" sldId="260"/>
            <ac:spMk id="2" creationId="{A7A2C6BF-8A0C-3D96-57DE-32C7022763A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2A99E-64E6-4184-A06B-3A64E5FCE2B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A758A6-FCAF-4603-B917-6FD5B673D260}">
      <dgm:prSet/>
      <dgm:spPr/>
      <dgm:t>
        <a:bodyPr/>
        <a:lstStyle/>
        <a:p>
          <a:r>
            <a:rPr lang="en-US"/>
            <a:t>Sandy’s reports that the track construction is on time and will be ready to race in Ashland in 2026.</a:t>
          </a:r>
        </a:p>
      </dgm:t>
    </dgm:pt>
    <dgm:pt modelId="{C083191B-C5EE-481D-AA50-B8ECD6AF0377}" type="parTrans" cxnId="{3E4425AA-780C-4DFA-A4A1-E926A23D62AE}">
      <dgm:prSet/>
      <dgm:spPr/>
      <dgm:t>
        <a:bodyPr/>
        <a:lstStyle/>
        <a:p>
          <a:endParaRPr lang="en-US"/>
        </a:p>
      </dgm:t>
    </dgm:pt>
    <dgm:pt modelId="{43395F8F-D08B-4CBC-BF3A-D71B9974DC95}" type="sibTrans" cxnId="{3E4425AA-780C-4DFA-A4A1-E926A23D62AE}">
      <dgm:prSet/>
      <dgm:spPr/>
      <dgm:t>
        <a:bodyPr/>
        <a:lstStyle/>
        <a:p>
          <a:endParaRPr lang="en-US"/>
        </a:p>
      </dgm:t>
    </dgm:pt>
    <dgm:pt modelId="{0EB968BE-AC6A-439B-B31E-9554A12E4C7B}">
      <dgm:prSet/>
      <dgm:spPr/>
      <dgm:t>
        <a:bodyPr/>
        <a:lstStyle/>
        <a:p>
          <a:r>
            <a:rPr lang="en-US" dirty="0"/>
            <a:t>Both </a:t>
          </a:r>
          <a:r>
            <a:rPr lang="en-US" dirty="0" err="1"/>
            <a:t>KyQHRA</a:t>
          </a:r>
          <a:r>
            <a:rPr lang="en-US" dirty="0"/>
            <a:t> and KHRGC have completed site visits in the last couple months.</a:t>
          </a:r>
        </a:p>
      </dgm:t>
    </dgm:pt>
    <dgm:pt modelId="{748A6F5B-24D6-4E6A-9CAA-0A99B2DC6732}" type="parTrans" cxnId="{6E07861D-EE31-4DD0-80B5-7DF0998A38E6}">
      <dgm:prSet/>
      <dgm:spPr/>
      <dgm:t>
        <a:bodyPr/>
        <a:lstStyle/>
        <a:p>
          <a:endParaRPr lang="en-US"/>
        </a:p>
      </dgm:t>
    </dgm:pt>
    <dgm:pt modelId="{C94069CD-9941-4E5A-917C-4F09D928D780}" type="sibTrans" cxnId="{6E07861D-EE31-4DD0-80B5-7DF0998A38E6}">
      <dgm:prSet/>
      <dgm:spPr/>
      <dgm:t>
        <a:bodyPr/>
        <a:lstStyle/>
        <a:p>
          <a:endParaRPr lang="en-US"/>
        </a:p>
      </dgm:t>
    </dgm:pt>
    <dgm:pt modelId="{71CBB8E3-A4C4-4911-881A-98CCAF27EF8A}">
      <dgm:prSet/>
      <dgm:spPr/>
      <dgm:t>
        <a:bodyPr/>
        <a:lstStyle/>
        <a:p>
          <a:r>
            <a:rPr lang="en-US" dirty="0"/>
            <a:t>You can check on the progress yourself at sandyridge.com</a:t>
          </a:r>
        </a:p>
      </dgm:t>
    </dgm:pt>
    <dgm:pt modelId="{27F8FDE0-2E3D-42CC-B7B7-AD417A1CD468}" type="parTrans" cxnId="{AC4F0FB0-3516-4A62-999B-42707BB397FA}">
      <dgm:prSet/>
      <dgm:spPr/>
      <dgm:t>
        <a:bodyPr/>
        <a:lstStyle/>
        <a:p>
          <a:endParaRPr lang="en-US"/>
        </a:p>
      </dgm:t>
    </dgm:pt>
    <dgm:pt modelId="{BDDA4513-52BD-4915-BFA7-1A23134B82DA}" type="sibTrans" cxnId="{AC4F0FB0-3516-4A62-999B-42707BB397FA}">
      <dgm:prSet/>
      <dgm:spPr/>
      <dgm:t>
        <a:bodyPr/>
        <a:lstStyle/>
        <a:p>
          <a:endParaRPr lang="en-US"/>
        </a:p>
      </dgm:t>
    </dgm:pt>
    <dgm:pt modelId="{A3CF0EAB-B1FE-4519-A4FF-467D926B3196}" type="pres">
      <dgm:prSet presAssocID="{C682A99E-64E6-4184-A06B-3A64E5FCE2BA}" presName="outerComposite" presStyleCnt="0">
        <dgm:presLayoutVars>
          <dgm:chMax val="5"/>
          <dgm:dir/>
          <dgm:resizeHandles val="exact"/>
        </dgm:presLayoutVars>
      </dgm:prSet>
      <dgm:spPr/>
    </dgm:pt>
    <dgm:pt modelId="{DC7CFA30-BEE2-4F3B-8AB9-2A822A3D9D4B}" type="pres">
      <dgm:prSet presAssocID="{C682A99E-64E6-4184-A06B-3A64E5FCE2BA}" presName="dummyMaxCanvas" presStyleCnt="0">
        <dgm:presLayoutVars/>
      </dgm:prSet>
      <dgm:spPr/>
    </dgm:pt>
    <dgm:pt modelId="{23FEE441-0436-4D94-BB8A-FB5233E49226}" type="pres">
      <dgm:prSet presAssocID="{C682A99E-64E6-4184-A06B-3A64E5FCE2BA}" presName="ThreeNodes_1" presStyleLbl="node1" presStyleIdx="0" presStyleCnt="3">
        <dgm:presLayoutVars>
          <dgm:bulletEnabled val="1"/>
        </dgm:presLayoutVars>
      </dgm:prSet>
      <dgm:spPr/>
    </dgm:pt>
    <dgm:pt modelId="{8B0E2F66-77C2-4573-81FF-9F83E9CDB0CA}" type="pres">
      <dgm:prSet presAssocID="{C682A99E-64E6-4184-A06B-3A64E5FCE2BA}" presName="ThreeNodes_2" presStyleLbl="node1" presStyleIdx="1" presStyleCnt="3">
        <dgm:presLayoutVars>
          <dgm:bulletEnabled val="1"/>
        </dgm:presLayoutVars>
      </dgm:prSet>
      <dgm:spPr/>
    </dgm:pt>
    <dgm:pt modelId="{8C582D68-FFAE-45D5-9A17-BAC44CE57BD6}" type="pres">
      <dgm:prSet presAssocID="{C682A99E-64E6-4184-A06B-3A64E5FCE2BA}" presName="ThreeNodes_3" presStyleLbl="node1" presStyleIdx="2" presStyleCnt="3">
        <dgm:presLayoutVars>
          <dgm:bulletEnabled val="1"/>
        </dgm:presLayoutVars>
      </dgm:prSet>
      <dgm:spPr/>
    </dgm:pt>
    <dgm:pt modelId="{6B539C27-DE84-4619-9C8D-5361A32E55CC}" type="pres">
      <dgm:prSet presAssocID="{C682A99E-64E6-4184-A06B-3A64E5FCE2BA}" presName="ThreeConn_1-2" presStyleLbl="fgAccFollowNode1" presStyleIdx="0" presStyleCnt="2">
        <dgm:presLayoutVars>
          <dgm:bulletEnabled val="1"/>
        </dgm:presLayoutVars>
      </dgm:prSet>
      <dgm:spPr/>
    </dgm:pt>
    <dgm:pt modelId="{87A1CF43-BE3F-490F-9811-E1AAA7204048}" type="pres">
      <dgm:prSet presAssocID="{C682A99E-64E6-4184-A06B-3A64E5FCE2BA}" presName="ThreeConn_2-3" presStyleLbl="fgAccFollowNode1" presStyleIdx="1" presStyleCnt="2">
        <dgm:presLayoutVars>
          <dgm:bulletEnabled val="1"/>
        </dgm:presLayoutVars>
      </dgm:prSet>
      <dgm:spPr/>
    </dgm:pt>
    <dgm:pt modelId="{BC9AF8C4-E8FD-4495-840B-87FF1DFE4C63}" type="pres">
      <dgm:prSet presAssocID="{C682A99E-64E6-4184-A06B-3A64E5FCE2BA}" presName="ThreeNodes_1_text" presStyleLbl="node1" presStyleIdx="2" presStyleCnt="3">
        <dgm:presLayoutVars>
          <dgm:bulletEnabled val="1"/>
        </dgm:presLayoutVars>
      </dgm:prSet>
      <dgm:spPr/>
    </dgm:pt>
    <dgm:pt modelId="{53B46486-097E-4876-8DAF-ACB1703DAEA5}" type="pres">
      <dgm:prSet presAssocID="{C682A99E-64E6-4184-A06B-3A64E5FCE2BA}" presName="ThreeNodes_2_text" presStyleLbl="node1" presStyleIdx="2" presStyleCnt="3">
        <dgm:presLayoutVars>
          <dgm:bulletEnabled val="1"/>
        </dgm:presLayoutVars>
      </dgm:prSet>
      <dgm:spPr/>
    </dgm:pt>
    <dgm:pt modelId="{DC830460-234D-460D-9A48-57EC42560FEC}" type="pres">
      <dgm:prSet presAssocID="{C682A99E-64E6-4184-A06B-3A64E5FCE2B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1593007-373F-4628-8542-2943E1852310}" type="presOf" srcId="{DDA758A6-FCAF-4603-B917-6FD5B673D260}" destId="{BC9AF8C4-E8FD-4495-840B-87FF1DFE4C63}" srcOrd="1" destOrd="0" presId="urn:microsoft.com/office/officeart/2005/8/layout/vProcess5"/>
    <dgm:cxn modelId="{F9931011-4E65-4420-8773-B7A64715C49F}" type="presOf" srcId="{C682A99E-64E6-4184-A06B-3A64E5FCE2BA}" destId="{A3CF0EAB-B1FE-4519-A4FF-467D926B3196}" srcOrd="0" destOrd="0" presId="urn:microsoft.com/office/officeart/2005/8/layout/vProcess5"/>
    <dgm:cxn modelId="{DFDE0E1C-6472-4797-9FC1-024EF49F12CD}" type="presOf" srcId="{0EB968BE-AC6A-439B-B31E-9554A12E4C7B}" destId="{8B0E2F66-77C2-4573-81FF-9F83E9CDB0CA}" srcOrd="0" destOrd="0" presId="urn:microsoft.com/office/officeart/2005/8/layout/vProcess5"/>
    <dgm:cxn modelId="{6E07861D-EE31-4DD0-80B5-7DF0998A38E6}" srcId="{C682A99E-64E6-4184-A06B-3A64E5FCE2BA}" destId="{0EB968BE-AC6A-439B-B31E-9554A12E4C7B}" srcOrd="1" destOrd="0" parTransId="{748A6F5B-24D6-4E6A-9CAA-0A99B2DC6732}" sibTransId="{C94069CD-9941-4E5A-917C-4F09D928D780}"/>
    <dgm:cxn modelId="{4D127D28-344E-4019-B605-575A9B7016C5}" type="presOf" srcId="{43395F8F-D08B-4CBC-BF3A-D71B9974DC95}" destId="{6B539C27-DE84-4619-9C8D-5361A32E55CC}" srcOrd="0" destOrd="0" presId="urn:microsoft.com/office/officeart/2005/8/layout/vProcess5"/>
    <dgm:cxn modelId="{4ED90178-35FD-49B0-998C-EB09A561DE57}" type="presOf" srcId="{71CBB8E3-A4C4-4911-881A-98CCAF27EF8A}" destId="{8C582D68-FFAE-45D5-9A17-BAC44CE57BD6}" srcOrd="0" destOrd="0" presId="urn:microsoft.com/office/officeart/2005/8/layout/vProcess5"/>
    <dgm:cxn modelId="{E0CA758C-4B90-47BD-8132-C97266CB1D40}" type="presOf" srcId="{DDA758A6-FCAF-4603-B917-6FD5B673D260}" destId="{23FEE441-0436-4D94-BB8A-FB5233E49226}" srcOrd="0" destOrd="0" presId="urn:microsoft.com/office/officeart/2005/8/layout/vProcess5"/>
    <dgm:cxn modelId="{77D0FB8D-A419-417A-A4C6-24AE8CBAE661}" type="presOf" srcId="{C94069CD-9941-4E5A-917C-4F09D928D780}" destId="{87A1CF43-BE3F-490F-9811-E1AAA7204048}" srcOrd="0" destOrd="0" presId="urn:microsoft.com/office/officeart/2005/8/layout/vProcess5"/>
    <dgm:cxn modelId="{7B945C96-8EBD-4D56-806D-8A669E9581EA}" type="presOf" srcId="{0EB968BE-AC6A-439B-B31E-9554A12E4C7B}" destId="{53B46486-097E-4876-8DAF-ACB1703DAEA5}" srcOrd="1" destOrd="0" presId="urn:microsoft.com/office/officeart/2005/8/layout/vProcess5"/>
    <dgm:cxn modelId="{4315B3A8-6FDA-4DB8-BC82-B8EDD2060E6A}" type="presOf" srcId="{71CBB8E3-A4C4-4911-881A-98CCAF27EF8A}" destId="{DC830460-234D-460D-9A48-57EC42560FEC}" srcOrd="1" destOrd="0" presId="urn:microsoft.com/office/officeart/2005/8/layout/vProcess5"/>
    <dgm:cxn modelId="{3E4425AA-780C-4DFA-A4A1-E926A23D62AE}" srcId="{C682A99E-64E6-4184-A06B-3A64E5FCE2BA}" destId="{DDA758A6-FCAF-4603-B917-6FD5B673D260}" srcOrd="0" destOrd="0" parTransId="{C083191B-C5EE-481D-AA50-B8ECD6AF0377}" sibTransId="{43395F8F-D08B-4CBC-BF3A-D71B9974DC95}"/>
    <dgm:cxn modelId="{AC4F0FB0-3516-4A62-999B-42707BB397FA}" srcId="{C682A99E-64E6-4184-A06B-3A64E5FCE2BA}" destId="{71CBB8E3-A4C4-4911-881A-98CCAF27EF8A}" srcOrd="2" destOrd="0" parTransId="{27F8FDE0-2E3D-42CC-B7B7-AD417A1CD468}" sibTransId="{BDDA4513-52BD-4915-BFA7-1A23134B82DA}"/>
    <dgm:cxn modelId="{1EF1F0A1-DBC5-4A5E-97E2-6C83CB282375}" type="presParOf" srcId="{A3CF0EAB-B1FE-4519-A4FF-467D926B3196}" destId="{DC7CFA30-BEE2-4F3B-8AB9-2A822A3D9D4B}" srcOrd="0" destOrd="0" presId="urn:microsoft.com/office/officeart/2005/8/layout/vProcess5"/>
    <dgm:cxn modelId="{55D41AF8-6EF7-4384-B883-3BCE63684B81}" type="presParOf" srcId="{A3CF0EAB-B1FE-4519-A4FF-467D926B3196}" destId="{23FEE441-0436-4D94-BB8A-FB5233E49226}" srcOrd="1" destOrd="0" presId="urn:microsoft.com/office/officeart/2005/8/layout/vProcess5"/>
    <dgm:cxn modelId="{E77A81C7-5D69-4519-8189-B9C4821A5BBB}" type="presParOf" srcId="{A3CF0EAB-B1FE-4519-A4FF-467D926B3196}" destId="{8B0E2F66-77C2-4573-81FF-9F83E9CDB0CA}" srcOrd="2" destOrd="0" presId="urn:microsoft.com/office/officeart/2005/8/layout/vProcess5"/>
    <dgm:cxn modelId="{87B22AF4-5DF0-4A3C-A32C-D3F4BE1EDC5A}" type="presParOf" srcId="{A3CF0EAB-B1FE-4519-A4FF-467D926B3196}" destId="{8C582D68-FFAE-45D5-9A17-BAC44CE57BD6}" srcOrd="3" destOrd="0" presId="urn:microsoft.com/office/officeart/2005/8/layout/vProcess5"/>
    <dgm:cxn modelId="{4564B6B4-6B8B-41BF-B71E-9272C08B7411}" type="presParOf" srcId="{A3CF0EAB-B1FE-4519-A4FF-467D926B3196}" destId="{6B539C27-DE84-4619-9C8D-5361A32E55CC}" srcOrd="4" destOrd="0" presId="urn:microsoft.com/office/officeart/2005/8/layout/vProcess5"/>
    <dgm:cxn modelId="{1B6FAA60-8384-41A6-ADEA-028E97CC365B}" type="presParOf" srcId="{A3CF0EAB-B1FE-4519-A4FF-467D926B3196}" destId="{87A1CF43-BE3F-490F-9811-E1AAA7204048}" srcOrd="5" destOrd="0" presId="urn:microsoft.com/office/officeart/2005/8/layout/vProcess5"/>
    <dgm:cxn modelId="{DFB78381-984C-4377-BC0A-18544F368A4C}" type="presParOf" srcId="{A3CF0EAB-B1FE-4519-A4FF-467D926B3196}" destId="{BC9AF8C4-E8FD-4495-840B-87FF1DFE4C63}" srcOrd="6" destOrd="0" presId="urn:microsoft.com/office/officeart/2005/8/layout/vProcess5"/>
    <dgm:cxn modelId="{82A28D14-9D5F-4610-A001-87C9F2A05FEB}" type="presParOf" srcId="{A3CF0EAB-B1FE-4519-A4FF-467D926B3196}" destId="{53B46486-097E-4876-8DAF-ACB1703DAEA5}" srcOrd="7" destOrd="0" presId="urn:microsoft.com/office/officeart/2005/8/layout/vProcess5"/>
    <dgm:cxn modelId="{50F27662-66D4-433A-81DB-372BB33A2DAA}" type="presParOf" srcId="{A3CF0EAB-B1FE-4519-A4FF-467D926B3196}" destId="{DC830460-234D-460D-9A48-57EC42560FE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EE441-0436-4D94-BB8A-FB5233E49226}">
      <dsp:nvSpPr>
        <dsp:cNvPr id="0" name=""/>
        <dsp:cNvSpPr/>
      </dsp:nvSpPr>
      <dsp:spPr>
        <a:xfrm>
          <a:off x="0" y="0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Sandy’s reports that the track construction is on time and will be ready to race in Ashland in 2026.</a:t>
          </a:r>
        </a:p>
      </dsp:txBody>
      <dsp:txXfrm>
        <a:off x="36841" y="36841"/>
        <a:ext cx="7931345" cy="1184159"/>
      </dsp:txXfrm>
    </dsp:sp>
    <dsp:sp modelId="{8B0E2F66-77C2-4573-81FF-9F83E9CDB0CA}">
      <dsp:nvSpPr>
        <dsp:cNvPr id="0" name=""/>
        <dsp:cNvSpPr/>
      </dsp:nvSpPr>
      <dsp:spPr>
        <a:xfrm>
          <a:off x="819587" y="1467481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Both </a:t>
          </a:r>
          <a:r>
            <a:rPr lang="en-US" sz="2900" kern="1200" dirty="0" err="1"/>
            <a:t>KyQHRA</a:t>
          </a:r>
          <a:r>
            <a:rPr lang="en-US" sz="2900" kern="1200" dirty="0"/>
            <a:t> and KHRGC have completed site visits in the last couple months.</a:t>
          </a:r>
        </a:p>
      </dsp:txBody>
      <dsp:txXfrm>
        <a:off x="856428" y="1504322"/>
        <a:ext cx="7577788" cy="1184159"/>
      </dsp:txXfrm>
    </dsp:sp>
    <dsp:sp modelId="{8C582D68-FFAE-45D5-9A17-BAC44CE57BD6}">
      <dsp:nvSpPr>
        <dsp:cNvPr id="0" name=""/>
        <dsp:cNvSpPr/>
      </dsp:nvSpPr>
      <dsp:spPr>
        <a:xfrm>
          <a:off x="1639174" y="2934963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You can check on the progress yourself at sandyridge.com</a:t>
          </a:r>
        </a:p>
      </dsp:txBody>
      <dsp:txXfrm>
        <a:off x="1676015" y="2971804"/>
        <a:ext cx="7577788" cy="1184159"/>
      </dsp:txXfrm>
    </dsp:sp>
    <dsp:sp modelId="{6B539C27-DE84-4619-9C8D-5361A32E55CC}">
      <dsp:nvSpPr>
        <dsp:cNvPr id="0" name=""/>
        <dsp:cNvSpPr/>
      </dsp:nvSpPr>
      <dsp:spPr>
        <a:xfrm>
          <a:off x="8471057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55016" y="953863"/>
        <a:ext cx="449678" cy="615241"/>
      </dsp:txXfrm>
    </dsp:sp>
    <dsp:sp modelId="{87A1CF43-BE3F-490F-9811-E1AAA7204048}">
      <dsp:nvSpPr>
        <dsp:cNvPr id="0" name=""/>
        <dsp:cNvSpPr/>
      </dsp:nvSpPr>
      <dsp:spPr>
        <a:xfrm>
          <a:off x="9290644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74603" y="2412959"/>
        <a:ext cx="449678" cy="615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C0E0-4A58-383B-3C1E-3602FA4E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FFBA4-476B-EB27-B3A9-64882C62B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CC244-E7ED-412D-CC94-18448620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8197-AC94-474D-B8E4-79F5F2BAEAB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1A24F-930D-F955-0B17-4B43C788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EDF1D-EC9E-0194-CC46-2C0A09A3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1647-5661-4186-A335-51C21DF0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1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70A3-1B11-5531-2CB6-A0B55D02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58687-925A-DAAE-FB5F-DB6722E0D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97B43-6020-5366-C46B-CFD8ADEB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8197-AC94-474D-B8E4-79F5F2BAEAB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CC708-5ED1-DB60-04AF-553590E1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BA03D-16C0-AF2E-27A2-C049C725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1647-5661-4186-A335-51C21DF0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5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99B80-8B32-BBC2-81E6-D9FBD3FD3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7A120-F7AD-343E-D31E-C2F5A3A4A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00191-6F6B-9963-2740-B4155751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8197-AC94-474D-B8E4-79F5F2BAEAB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B3B9-907A-0B4D-B1CF-67A048C6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18238-37BA-BE64-C536-7155C29D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1647-5661-4186-A335-51C21DF0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002A-63FC-4331-77D9-E4106967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C208-E384-A846-79A8-793095B47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CAF74-CB6B-1CD4-F80A-79ABD98B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8197-AC94-474D-B8E4-79F5F2BAEAB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E2C5A-E3B6-7D20-CC09-66AFB205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D3480-3268-49EC-7B3C-780CEED6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1647-5661-4186-A335-51C21DF0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8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2A724-C0CB-F11D-5822-66BF0A34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9A968-6A25-3587-DC7E-AA92EC58C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A9E88-C23B-8087-FD2B-3EF43D2F0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8197-AC94-474D-B8E4-79F5F2BAEAB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1C0D8-4C49-6C79-6CCD-F250AFDF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91449-57B3-A70D-893E-EECBD799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1647-5661-4186-A335-51C21DF0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48A0-C389-EC49-E94D-D385799B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D9FB-1C89-DE4A-2BF8-B33068142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C6192-DD95-5FDB-6259-E2CADDBB0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076BE-ACE8-24D7-10DA-F224A5CB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8197-AC94-474D-B8E4-79F5F2BAEAB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32FB1-274C-77C2-1D61-0C5F2C41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9E5B-9EFC-1D89-F563-B6B6CCD7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1647-5661-4186-A335-51C21DF0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7CED-2152-9C61-E255-0819A524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E0DC7-E245-6F7D-B33B-59FEFCA1B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CBD78-CC8F-2F6D-C0F3-0400448F3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4E204-1752-FDE4-1739-5255627AA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F12124-7BD9-6E50-BC5D-316EF017E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D8CD29-5ACF-2E38-4864-578C8C78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8197-AC94-474D-B8E4-79F5F2BAEAB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4DAAEB-4E9C-F0F7-FA3F-7802C711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A97000-F033-2269-F354-7D39AB20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1647-5661-4186-A335-51C21DF0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4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842A-829E-50A5-3EC5-AD9EB069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B7119-BF29-873D-FFA7-9A31FC92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8197-AC94-474D-B8E4-79F5F2BAEAB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AD4F2-1CEE-DC4B-A44A-CEA4B339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65068-51D3-61FD-D5B8-84ED5BBC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1647-5661-4186-A335-51C21DF0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1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B84DA2-920E-F46A-5E4E-D4A32037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8197-AC94-474D-B8E4-79F5F2BAEAB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FFF59-BE52-E0F2-1AF3-1E635D02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E05BC-22CB-E642-917D-D38B1380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1647-5661-4186-A335-51C21DF0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5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13CCF-C45F-362B-CACC-03DB75C1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05866-663F-EF87-FF5A-D26336CEA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4C318-ABDF-809D-9D0E-ABE8E06BD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2EC59-DDF7-EA94-F03D-B16E5348D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8197-AC94-474D-B8E4-79F5F2BAEAB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2C63E-AB3E-EAE6-8B67-72555161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7E2FA-B7D3-71A1-0462-1AA14F5C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1647-5661-4186-A335-51C21DF0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8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2C507-65D7-874E-9D14-2B8D6D49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2E0FC-30CB-07C2-94DE-0DA7414BD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2E24D-E1AB-02C3-AB09-895DEC7CA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74BDD-8B52-6C44-3025-06B29EE9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8197-AC94-474D-B8E4-79F5F2BAEAB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0F1F0-1C39-1AF6-83B8-30E85046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C68DA-EB5D-A738-157A-0A0AB53E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1647-5661-4186-A335-51C21DF0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3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BB100-F412-35D5-B72A-DF9558EE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7B72C-5E8B-AAB1-4DC3-CBA3C2498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3AC97-03D3-46CD-FC43-68548F37C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158197-AC94-474D-B8E4-79F5F2BAEAB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474CC-50EB-AE1E-8E48-0E7152003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A3788-3155-FEB4-8FA7-BDDA0C31D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BD1647-5661-4186-A335-51C21DF0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9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F5B1-8923-4F8F-C7A6-90DB8C9026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Kentucky Quarter Horse Racing Association update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A4E04-B05E-ED9A-C185-2C5B2DAE6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6056"/>
            <a:ext cx="9144000" cy="881743"/>
          </a:xfrm>
        </p:spPr>
        <p:txBody>
          <a:bodyPr/>
          <a:lstStyle/>
          <a:p>
            <a:r>
              <a:rPr lang="en-US" dirty="0"/>
              <a:t>L&amp;O Interim Meeting 9/25/25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2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37E34-C317-2E78-4C84-D0F517C2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Track update</a:t>
            </a:r>
          </a:p>
        </p:txBody>
      </p:sp>
      <p:pic>
        <p:nvPicPr>
          <p:cNvPr id="5" name="Content Placeholder 4" descr="A group of planes flying over a dirt road&#10;&#10;AI-generated content may be incorrect.">
            <a:extLst>
              <a:ext uri="{FF2B5EF4-FFF2-40B4-BE49-F238E27FC236}">
                <a16:creationId xmlns:a16="http://schemas.microsoft.com/office/drawing/2014/main" id="{3CE9A0E1-7118-B520-E873-2B4EA4822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5" y="1885279"/>
            <a:ext cx="7345646" cy="4948805"/>
          </a:xfrm>
        </p:spPr>
      </p:pic>
    </p:spTree>
    <p:extLst>
      <p:ext uri="{BB962C8B-B14F-4D97-AF65-F5344CB8AC3E}">
        <p14:creationId xmlns:p14="http://schemas.microsoft.com/office/powerpoint/2010/main" val="94096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51FDF-EA19-4DD1-0C9A-AF0B15D4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Track update	</a:t>
            </a:r>
          </a:p>
        </p:txBody>
      </p:sp>
      <p:graphicFrame>
        <p:nvGraphicFramePr>
          <p:cNvPr id="59" name="Content Placeholder 2">
            <a:extLst>
              <a:ext uri="{FF2B5EF4-FFF2-40B4-BE49-F238E27FC236}">
                <a16:creationId xmlns:a16="http://schemas.microsoft.com/office/drawing/2014/main" id="{2137D534-A10E-C3AF-CAAA-DF3DBDA9C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41487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80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FBFF5-6BCB-FB49-4C93-B883B77E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2025 HB 566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53C23-27CE-5D8C-5EF8-945E122A2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Regulations addressing the changes made in HB 566 regarding Quarter Horse racing passed the KHRG corporation on June 24</a:t>
            </a:r>
            <a:r>
              <a:rPr lang="en-US" sz="2000" baseline="30000" dirty="0"/>
              <a:t>th</a:t>
            </a:r>
            <a:r>
              <a:rPr lang="en-US" sz="2000" dirty="0"/>
              <a:t>.</a:t>
            </a:r>
          </a:p>
          <a:p>
            <a:r>
              <a:rPr lang="en-US" sz="2000" dirty="0"/>
              <a:t>The </a:t>
            </a:r>
            <a:r>
              <a:rPr lang="en-US" sz="2000" dirty="0" err="1"/>
              <a:t>KyQHRA</a:t>
            </a:r>
            <a:r>
              <a:rPr lang="en-US" sz="2000" dirty="0"/>
              <a:t> is working on a database system that will streamline the registration process for Kentucky Breds.</a:t>
            </a:r>
          </a:p>
          <a:p>
            <a:r>
              <a:rPr lang="en-US" sz="2000" dirty="0"/>
              <a:t>We have been promoting the state bred program through advertising in industry publications and at the Heritage Sale in Oklahoma.</a:t>
            </a:r>
          </a:p>
          <a:p>
            <a:r>
              <a:rPr lang="en-US" sz="2000" dirty="0"/>
              <a:t>Discussions are on-going about race days for 2026, but most likely will </a:t>
            </a:r>
            <a:r>
              <a:rPr lang="en-US" sz="2000"/>
              <a:t>be in August.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966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142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Kentucky Quarter Horse Racing Association update </vt:lpstr>
      <vt:lpstr>Track update</vt:lpstr>
      <vt:lpstr>Track update </vt:lpstr>
      <vt:lpstr>2025 HB 566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Koenig</dc:creator>
  <cp:lastModifiedBy>Adam Koenig</cp:lastModifiedBy>
  <cp:revision>1</cp:revision>
  <dcterms:created xsi:type="dcterms:W3CDTF">2025-09-21T19:14:50Z</dcterms:created>
  <dcterms:modified xsi:type="dcterms:W3CDTF">2025-09-23T16:44:50Z</dcterms:modified>
</cp:coreProperties>
</file>