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0" r:id="rId5"/>
    <p:sldId id="285" r:id="rId6"/>
    <p:sldId id="278" r:id="rId7"/>
    <p:sldId id="286" r:id="rId8"/>
    <p:sldId id="288" r:id="rId9"/>
    <p:sldId id="289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5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FE0ECEE-3A51-48DE-AAAC-46FB92769BD5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8C6FB68-2575-4575-A3E9-F3288BCF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3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" y="64008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3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622292-52FC-440D-AF69-9B3D08132A23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2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2465C8-E09E-4549-8CA9-ADE0F54FAD08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9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" y="64008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3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FD78F34-073B-4CAC-ABDD-EB690BDE124F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2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E34CFDE-760B-43D0-BC73-672D565F93D0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5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2E4BFAA-4172-472F-8222-38B6065A1D08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278FFD-3FE2-41CC-8500-0F5961B59824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9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02589B-6F27-452D-84D9-C0DE3F9B6A56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9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008827-677F-4E36-854C-EBD24B909715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E594D3-EF4F-4AF9-B158-0C809C9BA522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1" y="5867400"/>
            <a:ext cx="1071081" cy="76132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00" y="64008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794898"/>
            <a:ext cx="10363200" cy="1470025"/>
          </a:xfrm>
        </p:spPr>
        <p:txBody>
          <a:bodyPr/>
          <a:lstStyle/>
          <a:p>
            <a:r>
              <a:rPr lang="en-US" dirty="0" smtClean="0"/>
              <a:t>Temporary Assistance for Needy Families (TANF) Funding and 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439652"/>
            <a:ext cx="8534400" cy="175520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This supplemental document is being provided to the House Standing Committee on Health and Family Services and the Senate Standing Committee on Health and Welfare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January 7, 2021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7" y="497682"/>
            <a:ext cx="2028825" cy="2122488"/>
          </a:xfrm>
        </p:spPr>
      </p:pic>
    </p:spTree>
    <p:extLst>
      <p:ext uri="{BB962C8B-B14F-4D97-AF65-F5344CB8AC3E}">
        <p14:creationId xmlns:p14="http://schemas.microsoft.com/office/powerpoint/2010/main" val="8652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Use of TANF Funding in Kentucky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7179" y="6424863"/>
            <a:ext cx="2864022" cy="3410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81" y="1312383"/>
            <a:ext cx="9352561" cy="48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453081"/>
            <a:ext cx="10972800" cy="5673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endParaRPr lang="en-US" sz="6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3200" b="1" dirty="0" smtClean="0"/>
              <a:t>Services, Supports, and Programs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09662"/>
            <a:ext cx="8629650" cy="51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TANF Expenditures for SFY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09" y="5690621"/>
            <a:ext cx="8537275" cy="5305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/>
              <a:t>Data included in this table are for the TANF expenditure categories on slide 3, including expenditures for protection and permanency (P&amp;P) child welfare programs for private child care (PCC) and kinship care.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4" y="1125842"/>
            <a:ext cx="10343071" cy="45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TANF Expenditures for SFY 19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766" y="1138687"/>
            <a:ext cx="10529241" cy="40663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9757" y="5375916"/>
            <a:ext cx="8537275" cy="530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/>
              <a:t>Data included in this table are for the TANF expenditure categories on slide 3, including expenditures for protection and permanency (P&amp;P) child welfare programs for private child care (PCC) and kinship care.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22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TANF Expenditures for SFY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0" y="1243864"/>
            <a:ext cx="10588039" cy="415793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79757" y="5401795"/>
            <a:ext cx="8537275" cy="530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Data included in this table are for the TANF expenditure categories on slide 3, including expenditures for protection and permanency (P&amp;P) child welfare programs for private child care (PCC) and kinship care.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596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lOlraDocsTopic xmlns="2d358368-4c4d-4f0d-9f49-2da6e9c2d673">Legislative</solOlraDocsTopic>
    <solOlraDocsType xmlns="2d358368-4c4d-4f0d-9f49-2da6e9c2d673">Templates and Quick Reference Sheets</solOlraDocs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E22FCF9783F418BC9B06C4BD96DEA" ma:contentTypeVersion="3" ma:contentTypeDescription="Create a new document." ma:contentTypeScope="" ma:versionID="2f63af24bb49d4590b0861a1777825cc">
  <xsd:schema xmlns:xsd="http://www.w3.org/2001/XMLSchema" xmlns:xs="http://www.w3.org/2001/XMLSchema" xmlns:p="http://schemas.microsoft.com/office/2006/metadata/properties" xmlns:ns2="2d358368-4c4d-4f0d-9f49-2da6e9c2d673" targetNamespace="http://schemas.microsoft.com/office/2006/metadata/properties" ma:root="true" ma:fieldsID="0e8ccb7e8ec1b08bb6e563b9addc95cc" ns2:_="">
    <xsd:import namespace="2d358368-4c4d-4f0d-9f49-2da6e9c2d673"/>
    <xsd:element name="properties">
      <xsd:complexType>
        <xsd:sequence>
          <xsd:element name="documentManagement">
            <xsd:complexType>
              <xsd:all>
                <xsd:element ref="ns2:solOlraDocsTopic" minOccurs="0"/>
                <xsd:element ref="ns2:solOlraDocs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58368-4c4d-4f0d-9f49-2da6e9c2d673" elementFormDefault="qualified">
    <xsd:import namespace="http://schemas.microsoft.com/office/2006/documentManagement/types"/>
    <xsd:import namespace="http://schemas.microsoft.com/office/infopath/2007/PartnerControls"/>
    <xsd:element name="solOlraDocsTopic" ma:index="2" nillable="true" ma:displayName="Topic" ma:description="Select the topic to which this file is relevant: Legislative, Regulatory or Other." ma:format="Dropdown" ma:internalName="solOlraDocsTopic">
      <xsd:simpleType>
        <xsd:restriction base="dms:Choice">
          <xsd:enumeration value="Crossover Documents"/>
          <xsd:enumeration value="HB 50"/>
          <xsd:enumeration value="Legislative"/>
          <xsd:enumeration value="Regulatory"/>
          <xsd:enumeration value="Other"/>
        </xsd:restriction>
      </xsd:simpleType>
    </xsd:element>
    <xsd:element name="solOlraDocsType" ma:index="3" nillable="true" ma:displayName="Document Type" ma:format="Dropdown" ma:internalName="solOlraDocsType">
      <xsd:simpleType>
        <xsd:restriction base="dms:Choice">
          <xsd:enumeration value="Forms"/>
          <xsd:enumeration value="Prefiled bill"/>
          <xsd:enumeration value="Tracking sheet"/>
          <xsd:enumeration value="Training"/>
          <xsd:enumeration value="Uploaded Committee Presentations"/>
          <xsd:enumeration value="Templates and Quick Reference Sheets"/>
          <xsd:enumeration value="Session Documents"/>
          <xsd:enumeration value="Reg Filing Documents"/>
          <xsd:enumeration value="Misc/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3507DE-00B6-481A-A4E3-2FDB00C162E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d358368-4c4d-4f0d-9f49-2da6e9c2d673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B7DC98-CE2C-436C-9AAA-491CB5F69E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4FEB3E-2CF4-447A-91EF-DBA5ADB78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358368-4c4d-4f0d-9f49-2da6e9c2d6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186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DPH 9_30_16 Presentation</vt:lpstr>
      <vt:lpstr>Temporary Assistance for Needy Families (TANF) Funding and Uses</vt:lpstr>
      <vt:lpstr>Use of TANF Funding in Kentucky</vt:lpstr>
      <vt:lpstr>Services, Supports, and Programs</vt:lpstr>
      <vt:lpstr>TANF Expenditures for SFY 18</vt:lpstr>
      <vt:lpstr>TANF Expenditures for SFY 19</vt:lpstr>
      <vt:lpstr>TANF Expenditures for SFY 20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CHFS Legislative Presentation Template 2020</dc:title>
  <dc:creator>Lowery, Eric  (CHFS OPB)</dc:creator>
  <cp:lastModifiedBy>Cooper, Sarah A (CHFS OLRA)</cp:lastModifiedBy>
  <cp:revision>71</cp:revision>
  <cp:lastPrinted>2020-02-04T18:20:50Z</cp:lastPrinted>
  <dcterms:created xsi:type="dcterms:W3CDTF">2018-01-11T12:54:00Z</dcterms:created>
  <dcterms:modified xsi:type="dcterms:W3CDTF">2021-01-04T20:12:50Z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0x01010072FE22FCF9783F418BC9B06C4BD96DEA</vt:lpwstr>
  </property>
</Properties>
</file>