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0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5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4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513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55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13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17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6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2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9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8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3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1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8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1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1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8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6D796DC-C089-4F3B-99FB-CF0C774E904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D8D2-CCB4-4E9F-A922-892A0473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22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HB 470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Peer Support </a:t>
            </a:r>
          </a:p>
        </p:txBody>
      </p:sp>
    </p:spTree>
    <p:extLst>
      <p:ext uri="{BB962C8B-B14F-4D97-AF65-F5344CB8AC3E}">
        <p14:creationId xmlns:p14="http://schemas.microsoft.com/office/powerpoint/2010/main" val="302321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08AE7-37CA-4D44-B21A-2470BA425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1800" dirty="0"/>
            </a:br>
            <a:br>
              <a:rPr lang="en-US" sz="1800" dirty="0"/>
            </a:br>
            <a:r>
              <a:rPr lang="en-US" dirty="0"/>
              <a:t>Observable Trends in Medicaid Fraud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240FA-6E97-42FF-8B38-95DD1F9E5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“DMS has instituted limitations on Psychoeducation (H2027) and Peer Support Services (H0038) and this is reflected in the 2025 claims data. While there has been a massive decrease in H2027 spending at the individual level, group H2027 services (indicated by the HQ modifier) have spiked in 2025” </a:t>
            </a:r>
          </a:p>
          <a:p>
            <a:r>
              <a:rPr lang="en-US" dirty="0">
                <a:solidFill>
                  <a:schemeClr val="tx1"/>
                </a:solidFill>
              </a:rPr>
              <a:t>~ KY Attorney General, Medicaid Fraud Control Units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65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218D-1CEA-4B3F-A7DD-802268E0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3659"/>
            <a:ext cx="10515600" cy="854845"/>
          </a:xfrm>
        </p:spPr>
        <p:txBody>
          <a:bodyPr>
            <a:normAutofit/>
          </a:bodyPr>
          <a:lstStyle/>
          <a:p>
            <a:r>
              <a:rPr lang="en-US" sz="2000" b="1" dirty="0"/>
              <a:t>Medicaid costs – Behavioral Health Multi-Specialty groups and </a:t>
            </a:r>
            <a:r>
              <a:rPr lang="en-US" sz="2000" b="1" dirty="0" err="1"/>
              <a:t>BHSO</a:t>
            </a:r>
            <a:r>
              <a:rPr lang="en-US" sz="2000" b="1" dirty="0"/>
              <a:t>  Provider types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7022457-8436-4E19-BC5F-750210B14C7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1338504"/>
            <a:ext cx="10377487" cy="4783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9025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</TotalTime>
  <Words>89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Segoe UI</vt:lpstr>
      <vt:lpstr>Wingdings 3</vt:lpstr>
      <vt:lpstr>Ion</vt:lpstr>
      <vt:lpstr>HB 470</vt:lpstr>
      <vt:lpstr>  Observable Trends in Medicaid Fraud  </vt:lpstr>
      <vt:lpstr>Medicaid costs – Behavioral Health Multi-Specialty groups and BHSO  Provider types</vt:lpstr>
    </vt:vector>
  </TitlesOfParts>
  <Company>LRC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 470</dc:title>
  <dc:creator>Moser, Kimberly (State Rep.) (LRC)</dc:creator>
  <cp:lastModifiedBy>Moser, Kimberly (State Rep.) (LRC)</cp:lastModifiedBy>
  <cp:revision>7</cp:revision>
  <dcterms:created xsi:type="dcterms:W3CDTF">2026-03-09T22:02:59Z</dcterms:created>
  <dcterms:modified xsi:type="dcterms:W3CDTF">2026-03-09T22:58:55Z</dcterms:modified>
</cp:coreProperties>
</file>