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7" r:id="rId6"/>
    <p:sldId id="270" r:id="rId7"/>
  </p:sldIdLst>
  <p:sldSz cx="18288000" cy="10287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lJcvMwPKGdJEgSmamsZ1QwtJu3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asquenz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14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10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574a6f05a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1574a6f05a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574a6f05a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</p:txBody>
      </p:sp>
      <p:sp>
        <p:nvSpPr>
          <p:cNvPr id="279" name="Google Shape;279;g1574a6f05a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7" name="Google Shape;36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4.jp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36336" t="1267" r="22311" b="54229"/>
          <a:stretch/>
        </p:blipFill>
        <p:spPr>
          <a:xfrm>
            <a:off x="0" y="0"/>
            <a:ext cx="18287998" cy="105593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" name="Google Shape;85;p1"/>
          <p:cNvGrpSpPr/>
          <p:nvPr/>
        </p:nvGrpSpPr>
        <p:grpSpPr>
          <a:xfrm>
            <a:off x="356375" y="2274054"/>
            <a:ext cx="12147750" cy="8822165"/>
            <a:chOff x="0" y="-142875"/>
            <a:chExt cx="16197000" cy="11762888"/>
          </a:xfrm>
        </p:grpSpPr>
        <p:sp>
          <p:nvSpPr>
            <p:cNvPr id="86" name="Google Shape;86;p1"/>
            <p:cNvSpPr txBox="1"/>
            <p:nvPr/>
          </p:nvSpPr>
          <p:spPr>
            <a:xfrm>
              <a:off x="0" y="-142875"/>
              <a:ext cx="16197000" cy="1048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25"/>
                <a:buFont typeface="Arial"/>
                <a:buNone/>
              </a:pPr>
              <a:r>
                <a:rPr lang="en-US" sz="15025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Recovery Ready Communities</a:t>
              </a:r>
              <a:endParaRPr sz="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0" y="10600190"/>
              <a:ext cx="16196892" cy="10198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3173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" name="Google Shape;88;p1"/>
          <p:cNvGrpSpPr/>
          <p:nvPr/>
        </p:nvGrpSpPr>
        <p:grpSpPr>
          <a:xfrm>
            <a:off x="13434309" y="-361655"/>
            <a:ext cx="4853722" cy="11027766"/>
            <a:chOff x="0" y="-95250"/>
            <a:chExt cx="1278338" cy="2904413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1278338" cy="2809163"/>
            </a:xfrm>
            <a:custGeom>
              <a:avLst/>
              <a:gdLst/>
              <a:ahLst/>
              <a:cxnLst/>
              <a:rect l="l" t="t" r="r" b="b"/>
              <a:pathLst>
                <a:path w="1278338" h="2809163" extrusionOk="0">
                  <a:moveTo>
                    <a:pt x="0" y="0"/>
                  </a:moveTo>
                  <a:lnTo>
                    <a:pt x="1278338" y="0"/>
                  </a:lnTo>
                  <a:lnTo>
                    <a:pt x="1278338" y="2809163"/>
                  </a:lnTo>
                  <a:lnTo>
                    <a:pt x="0" y="2809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90" name="Google Shape;90;p1"/>
            <p:cNvSpPr txBox="1"/>
            <p:nvPr/>
          </p:nvSpPr>
          <p:spPr>
            <a:xfrm>
              <a:off x="0" y="-95250"/>
              <a:ext cx="812800" cy="908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83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04044" y="-1805724"/>
            <a:ext cx="6143342" cy="61433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"/>
          <p:cNvCxnSpPr/>
          <p:nvPr/>
        </p:nvCxnSpPr>
        <p:spPr>
          <a:xfrm>
            <a:off x="159095" y="2082919"/>
            <a:ext cx="13037192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49823" y="9258300"/>
            <a:ext cx="3222663" cy="60954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59100" y="530250"/>
            <a:ext cx="130371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00"/>
              <a:buFont typeface="Arial"/>
              <a:buNone/>
            </a:pPr>
            <a:r>
              <a:rPr lang="en-US" sz="49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Volunteers of America Mid-States Presents:</a:t>
            </a:r>
            <a:endParaRPr sz="4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34288" y="3669963"/>
            <a:ext cx="4853726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4"/>
          <p:cNvPicPr preferRelativeResize="0"/>
          <p:nvPr/>
        </p:nvPicPr>
        <p:blipFill rotWithShape="1">
          <a:blip r:embed="rId3">
            <a:alphaModFix/>
          </a:blip>
          <a:srcRect l="36336" t="1267" r="22311" b="54229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6" name="Google Shape;136;p4"/>
          <p:cNvGrpSpPr/>
          <p:nvPr/>
        </p:nvGrpSpPr>
        <p:grpSpPr>
          <a:xfrm>
            <a:off x="13434296" y="-370380"/>
            <a:ext cx="4853722" cy="11027766"/>
            <a:chOff x="0" y="-95250"/>
            <a:chExt cx="1278338" cy="2904413"/>
          </a:xfrm>
        </p:grpSpPr>
        <p:sp>
          <p:nvSpPr>
            <p:cNvPr id="137" name="Google Shape;137;p4"/>
            <p:cNvSpPr/>
            <p:nvPr/>
          </p:nvSpPr>
          <p:spPr>
            <a:xfrm>
              <a:off x="0" y="0"/>
              <a:ext cx="1278338" cy="2809163"/>
            </a:xfrm>
            <a:custGeom>
              <a:avLst/>
              <a:gdLst/>
              <a:ahLst/>
              <a:cxnLst/>
              <a:rect l="l" t="t" r="r" b="b"/>
              <a:pathLst>
                <a:path w="1278338" h="2809163" extrusionOk="0">
                  <a:moveTo>
                    <a:pt x="0" y="0"/>
                  </a:moveTo>
                  <a:lnTo>
                    <a:pt x="1278338" y="0"/>
                  </a:lnTo>
                  <a:lnTo>
                    <a:pt x="1278338" y="2809163"/>
                  </a:lnTo>
                  <a:lnTo>
                    <a:pt x="0" y="2809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38" name="Google Shape;138;p4"/>
            <p:cNvSpPr txBox="1"/>
            <p:nvPr/>
          </p:nvSpPr>
          <p:spPr>
            <a:xfrm>
              <a:off x="0" y="-95250"/>
              <a:ext cx="812800" cy="908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83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9" name="Google Shape;13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04044" y="-1805724"/>
            <a:ext cx="6143342" cy="61433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Google Shape;140;p4"/>
          <p:cNvCxnSpPr/>
          <p:nvPr/>
        </p:nvCxnSpPr>
        <p:spPr>
          <a:xfrm>
            <a:off x="159095" y="2082919"/>
            <a:ext cx="13037192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41" name="Google Shape;14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49823" y="9258300"/>
            <a:ext cx="3222663" cy="60954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 txBox="1"/>
          <p:nvPr/>
        </p:nvSpPr>
        <p:spPr>
          <a:xfrm>
            <a:off x="465848" y="460374"/>
            <a:ext cx="12730500" cy="8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r>
              <a:rPr lang="en-US" sz="5499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Proposed Strategic Goals: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321750" y="3286900"/>
            <a:ext cx="12711900" cy="7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Reduce Stigma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Increase Recovery Capital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Strengthen/Develop Recovery Oriented Systems of Care (ROSC)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Leading to: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Decreased overdose deaths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Increased workforce participation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Healthier and safer communities for all</a:t>
            </a:r>
            <a:endParaRPr sz="3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62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34288" y="3669963"/>
            <a:ext cx="4853726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5"/>
          <p:cNvPicPr preferRelativeResize="0"/>
          <p:nvPr/>
        </p:nvPicPr>
        <p:blipFill rotWithShape="1">
          <a:blip r:embed="rId3">
            <a:alphaModFix/>
          </a:blip>
          <a:srcRect l="36336" t="1267" r="22311" b="54229"/>
          <a:stretch/>
        </p:blipFill>
        <p:spPr>
          <a:xfrm>
            <a:off x="0" y="0"/>
            <a:ext cx="18287998" cy="102870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0" name="Google Shape;150;p5"/>
          <p:cNvGrpSpPr/>
          <p:nvPr/>
        </p:nvGrpSpPr>
        <p:grpSpPr>
          <a:xfrm>
            <a:off x="13434309" y="-361652"/>
            <a:ext cx="4853691" cy="11027693"/>
            <a:chOff x="0" y="-95250"/>
            <a:chExt cx="1278338" cy="2904413"/>
          </a:xfrm>
        </p:grpSpPr>
        <p:sp>
          <p:nvSpPr>
            <p:cNvPr id="151" name="Google Shape;151;p5"/>
            <p:cNvSpPr/>
            <p:nvPr/>
          </p:nvSpPr>
          <p:spPr>
            <a:xfrm>
              <a:off x="0" y="0"/>
              <a:ext cx="1278338" cy="2809163"/>
            </a:xfrm>
            <a:custGeom>
              <a:avLst/>
              <a:gdLst/>
              <a:ahLst/>
              <a:cxnLst/>
              <a:rect l="l" t="t" r="r" b="b"/>
              <a:pathLst>
                <a:path w="1278338" h="2809163" extrusionOk="0">
                  <a:moveTo>
                    <a:pt x="0" y="0"/>
                  </a:moveTo>
                  <a:lnTo>
                    <a:pt x="1278338" y="0"/>
                  </a:lnTo>
                  <a:lnTo>
                    <a:pt x="1278338" y="2809163"/>
                  </a:lnTo>
                  <a:lnTo>
                    <a:pt x="0" y="2809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52" name="Google Shape;152;p5"/>
            <p:cNvSpPr txBox="1"/>
            <p:nvPr/>
          </p:nvSpPr>
          <p:spPr>
            <a:xfrm>
              <a:off x="0" y="-95250"/>
              <a:ext cx="812800" cy="908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83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3" name="Google Shape;15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04044" y="-1805724"/>
            <a:ext cx="6143343" cy="61433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4" name="Google Shape;154;p5"/>
          <p:cNvCxnSpPr/>
          <p:nvPr/>
        </p:nvCxnSpPr>
        <p:spPr>
          <a:xfrm>
            <a:off x="159095" y="2082919"/>
            <a:ext cx="13037192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55" name="Google Shape;15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49823" y="9258300"/>
            <a:ext cx="3222663" cy="60954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5"/>
          <p:cNvSpPr txBox="1"/>
          <p:nvPr/>
        </p:nvSpPr>
        <p:spPr>
          <a:xfrm>
            <a:off x="13676402" y="2615250"/>
            <a:ext cx="4611600" cy="21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6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6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5"/>
          <p:cNvSpPr txBox="1"/>
          <p:nvPr/>
        </p:nvSpPr>
        <p:spPr>
          <a:xfrm>
            <a:off x="465848" y="460374"/>
            <a:ext cx="12730500" cy="20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r>
              <a:rPr lang="en-US" sz="5499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Stakeholder Engagement: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endParaRPr sz="5499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0330" y="4243627"/>
            <a:ext cx="8885721" cy="455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02125" y="3712025"/>
            <a:ext cx="8885707" cy="4862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5800" y="3431226"/>
            <a:ext cx="5332175" cy="9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55025" y="3894913"/>
            <a:ext cx="1119075" cy="99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5800" y="4559501"/>
            <a:ext cx="5332175" cy="9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55025" y="5023188"/>
            <a:ext cx="1119075" cy="99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5800" y="5648376"/>
            <a:ext cx="5332175" cy="9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55025" y="6112063"/>
            <a:ext cx="1119075" cy="99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flipH="1">
            <a:off x="7508975" y="2791126"/>
            <a:ext cx="5332175" cy="9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flipH="1">
            <a:off x="6762850" y="3254813"/>
            <a:ext cx="1119075" cy="99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flipH="1">
            <a:off x="7508975" y="3919401"/>
            <a:ext cx="5332175" cy="9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flipH="1">
            <a:off x="6762850" y="4383088"/>
            <a:ext cx="1119075" cy="99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flipH="1">
            <a:off x="7508975" y="5008276"/>
            <a:ext cx="5332175" cy="9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flipH="1">
            <a:off x="6974200" y="5442588"/>
            <a:ext cx="1119075" cy="99956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5"/>
          <p:cNvSpPr txBox="1"/>
          <p:nvPr/>
        </p:nvSpPr>
        <p:spPr>
          <a:xfrm>
            <a:off x="1878000" y="3599525"/>
            <a:ext cx="382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MEETINGS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5"/>
          <p:cNvSpPr txBox="1"/>
          <p:nvPr/>
        </p:nvSpPr>
        <p:spPr>
          <a:xfrm>
            <a:off x="831725" y="3595138"/>
            <a:ext cx="6573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1878075" y="4765600"/>
            <a:ext cx="382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STAKEHOLDERS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687575" y="4689400"/>
            <a:ext cx="945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140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5"/>
          <p:cNvSpPr txBox="1"/>
          <p:nvPr/>
        </p:nvSpPr>
        <p:spPr>
          <a:xfrm>
            <a:off x="1633175" y="5840175"/>
            <a:ext cx="406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KENTUCKY COUNTIES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5"/>
          <p:cNvSpPr txBox="1"/>
          <p:nvPr/>
        </p:nvSpPr>
        <p:spPr>
          <a:xfrm>
            <a:off x="687575" y="5763975"/>
            <a:ext cx="945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120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"/>
          <p:cNvSpPr txBox="1"/>
          <p:nvPr/>
        </p:nvSpPr>
        <p:spPr>
          <a:xfrm>
            <a:off x="11529075" y="2916275"/>
            <a:ext cx="945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18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5"/>
          <p:cNvSpPr txBox="1"/>
          <p:nvPr/>
        </p:nvSpPr>
        <p:spPr>
          <a:xfrm>
            <a:off x="11529088" y="4056950"/>
            <a:ext cx="945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13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 txBox="1"/>
          <p:nvPr/>
        </p:nvSpPr>
        <p:spPr>
          <a:xfrm>
            <a:off x="11605288" y="5131525"/>
            <a:ext cx="945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60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5"/>
          <p:cNvSpPr txBox="1"/>
          <p:nvPr/>
        </p:nvSpPr>
        <p:spPr>
          <a:xfrm>
            <a:off x="8049100" y="2975025"/>
            <a:ext cx="2979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PROVIDERS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7895079" y="4137275"/>
            <a:ext cx="3354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GOVERNMENT             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8270675" y="5182325"/>
            <a:ext cx="2979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PUBLIC HEALTH 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"/>
          <p:cNvSpPr txBox="1"/>
          <p:nvPr/>
        </p:nvSpPr>
        <p:spPr>
          <a:xfrm>
            <a:off x="343350" y="2180000"/>
            <a:ext cx="116373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343350" y="1853750"/>
            <a:ext cx="7931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1" i="0" u="none" strike="noStrike" cap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3434288" y="3669963"/>
            <a:ext cx="4853726" cy="321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flipH="1">
            <a:off x="6974200" y="6686163"/>
            <a:ext cx="1119075" cy="999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flipH="1">
            <a:off x="7575550" y="6260751"/>
            <a:ext cx="5332175" cy="93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"/>
          <p:cNvSpPr txBox="1"/>
          <p:nvPr/>
        </p:nvSpPr>
        <p:spPr>
          <a:xfrm>
            <a:off x="7671275" y="6425900"/>
            <a:ext cx="4066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COMMUNITY MEMBERS</a:t>
            </a:r>
            <a:endParaRPr sz="2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11648563" y="6379850"/>
            <a:ext cx="945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49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1574a6f05a3_0_25"/>
          <p:cNvPicPr preferRelativeResize="0"/>
          <p:nvPr/>
        </p:nvPicPr>
        <p:blipFill rotWithShape="1">
          <a:blip r:embed="rId3">
            <a:alphaModFix/>
          </a:blip>
          <a:srcRect l="36335" t="1268" r="22313" b="54226"/>
          <a:stretch/>
        </p:blipFill>
        <p:spPr>
          <a:xfrm>
            <a:off x="0" y="0"/>
            <a:ext cx="18287998" cy="102870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6" name="Google Shape;196;g1574a6f05a3_0_25"/>
          <p:cNvGrpSpPr/>
          <p:nvPr/>
        </p:nvGrpSpPr>
        <p:grpSpPr>
          <a:xfrm>
            <a:off x="13434309" y="-361655"/>
            <a:ext cx="4853722" cy="11027766"/>
            <a:chOff x="0" y="-95250"/>
            <a:chExt cx="1278338" cy="2904413"/>
          </a:xfrm>
        </p:grpSpPr>
        <p:sp>
          <p:nvSpPr>
            <p:cNvPr id="197" name="Google Shape;197;g1574a6f05a3_0_25"/>
            <p:cNvSpPr/>
            <p:nvPr/>
          </p:nvSpPr>
          <p:spPr>
            <a:xfrm>
              <a:off x="0" y="0"/>
              <a:ext cx="1278338" cy="2809163"/>
            </a:xfrm>
            <a:custGeom>
              <a:avLst/>
              <a:gdLst/>
              <a:ahLst/>
              <a:cxnLst/>
              <a:rect l="l" t="t" r="r" b="b"/>
              <a:pathLst>
                <a:path w="1278338" h="2809163" extrusionOk="0">
                  <a:moveTo>
                    <a:pt x="0" y="0"/>
                  </a:moveTo>
                  <a:lnTo>
                    <a:pt x="1278338" y="0"/>
                  </a:lnTo>
                  <a:lnTo>
                    <a:pt x="1278338" y="2809163"/>
                  </a:lnTo>
                  <a:lnTo>
                    <a:pt x="0" y="2809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8" name="Google Shape;198;g1574a6f05a3_0_25"/>
            <p:cNvSpPr txBox="1"/>
            <p:nvPr/>
          </p:nvSpPr>
          <p:spPr>
            <a:xfrm>
              <a:off x="0" y="-95250"/>
              <a:ext cx="8127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83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99" name="Google Shape;199;g1574a6f05a3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04044" y="-1805724"/>
            <a:ext cx="6143343" cy="61433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Google Shape;200;g1574a6f05a3_0_25"/>
          <p:cNvCxnSpPr/>
          <p:nvPr/>
        </p:nvCxnSpPr>
        <p:spPr>
          <a:xfrm>
            <a:off x="159095" y="2082919"/>
            <a:ext cx="130371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01" name="Google Shape;201;g1574a6f05a3_0_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49823" y="9258300"/>
            <a:ext cx="3222663" cy="60954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1574a6f05a3_0_25"/>
          <p:cNvSpPr txBox="1"/>
          <p:nvPr/>
        </p:nvSpPr>
        <p:spPr>
          <a:xfrm>
            <a:off x="465848" y="460374"/>
            <a:ext cx="12730500" cy="8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r>
              <a:rPr lang="en-US" sz="5499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Certification Process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1574a6f05a3_0_25"/>
          <p:cNvSpPr txBox="1"/>
          <p:nvPr/>
        </p:nvSpPr>
        <p:spPr>
          <a:xfrm>
            <a:off x="321700" y="2859175"/>
            <a:ext cx="12711900" cy="6636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Community education and recruitment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Identify single point of contact for community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Community applies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VOA Team site visit 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VOA Team assessment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VOA Recommendation to Advisory Council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Advisory Council decision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Share outcome with community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50"/>
              <a:buFont typeface="Arial"/>
              <a:buChar char="●"/>
            </a:pPr>
            <a:r>
              <a:rPr lang="en-US" sz="3750" dirty="0">
                <a:solidFill>
                  <a:schemeClr val="lt1"/>
                </a:solidFill>
              </a:rPr>
              <a:t>Provide follow-up technical assistance for re-application purposes</a:t>
            </a:r>
            <a:endParaRPr sz="37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g1574a6f05a3_0_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34288" y="3669963"/>
            <a:ext cx="4853726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g1574a6f05a3_0_5"/>
          <p:cNvPicPr preferRelativeResize="0"/>
          <p:nvPr/>
        </p:nvPicPr>
        <p:blipFill rotWithShape="1">
          <a:blip r:embed="rId3">
            <a:alphaModFix/>
          </a:blip>
          <a:srcRect l="36335" t="1268" r="22313" b="54226"/>
          <a:stretch/>
        </p:blipFill>
        <p:spPr>
          <a:xfrm>
            <a:off x="0" y="0"/>
            <a:ext cx="18287998" cy="102870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2" name="Google Shape;282;g1574a6f05a3_0_5"/>
          <p:cNvGrpSpPr/>
          <p:nvPr/>
        </p:nvGrpSpPr>
        <p:grpSpPr>
          <a:xfrm>
            <a:off x="13434309" y="-361655"/>
            <a:ext cx="4853722" cy="11027766"/>
            <a:chOff x="0" y="-95250"/>
            <a:chExt cx="1278338" cy="2904413"/>
          </a:xfrm>
        </p:grpSpPr>
        <p:sp>
          <p:nvSpPr>
            <p:cNvPr id="283" name="Google Shape;283;g1574a6f05a3_0_5"/>
            <p:cNvSpPr/>
            <p:nvPr/>
          </p:nvSpPr>
          <p:spPr>
            <a:xfrm>
              <a:off x="0" y="0"/>
              <a:ext cx="1278338" cy="2809163"/>
            </a:xfrm>
            <a:custGeom>
              <a:avLst/>
              <a:gdLst/>
              <a:ahLst/>
              <a:cxnLst/>
              <a:rect l="l" t="t" r="r" b="b"/>
              <a:pathLst>
                <a:path w="1278338" h="2809163" extrusionOk="0">
                  <a:moveTo>
                    <a:pt x="0" y="0"/>
                  </a:moveTo>
                  <a:lnTo>
                    <a:pt x="1278338" y="0"/>
                  </a:lnTo>
                  <a:lnTo>
                    <a:pt x="1278338" y="2809163"/>
                  </a:lnTo>
                  <a:lnTo>
                    <a:pt x="0" y="2809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84" name="Google Shape;284;g1574a6f05a3_0_5"/>
            <p:cNvSpPr txBox="1"/>
            <p:nvPr/>
          </p:nvSpPr>
          <p:spPr>
            <a:xfrm>
              <a:off x="0" y="-95250"/>
              <a:ext cx="8127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83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85" name="Google Shape;285;g1574a6f05a3_0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04044" y="-1805724"/>
            <a:ext cx="6143343" cy="61433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6" name="Google Shape;286;g1574a6f05a3_0_5"/>
          <p:cNvCxnSpPr/>
          <p:nvPr/>
        </p:nvCxnSpPr>
        <p:spPr>
          <a:xfrm>
            <a:off x="159095" y="2082919"/>
            <a:ext cx="130371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7" name="Google Shape;287;g1574a6f05a3_0_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49823" y="9258300"/>
            <a:ext cx="3222663" cy="60954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1574a6f05a3_0_5"/>
          <p:cNvSpPr txBox="1"/>
          <p:nvPr/>
        </p:nvSpPr>
        <p:spPr>
          <a:xfrm>
            <a:off x="465848" y="460374"/>
            <a:ext cx="12730500" cy="20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r>
              <a:rPr lang="en-US" sz="5499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Criteria Scoring Categories: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endParaRPr sz="5499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1574a6f05a3_0_5"/>
          <p:cNvSpPr txBox="1"/>
          <p:nvPr/>
        </p:nvSpPr>
        <p:spPr>
          <a:xfrm>
            <a:off x="3756025" y="2416975"/>
            <a:ext cx="8191200" cy="79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endParaRPr sz="5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536575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50"/>
              <a:buFont typeface="Arial"/>
              <a:buChar char="●"/>
            </a:pPr>
            <a:r>
              <a:rPr lang="en-US" sz="48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Prevention</a:t>
            </a:r>
            <a:endParaRPr sz="48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536575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50"/>
              <a:buFont typeface="Arial"/>
              <a:buChar char="●"/>
            </a:pPr>
            <a:r>
              <a:rPr lang="en-US" sz="48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Treatment</a:t>
            </a:r>
            <a:endParaRPr sz="48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536575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50"/>
              <a:buFont typeface="Arial"/>
              <a:buChar char="●"/>
            </a:pPr>
            <a:r>
              <a:rPr lang="en-US" sz="48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Recovery Support</a:t>
            </a:r>
            <a:endParaRPr sz="48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g1574a6f05a3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34288" y="3669963"/>
            <a:ext cx="4853726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17"/>
          <p:cNvPicPr preferRelativeResize="0"/>
          <p:nvPr/>
        </p:nvPicPr>
        <p:blipFill rotWithShape="1">
          <a:blip r:embed="rId3">
            <a:alphaModFix/>
          </a:blip>
          <a:srcRect l="36336" t="1267" r="22311" b="54229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0" name="Google Shape;370;p17"/>
          <p:cNvGrpSpPr/>
          <p:nvPr/>
        </p:nvGrpSpPr>
        <p:grpSpPr>
          <a:xfrm>
            <a:off x="13434309" y="-361652"/>
            <a:ext cx="4853691" cy="11027693"/>
            <a:chOff x="0" y="-95250"/>
            <a:chExt cx="1278338" cy="2904413"/>
          </a:xfrm>
        </p:grpSpPr>
        <p:sp>
          <p:nvSpPr>
            <p:cNvPr id="371" name="Google Shape;371;p17"/>
            <p:cNvSpPr/>
            <p:nvPr/>
          </p:nvSpPr>
          <p:spPr>
            <a:xfrm>
              <a:off x="0" y="0"/>
              <a:ext cx="1278338" cy="2809163"/>
            </a:xfrm>
            <a:custGeom>
              <a:avLst/>
              <a:gdLst/>
              <a:ahLst/>
              <a:cxnLst/>
              <a:rect l="l" t="t" r="r" b="b"/>
              <a:pathLst>
                <a:path w="1278338" h="2809163" extrusionOk="0">
                  <a:moveTo>
                    <a:pt x="0" y="0"/>
                  </a:moveTo>
                  <a:lnTo>
                    <a:pt x="1278338" y="0"/>
                  </a:lnTo>
                  <a:lnTo>
                    <a:pt x="1278338" y="2809163"/>
                  </a:lnTo>
                  <a:lnTo>
                    <a:pt x="0" y="2809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372" name="Google Shape;372;p17"/>
            <p:cNvSpPr txBox="1"/>
            <p:nvPr/>
          </p:nvSpPr>
          <p:spPr>
            <a:xfrm>
              <a:off x="0" y="-95250"/>
              <a:ext cx="812800" cy="908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83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73" name="Google Shape;373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04044" y="-1805724"/>
            <a:ext cx="6143342" cy="61433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4" name="Google Shape;374;p17"/>
          <p:cNvCxnSpPr/>
          <p:nvPr/>
        </p:nvCxnSpPr>
        <p:spPr>
          <a:xfrm>
            <a:off x="159095" y="2082919"/>
            <a:ext cx="13037192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75" name="Google Shape;375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49823" y="9258300"/>
            <a:ext cx="3222663" cy="609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144000" y="5448270"/>
            <a:ext cx="3546209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17"/>
          <p:cNvSpPr txBox="1"/>
          <p:nvPr/>
        </p:nvSpPr>
        <p:spPr>
          <a:xfrm>
            <a:off x="465848" y="460374"/>
            <a:ext cx="12730500" cy="20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r>
              <a:rPr lang="en-US" sz="5499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Advisory Council Feedback: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99"/>
              <a:buFont typeface="Arial"/>
              <a:buNone/>
            </a:pPr>
            <a:endParaRPr sz="5499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17"/>
          <p:cNvSpPr txBox="1"/>
          <p:nvPr/>
        </p:nvSpPr>
        <p:spPr>
          <a:xfrm>
            <a:off x="159100" y="3428996"/>
            <a:ext cx="12711900" cy="143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want to hear from you!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endParaRPr sz="3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sng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RRCKY@</a:t>
            </a:r>
            <a:r>
              <a:rPr lang="en-US" sz="3900" b="1" i="0" u="sng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VOAMID</a:t>
            </a:r>
            <a:r>
              <a:rPr lang="en-US" sz="3900" b="1" i="0" u="sng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.ORG</a:t>
            </a:r>
            <a:endParaRPr sz="3900" b="1" i="0" u="sng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lang="en-US" sz="7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9" name="Google Shape;379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537900" y="3995600"/>
            <a:ext cx="4750099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139</Words>
  <Application>Microsoft Office PowerPoint</Application>
  <PresentationFormat>Custom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 Meador</dc:creator>
  <cp:lastModifiedBy>Allen, Sasche (LRC)</cp:lastModifiedBy>
  <cp:revision>5</cp:revision>
  <dcterms:created xsi:type="dcterms:W3CDTF">2006-08-16T00:00:00Z</dcterms:created>
  <dcterms:modified xsi:type="dcterms:W3CDTF">2022-10-19T15:02:01Z</dcterms:modified>
</cp:coreProperties>
</file>