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734"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Poppins" panose="00000500000000000000" pitchFamily="2" charset="0"/>
      <p:regular r:id="rId23"/>
      <p:bold r:id="rId24"/>
      <p:italic r:id="rId25"/>
      <p:boldItalic r:id="rId26"/>
    </p:embeddedFont>
    <p:embeddedFont>
      <p:font typeface="Poppins Light" panose="00000400000000000000" pitchFamily="2" charset="0"/>
      <p:regular r:id="rId27"/>
      <p:bold r:id="rId28"/>
      <p:italic r:id="rId29"/>
      <p:boldItalic r:id="rId30"/>
    </p:embeddedFont>
    <p:embeddedFont>
      <p:font typeface="Poppins Medium" panose="00000600000000000000" pitchFamily="2" charset="0"/>
      <p:regular r:id="rId31"/>
      <p:bold r:id="rId32"/>
      <p:italic r:id="rId33"/>
      <p:boldItalic r:id="rId34"/>
    </p:embeddedFont>
    <p:embeddedFont>
      <p:font typeface="Source Sans Pro" panose="020B0503030403020204" pitchFamily="34" charset="0"/>
      <p:regular r:id="rId35"/>
      <p:bold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8" roundtripDataSignature="AMtx7mhm5aNfvDjSpvIkwqgwi7gwVIC9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ECED2E6-2ACD-4D7A-8AEA-C1ED26C8F59F}">
  <a:tblStyle styleId="{3ECED2E6-2ACD-4D7A-8AEA-C1ED26C8F59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257bd50cb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1" name="Google Shape;921;g257bd50cb5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257bd50cb5e_0_32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257bd50cb5e_0_3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257bd50cb5e_0_33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257bd50cb5e_0_3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57bd50cb5e_0_25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257bd50cb5e_0_2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257bd50cb5e_0_28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257bd50cb5e_0_2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57bd50cb5e_0_29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257bd50cb5e_0_2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57bd50cb5e_0_2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257bd50cb5e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257bd50cb5e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0" name="Google Shape;940;g257bd50cb5e_0_5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57bd50cb5e_0_37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257bd50cb5e_0_3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57bd50cb5e_0_35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57bd50cb5e_0_3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57bd50cb5e_0_1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57bd50cb5e_0_1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 high level, record clearance comes down to three main steps:</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The initiating agency determines which charges are eligible, based on the way the law is written</a:t>
            </a:r>
            <a:endParaRPr/>
          </a:p>
          <a:p>
            <a:pPr marL="457200" lvl="0" indent="-298450" algn="l" rtl="0">
              <a:spcBef>
                <a:spcPts val="0"/>
              </a:spcBef>
              <a:spcAft>
                <a:spcPts val="0"/>
              </a:spcAft>
              <a:buSzPts val="1100"/>
              <a:buAutoNum type="arabicPeriod"/>
            </a:pPr>
            <a:r>
              <a:rPr lang="en"/>
              <a:t>The agency will notify or inform the other relevant agencies in the state</a:t>
            </a:r>
            <a:endParaRPr/>
          </a:p>
          <a:p>
            <a:pPr marL="457200" lvl="0" indent="-298450" algn="l" rtl="0">
              <a:spcBef>
                <a:spcPts val="0"/>
              </a:spcBef>
              <a:spcAft>
                <a:spcPts val="0"/>
              </a:spcAft>
              <a:buSzPts val="1100"/>
              <a:buAutoNum type="arabicPeriod"/>
            </a:pPr>
            <a:r>
              <a:rPr lang="en"/>
              <a:t>Records will be updated in the relevant systems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It’s important to note that an automatic process is does not mean you can push one button to do all of these things. At each step in the process, there are different levels of ‘automation’ that can occur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257bd50cb5e_0_2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5" name="Google Shape;985;g257bd50cb5e_0_2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57bd50cb5e_0_2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257bd50cb5e_0_24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57bd50cb5e_0_2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57bd50cb5e_0_2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s://www.notion.so/cfa/Visual-Guidelines-75caf8ca37a045a0a3d2c5af1bfd3e3a" TargetMode="External"/><Relationship Id="rId2" Type="http://schemas.openxmlformats.org/officeDocument/2006/relationships/hyperlink" Target="https://www.figma.com/file/DHntl8sdf4GEQ85zGTEOWI/Visual-Assets-Library?node-id=0%3A1" TargetMode="External"/><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574800" y="445025"/>
            <a:ext cx="80055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41"/>
          <p:cNvSpPr txBox="1">
            <a:spLocks noGrp="1"/>
          </p:cNvSpPr>
          <p:nvPr>
            <p:ph type="body" idx="1"/>
          </p:nvPr>
        </p:nvSpPr>
        <p:spPr>
          <a:xfrm>
            <a:off x="4668225" y="1343500"/>
            <a:ext cx="3804300" cy="2053800"/>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41"/>
          <p:cNvSpPr txBox="1">
            <a:spLocks noGrp="1"/>
          </p:cNvSpPr>
          <p:nvPr>
            <p:ph type="sldNum" idx="12"/>
          </p:nvPr>
        </p:nvSpPr>
        <p:spPr>
          <a:xfrm>
            <a:off x="8232858" y="453772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re Slide 1">
  <p:cSld name="CUSTOM_2">
    <p:bg>
      <p:bgPr>
        <a:solidFill>
          <a:srgbClr val="E6EBF9"/>
        </a:solidFill>
        <a:effectLst/>
      </p:bgPr>
    </p:bg>
    <p:spTree>
      <p:nvGrpSpPr>
        <p:cNvPr id="1" name="Shape 46"/>
        <p:cNvGrpSpPr/>
        <p:nvPr/>
      </p:nvGrpSpPr>
      <p:grpSpPr>
        <a:xfrm>
          <a:off x="0" y="0"/>
          <a:ext cx="0" cy="0"/>
          <a:chOff x="0" y="0"/>
          <a:chExt cx="0" cy="0"/>
        </a:xfrm>
      </p:grpSpPr>
      <p:sp>
        <p:nvSpPr>
          <p:cNvPr id="47" name="Google Shape;47;g257bd50cb5e_0_1510"/>
          <p:cNvSpPr txBox="1"/>
          <p:nvPr/>
        </p:nvSpPr>
        <p:spPr>
          <a:xfrm>
            <a:off x="958650" y="1707000"/>
            <a:ext cx="7226700" cy="1729500"/>
          </a:xfrm>
          <a:prstGeom prst="rect">
            <a:avLst/>
          </a:prstGeom>
          <a:no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 sz="3000" b="1">
                <a:solidFill>
                  <a:srgbClr val="000000"/>
                </a:solidFill>
                <a:latin typeface="Source Serif Pro"/>
                <a:ea typeface="Source Serif Pro"/>
                <a:cs typeface="Source Serif Pro"/>
                <a:sym typeface="Source Serif Pro"/>
              </a:rPr>
              <a:t>We’re </a:t>
            </a:r>
            <a:r>
              <a:rPr lang="en" sz="3000" b="1">
                <a:solidFill>
                  <a:srgbClr val="000000"/>
                </a:solidFill>
                <a:highlight>
                  <a:srgbClr val="FFD699"/>
                </a:highlight>
                <a:latin typeface="Source Serif Pro"/>
                <a:ea typeface="Source Serif Pro"/>
                <a:cs typeface="Source Serif Pro"/>
                <a:sym typeface="Source Serif Pro"/>
              </a:rPr>
              <a:t>people-centered problem solvers </a:t>
            </a:r>
            <a:endParaRPr sz="3000" b="1">
              <a:solidFill>
                <a:srgbClr val="000000"/>
              </a:solidFill>
              <a:highlight>
                <a:srgbClr val="FFD699"/>
              </a:highlight>
              <a:latin typeface="Source Serif Pro"/>
              <a:ea typeface="Source Serif Pro"/>
              <a:cs typeface="Source Serif Pro"/>
              <a:sym typeface="Source Serif Pro"/>
            </a:endParaRPr>
          </a:p>
          <a:p>
            <a:pPr marL="0" lvl="0" indent="0" algn="l" rtl="0">
              <a:lnSpc>
                <a:spcPct val="130000"/>
              </a:lnSpc>
              <a:spcBef>
                <a:spcPts val="300"/>
              </a:spcBef>
              <a:spcAft>
                <a:spcPts val="300"/>
              </a:spcAft>
              <a:buNone/>
            </a:pPr>
            <a:r>
              <a:rPr lang="en" sz="2400">
                <a:solidFill>
                  <a:srgbClr val="000000"/>
                </a:solidFill>
                <a:latin typeface="Source Sans Pro"/>
                <a:ea typeface="Source Sans Pro"/>
                <a:cs typeface="Source Sans Pro"/>
                <a:sym typeface="Source Sans Pro"/>
              </a:rPr>
              <a:t>showing that with the mindful use of technology government can work well for </a:t>
            </a:r>
            <a:r>
              <a:rPr lang="en" sz="2400" i="1">
                <a:solidFill>
                  <a:srgbClr val="000000"/>
                </a:solidFill>
                <a:latin typeface="Source Sans Pro"/>
                <a:ea typeface="Source Sans Pro"/>
                <a:cs typeface="Source Sans Pro"/>
                <a:sym typeface="Source Sans Pro"/>
              </a:rPr>
              <a:t>everyone </a:t>
            </a:r>
            <a:endParaRPr sz="2400">
              <a:solidFill>
                <a:srgbClr val="000000"/>
              </a:solidFill>
              <a:latin typeface="Source Sans Pro"/>
              <a:ea typeface="Source Sans Pro"/>
              <a:cs typeface="Source Sans Pro"/>
              <a:sym typeface="Source Sans Pro"/>
            </a:endParaRPr>
          </a:p>
        </p:txBody>
      </p:sp>
      <p:pic>
        <p:nvPicPr>
          <p:cNvPr id="48" name="Google Shape;48;g257bd50cb5e_0_151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901"/>
        <p:cNvGrpSpPr/>
        <p:nvPr/>
      </p:nvGrpSpPr>
      <p:grpSpPr>
        <a:xfrm>
          <a:off x="0" y="0"/>
          <a:ext cx="0" cy="0"/>
          <a:chOff x="0" y="0"/>
          <a:chExt cx="0" cy="0"/>
        </a:xfrm>
      </p:grpSpPr>
      <p:sp>
        <p:nvSpPr>
          <p:cNvPr id="902" name="Google Shape;902;g257bd50cb5e_0_370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3" name="Google Shape;903;g257bd50cb5e_0_370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pic>
        <p:nvPicPr>
          <p:cNvPr id="904" name="Google Shape;904;g257bd50cb5e_0_370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5"/>
        <p:cNvGrpSpPr/>
        <p:nvPr/>
      </p:nvGrpSpPr>
      <p:grpSpPr>
        <a:xfrm>
          <a:off x="0" y="0"/>
          <a:ext cx="0" cy="0"/>
          <a:chOff x="0" y="0"/>
          <a:chExt cx="0" cy="0"/>
        </a:xfrm>
      </p:grpSpPr>
      <p:sp>
        <p:nvSpPr>
          <p:cNvPr id="906" name="Google Shape;906;g257bd50cb5e_0_3709"/>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07" name="Google Shape;907;g257bd50cb5e_0_3709"/>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908" name="Google Shape;908;g257bd50cb5e_0_3709"/>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pic>
        <p:nvPicPr>
          <p:cNvPr id="909" name="Google Shape;909;g257bd50cb5e_0_3709"/>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0"/>
        <p:cNvGrpSpPr/>
        <p:nvPr/>
      </p:nvGrpSpPr>
      <p:grpSpPr>
        <a:xfrm>
          <a:off x="0" y="0"/>
          <a:ext cx="0" cy="0"/>
          <a:chOff x="0" y="0"/>
          <a:chExt cx="0" cy="0"/>
        </a:xfrm>
      </p:grpSpPr>
      <p:sp>
        <p:nvSpPr>
          <p:cNvPr id="911" name="Google Shape;911;g257bd50cb5e_0_3714"/>
          <p:cNvSpPr txBox="1">
            <a:spLocks noGrp="1"/>
          </p:cNvSpPr>
          <p:nvPr>
            <p:ph type="body" idx="1"/>
          </p:nvPr>
        </p:nvSpPr>
        <p:spPr>
          <a:xfrm>
            <a:off x="311700" y="4230575"/>
            <a:ext cx="5998800" cy="605100"/>
          </a:xfrm>
          <a:prstGeom prst="rect">
            <a:avLst/>
          </a:prstGeom>
        </p:spPr>
        <p:txBody>
          <a:bodyPr spcFirstLastPara="1" wrap="square" lIns="68575" tIns="34275" rIns="68575" bIns="34275" anchor="ctr" anchorCtr="0">
            <a:normAutofit/>
          </a:bodyPr>
          <a:lstStyle>
            <a:lvl1pPr marL="457200" lvl="0" indent="-228600" rtl="0">
              <a:lnSpc>
                <a:spcPct val="100000"/>
              </a:lnSpc>
              <a:spcBef>
                <a:spcPts val="800"/>
              </a:spcBef>
              <a:spcAft>
                <a:spcPts val="0"/>
              </a:spcAft>
              <a:buSzPts val="2100"/>
              <a:buNone/>
              <a:defRPr/>
            </a:lvl1pPr>
          </a:lstStyle>
          <a:p>
            <a:endParaRPr/>
          </a:p>
        </p:txBody>
      </p:sp>
      <p:pic>
        <p:nvPicPr>
          <p:cNvPr id="912" name="Google Shape;912;g257bd50cb5e_0_3714"/>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left) option 2">
  <p:cSld name="SECTION_TITLE_AND_DESCRIPTION_1_1">
    <p:spTree>
      <p:nvGrpSpPr>
        <p:cNvPr id="1" name="Shape 913"/>
        <p:cNvGrpSpPr/>
        <p:nvPr/>
      </p:nvGrpSpPr>
      <p:grpSpPr>
        <a:xfrm>
          <a:off x="0" y="0"/>
          <a:ext cx="0" cy="0"/>
          <a:chOff x="0" y="0"/>
          <a:chExt cx="0" cy="0"/>
        </a:xfrm>
      </p:grpSpPr>
      <p:pic>
        <p:nvPicPr>
          <p:cNvPr id="914" name="Google Shape;914;g257bd50cb5e_0_371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915" name="Google Shape;915;g257bd50cb5e_0_3717"/>
          <p:cNvSpPr/>
          <p:nvPr/>
        </p:nvSpPr>
        <p:spPr>
          <a:xfrm>
            <a:off x="0" y="-4250"/>
            <a:ext cx="3413700" cy="5143500"/>
          </a:xfrm>
          <a:prstGeom prst="rect">
            <a:avLst/>
          </a:prstGeom>
          <a:solidFill>
            <a:srgbClr val="E6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g257bd50cb5e_0_3717"/>
          <p:cNvSpPr txBox="1">
            <a:spLocks noGrp="1"/>
          </p:cNvSpPr>
          <p:nvPr>
            <p:ph type="subTitle" idx="1"/>
          </p:nvPr>
        </p:nvSpPr>
        <p:spPr>
          <a:xfrm>
            <a:off x="342075" y="483675"/>
            <a:ext cx="2833500" cy="309300"/>
          </a:xfrm>
          <a:prstGeom prst="rect">
            <a:avLst/>
          </a:prstGeom>
        </p:spPr>
        <p:txBody>
          <a:bodyPr spcFirstLastPara="1" wrap="square" lIns="68575" tIns="34275" rIns="68575" bIns="34275" anchor="t" anchorCtr="0">
            <a:noAutofit/>
          </a:bodyPr>
          <a:lstStyle>
            <a:lvl1pPr lvl="0" rtl="0">
              <a:spcBef>
                <a:spcPts val="800"/>
              </a:spcBef>
              <a:spcAft>
                <a:spcPts val="0"/>
              </a:spcAft>
              <a:buSzPts val="1000"/>
              <a:buFont typeface="Source Sans Pro"/>
              <a:buNone/>
              <a:defRPr sz="1000">
                <a:latin typeface="Source Sans Pro"/>
                <a:ea typeface="Source Sans Pro"/>
                <a:cs typeface="Source Sans Pro"/>
                <a:sym typeface="Source Sans Pro"/>
              </a:defRPr>
            </a:lvl1pPr>
            <a:lvl2pPr lvl="1" rtl="0">
              <a:spcBef>
                <a:spcPts val="400"/>
              </a:spcBef>
              <a:spcAft>
                <a:spcPts val="0"/>
              </a:spcAft>
              <a:buSzPts val="1800"/>
              <a:buNone/>
              <a:defRPr/>
            </a:lvl2pPr>
            <a:lvl3pPr lvl="2" rtl="0">
              <a:spcBef>
                <a:spcPts val="400"/>
              </a:spcBef>
              <a:spcAft>
                <a:spcPts val="0"/>
              </a:spcAft>
              <a:buSzPts val="1500"/>
              <a:buNone/>
              <a:defRPr/>
            </a:lvl3pPr>
            <a:lvl4pPr lvl="3" rtl="0">
              <a:spcBef>
                <a:spcPts val="400"/>
              </a:spcBef>
              <a:spcAft>
                <a:spcPts val="0"/>
              </a:spcAft>
              <a:buSzPts val="1400"/>
              <a:buNone/>
              <a:defRPr/>
            </a:lvl4pPr>
            <a:lvl5pPr lvl="4" rtl="0">
              <a:spcBef>
                <a:spcPts val="400"/>
              </a:spcBef>
              <a:spcAft>
                <a:spcPts val="0"/>
              </a:spcAft>
              <a:buSzPts val="1400"/>
              <a:buNone/>
              <a:defRPr/>
            </a:lvl5pPr>
            <a:lvl6pPr lvl="5" rtl="0">
              <a:spcBef>
                <a:spcPts val="400"/>
              </a:spcBef>
              <a:spcAft>
                <a:spcPts val="0"/>
              </a:spcAft>
              <a:buSzPts val="1400"/>
              <a:buNone/>
              <a:defRPr/>
            </a:lvl6pPr>
            <a:lvl7pPr lvl="6" rtl="0">
              <a:spcBef>
                <a:spcPts val="400"/>
              </a:spcBef>
              <a:spcAft>
                <a:spcPts val="0"/>
              </a:spcAft>
              <a:buSzPts val="1400"/>
              <a:buNone/>
              <a:defRPr/>
            </a:lvl7pPr>
            <a:lvl8pPr lvl="7" rtl="0">
              <a:spcBef>
                <a:spcPts val="400"/>
              </a:spcBef>
              <a:spcAft>
                <a:spcPts val="0"/>
              </a:spcAft>
              <a:buSzPts val="1400"/>
              <a:buNone/>
              <a:defRPr/>
            </a:lvl8pPr>
            <a:lvl9pPr lvl="8" rtl="0">
              <a:spcBef>
                <a:spcPts val="400"/>
              </a:spcBef>
              <a:spcAft>
                <a:spcPts val="0"/>
              </a:spcAft>
              <a:buSzPts val="1400"/>
              <a:buNone/>
              <a:defRPr/>
            </a:lvl9pPr>
          </a:lstStyle>
          <a:p>
            <a:endParaRPr/>
          </a:p>
        </p:txBody>
      </p:sp>
      <p:sp>
        <p:nvSpPr>
          <p:cNvPr id="917" name="Google Shape;917;g257bd50cb5e_0_3717"/>
          <p:cNvSpPr txBox="1">
            <a:spLocks noGrp="1"/>
          </p:cNvSpPr>
          <p:nvPr>
            <p:ph type="title"/>
          </p:nvPr>
        </p:nvSpPr>
        <p:spPr>
          <a:xfrm>
            <a:off x="342075" y="792975"/>
            <a:ext cx="2833500" cy="920400"/>
          </a:xfrm>
          <a:prstGeom prst="rect">
            <a:avLst/>
          </a:prstGeom>
        </p:spPr>
        <p:txBody>
          <a:bodyPr spcFirstLastPara="1" wrap="square" lIns="68575" tIns="34275" rIns="68575" bIns="34275" anchor="t" anchorCtr="0">
            <a:norm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1100"/>
              <a:buNone/>
              <a:defRPr>
                <a:latin typeface="Source Sans Pro"/>
                <a:ea typeface="Source Sans Pro"/>
                <a:cs typeface="Source Sans Pro"/>
                <a:sym typeface="Source Sans Pro"/>
              </a:defRPr>
            </a:lvl2pPr>
            <a:lvl3pPr lvl="2" rtl="0">
              <a:lnSpc>
                <a:spcPct val="90000"/>
              </a:lnSpc>
              <a:spcBef>
                <a:spcPts val="0"/>
              </a:spcBef>
              <a:spcAft>
                <a:spcPts val="0"/>
              </a:spcAft>
              <a:buSzPts val="1100"/>
              <a:buNone/>
              <a:defRPr>
                <a:latin typeface="Source Sans Pro"/>
                <a:ea typeface="Source Sans Pro"/>
                <a:cs typeface="Source Sans Pro"/>
                <a:sym typeface="Source Sans Pro"/>
              </a:defRPr>
            </a:lvl3pPr>
            <a:lvl4pPr lvl="3" rtl="0">
              <a:lnSpc>
                <a:spcPct val="90000"/>
              </a:lnSpc>
              <a:spcBef>
                <a:spcPts val="0"/>
              </a:spcBef>
              <a:spcAft>
                <a:spcPts val="0"/>
              </a:spcAft>
              <a:buSzPts val="1100"/>
              <a:buNone/>
              <a:defRPr>
                <a:latin typeface="Source Sans Pro"/>
                <a:ea typeface="Source Sans Pro"/>
                <a:cs typeface="Source Sans Pro"/>
                <a:sym typeface="Source Sans Pro"/>
              </a:defRPr>
            </a:lvl4pPr>
            <a:lvl5pPr lvl="4" rtl="0">
              <a:lnSpc>
                <a:spcPct val="90000"/>
              </a:lnSpc>
              <a:spcBef>
                <a:spcPts val="0"/>
              </a:spcBef>
              <a:spcAft>
                <a:spcPts val="0"/>
              </a:spcAft>
              <a:buSzPts val="1100"/>
              <a:buNone/>
              <a:defRPr>
                <a:latin typeface="Source Sans Pro"/>
                <a:ea typeface="Source Sans Pro"/>
                <a:cs typeface="Source Sans Pro"/>
                <a:sym typeface="Source Sans Pro"/>
              </a:defRPr>
            </a:lvl5pPr>
            <a:lvl6pPr lvl="5" rtl="0">
              <a:lnSpc>
                <a:spcPct val="90000"/>
              </a:lnSpc>
              <a:spcBef>
                <a:spcPts val="0"/>
              </a:spcBef>
              <a:spcAft>
                <a:spcPts val="0"/>
              </a:spcAft>
              <a:buSzPts val="1100"/>
              <a:buNone/>
              <a:defRPr>
                <a:latin typeface="Source Sans Pro"/>
                <a:ea typeface="Source Sans Pro"/>
                <a:cs typeface="Source Sans Pro"/>
                <a:sym typeface="Source Sans Pro"/>
              </a:defRPr>
            </a:lvl6pPr>
            <a:lvl7pPr lvl="6" rtl="0">
              <a:lnSpc>
                <a:spcPct val="90000"/>
              </a:lnSpc>
              <a:spcBef>
                <a:spcPts val="0"/>
              </a:spcBef>
              <a:spcAft>
                <a:spcPts val="0"/>
              </a:spcAft>
              <a:buSzPts val="1100"/>
              <a:buNone/>
              <a:defRPr>
                <a:latin typeface="Source Sans Pro"/>
                <a:ea typeface="Source Sans Pro"/>
                <a:cs typeface="Source Sans Pro"/>
                <a:sym typeface="Source Sans Pro"/>
              </a:defRPr>
            </a:lvl7pPr>
            <a:lvl8pPr lvl="7" rtl="0">
              <a:lnSpc>
                <a:spcPct val="90000"/>
              </a:lnSpc>
              <a:spcBef>
                <a:spcPts val="0"/>
              </a:spcBef>
              <a:spcAft>
                <a:spcPts val="0"/>
              </a:spcAft>
              <a:buSzPts val="1100"/>
              <a:buNone/>
              <a:defRPr>
                <a:latin typeface="Source Sans Pro"/>
                <a:ea typeface="Source Sans Pro"/>
                <a:cs typeface="Source Sans Pro"/>
                <a:sym typeface="Source Sans Pro"/>
              </a:defRPr>
            </a:lvl8pPr>
            <a:lvl9pPr lvl="8" rtl="0">
              <a:lnSpc>
                <a:spcPct val="90000"/>
              </a:lnSpc>
              <a:spcBef>
                <a:spcPts val="0"/>
              </a:spcBef>
              <a:spcAft>
                <a:spcPts val="0"/>
              </a:spcAft>
              <a:buSzPts val="1100"/>
              <a:buNone/>
              <a:defRPr>
                <a:latin typeface="Source Sans Pro"/>
                <a:ea typeface="Source Sans Pro"/>
                <a:cs typeface="Source Sans Pro"/>
                <a:sym typeface="Source Sans Pro"/>
              </a:defRPr>
            </a:lvl9pPr>
          </a:lstStyle>
          <a:p>
            <a:endParaRPr/>
          </a:p>
        </p:txBody>
      </p:sp>
      <p:sp>
        <p:nvSpPr>
          <p:cNvPr id="918" name="Google Shape;918;g257bd50cb5e_0_3717"/>
          <p:cNvSpPr txBox="1">
            <a:spLocks noGrp="1"/>
          </p:cNvSpPr>
          <p:nvPr>
            <p:ph type="body" idx="2"/>
          </p:nvPr>
        </p:nvSpPr>
        <p:spPr>
          <a:xfrm>
            <a:off x="3786325" y="483675"/>
            <a:ext cx="5040000" cy="3916500"/>
          </a:xfrm>
          <a:prstGeom prst="rect">
            <a:avLst/>
          </a:prstGeom>
        </p:spPr>
        <p:txBody>
          <a:bodyPr spcFirstLastPara="1" wrap="square" lIns="68575" tIns="34275" rIns="68575" bIns="34275" anchor="t" anchorCtr="0">
            <a:normAutofit/>
          </a:bodyPr>
          <a:lstStyle>
            <a:lvl1pPr marL="457200" lvl="0" indent="-336550" rtl="0">
              <a:spcBef>
                <a:spcPts val="800"/>
              </a:spcBef>
              <a:spcAft>
                <a:spcPts val="0"/>
              </a:spcAft>
              <a:buSzPts val="1700"/>
              <a:buChar char="•"/>
              <a:defRPr sz="1700"/>
            </a:lvl1pPr>
            <a:lvl2pPr marL="914400" lvl="1" indent="-311150" rtl="0">
              <a:spcBef>
                <a:spcPts val="400"/>
              </a:spcBef>
              <a:spcAft>
                <a:spcPts val="0"/>
              </a:spcAft>
              <a:buSzPts val="1300"/>
              <a:buChar char="•"/>
              <a:defRPr sz="1300"/>
            </a:lvl2pPr>
            <a:lvl3pPr marL="1371600" lvl="2" indent="-311150" rtl="0">
              <a:spcBef>
                <a:spcPts val="400"/>
              </a:spcBef>
              <a:spcAft>
                <a:spcPts val="0"/>
              </a:spcAft>
              <a:buSzPts val="1300"/>
              <a:buChar char="•"/>
              <a:defRPr sz="1300"/>
            </a:lvl3pPr>
            <a:lvl4pPr marL="1828800" lvl="3" indent="-311150" rtl="0">
              <a:spcBef>
                <a:spcPts val="400"/>
              </a:spcBef>
              <a:spcAft>
                <a:spcPts val="0"/>
              </a:spcAft>
              <a:buSzPts val="1300"/>
              <a:buChar char="•"/>
              <a:defRPr sz="1300"/>
            </a:lvl4pPr>
            <a:lvl5pPr marL="2286000" lvl="4" indent="-311150" rtl="0">
              <a:spcBef>
                <a:spcPts val="400"/>
              </a:spcBef>
              <a:spcAft>
                <a:spcPts val="0"/>
              </a:spcAft>
              <a:buSzPts val="1300"/>
              <a:buChar char="•"/>
              <a:defRPr sz="1300"/>
            </a:lvl5pPr>
            <a:lvl6pPr marL="2743200" lvl="5" indent="-311150" rtl="0">
              <a:spcBef>
                <a:spcPts val="400"/>
              </a:spcBef>
              <a:spcAft>
                <a:spcPts val="0"/>
              </a:spcAft>
              <a:buSzPts val="1300"/>
              <a:buChar char="•"/>
              <a:defRPr sz="1300"/>
            </a:lvl6pPr>
            <a:lvl7pPr marL="3200400" lvl="6" indent="-311150" rtl="0">
              <a:spcBef>
                <a:spcPts val="400"/>
              </a:spcBef>
              <a:spcAft>
                <a:spcPts val="0"/>
              </a:spcAft>
              <a:buSzPts val="1300"/>
              <a:buChar char="•"/>
              <a:defRPr sz="1300"/>
            </a:lvl7pPr>
            <a:lvl8pPr marL="3657600" lvl="7" indent="-311150" rtl="0">
              <a:spcBef>
                <a:spcPts val="400"/>
              </a:spcBef>
              <a:spcAft>
                <a:spcPts val="0"/>
              </a:spcAft>
              <a:buSzPts val="1300"/>
              <a:buChar char="•"/>
              <a:defRPr sz="1300"/>
            </a:lvl8pPr>
            <a:lvl9pPr marL="4114800" lvl="8" indent="-311150" rtl="0">
              <a:spcBef>
                <a:spcPts val="400"/>
              </a:spcBef>
              <a:spcAft>
                <a:spcPts val="0"/>
              </a:spcAft>
              <a:buSzPts val="1300"/>
              <a:buChar char="•"/>
              <a:defRPr sz="13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re Slide 2">
  <p:cSld name="CUSTOM_3">
    <p:spTree>
      <p:nvGrpSpPr>
        <p:cNvPr id="1" name="Shape 49"/>
        <p:cNvGrpSpPr/>
        <p:nvPr/>
      </p:nvGrpSpPr>
      <p:grpSpPr>
        <a:xfrm>
          <a:off x="0" y="0"/>
          <a:ext cx="0" cy="0"/>
          <a:chOff x="0" y="0"/>
          <a:chExt cx="0" cy="0"/>
        </a:xfrm>
      </p:grpSpPr>
      <p:pic>
        <p:nvPicPr>
          <p:cNvPr id="50" name="Google Shape;50;g257bd50cb5e_0_1513"/>
          <p:cNvPicPr preferRelativeResize="0"/>
          <p:nvPr/>
        </p:nvPicPr>
        <p:blipFill>
          <a:blip r:embed="rId2">
            <a:alphaModFix/>
          </a:blip>
          <a:stretch>
            <a:fillRect/>
          </a:stretch>
        </p:blipFill>
        <p:spPr>
          <a:xfrm>
            <a:off x="6162647" y="1866092"/>
            <a:ext cx="1389902" cy="1200557"/>
          </a:xfrm>
          <a:prstGeom prst="rect">
            <a:avLst/>
          </a:prstGeom>
          <a:noFill/>
          <a:ln>
            <a:noFill/>
          </a:ln>
        </p:spPr>
      </p:pic>
      <p:pic>
        <p:nvPicPr>
          <p:cNvPr id="51" name="Google Shape;51;g257bd50cb5e_0_1513"/>
          <p:cNvPicPr preferRelativeResize="0"/>
          <p:nvPr/>
        </p:nvPicPr>
        <p:blipFill>
          <a:blip r:embed="rId3">
            <a:alphaModFix/>
          </a:blip>
          <a:stretch>
            <a:fillRect/>
          </a:stretch>
        </p:blipFill>
        <p:spPr>
          <a:xfrm>
            <a:off x="3746725" y="1782325"/>
            <a:ext cx="1389902" cy="1224349"/>
          </a:xfrm>
          <a:prstGeom prst="rect">
            <a:avLst/>
          </a:prstGeom>
          <a:noFill/>
          <a:ln>
            <a:noFill/>
          </a:ln>
        </p:spPr>
      </p:pic>
      <p:sp>
        <p:nvSpPr>
          <p:cNvPr id="52" name="Google Shape;52;g257bd50cb5e_0_1513"/>
          <p:cNvSpPr txBox="1"/>
          <p:nvPr/>
        </p:nvSpPr>
        <p:spPr>
          <a:xfrm>
            <a:off x="592800" y="618500"/>
            <a:ext cx="79584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100" b="1">
                <a:solidFill>
                  <a:srgbClr val="000000"/>
                </a:solidFill>
                <a:latin typeface="Source Serif Pro"/>
                <a:ea typeface="Source Serif Pro"/>
                <a:cs typeface="Source Serif Pro"/>
                <a:sym typeface="Source Serif Pro"/>
              </a:rPr>
              <a:t>Who we are</a:t>
            </a:r>
            <a:endParaRPr sz="4100" b="1">
              <a:solidFill>
                <a:srgbClr val="000000"/>
              </a:solidFill>
              <a:latin typeface="Source Serif Pro"/>
              <a:ea typeface="Source Serif Pro"/>
              <a:cs typeface="Source Serif Pro"/>
              <a:sym typeface="Source Serif Pro"/>
            </a:endParaRPr>
          </a:p>
        </p:txBody>
      </p:sp>
      <p:sp>
        <p:nvSpPr>
          <p:cNvPr id="53" name="Google Shape;53;g257bd50cb5e_0_1513"/>
          <p:cNvSpPr txBox="1"/>
          <p:nvPr/>
        </p:nvSpPr>
        <p:spPr>
          <a:xfrm>
            <a:off x="1181275"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Technologists</a:t>
            </a:r>
            <a:endParaRPr sz="1400"/>
          </a:p>
        </p:txBody>
      </p:sp>
      <p:sp>
        <p:nvSpPr>
          <p:cNvPr id="54" name="Google Shape;54;g257bd50cb5e_0_1513"/>
          <p:cNvSpPr txBox="1"/>
          <p:nvPr/>
        </p:nvSpPr>
        <p:spPr>
          <a:xfrm>
            <a:off x="3535792"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Advocates</a:t>
            </a:r>
            <a:endParaRPr sz="1400"/>
          </a:p>
        </p:txBody>
      </p:sp>
      <p:sp>
        <p:nvSpPr>
          <p:cNvPr id="55" name="Google Shape;55;g257bd50cb5e_0_1513"/>
          <p:cNvSpPr txBox="1"/>
          <p:nvPr/>
        </p:nvSpPr>
        <p:spPr>
          <a:xfrm>
            <a:off x="6042727"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Organizers</a:t>
            </a:r>
            <a:endParaRPr sz="1800">
              <a:solidFill>
                <a:srgbClr val="000000"/>
              </a:solidFill>
              <a:latin typeface="Source Sans Pro"/>
              <a:ea typeface="Source Sans Pro"/>
              <a:cs typeface="Source Sans Pro"/>
              <a:sym typeface="Source Sans Pro"/>
            </a:endParaRPr>
          </a:p>
        </p:txBody>
      </p:sp>
      <p:pic>
        <p:nvPicPr>
          <p:cNvPr id="56" name="Google Shape;56;g257bd50cb5e_0_1513"/>
          <p:cNvPicPr preferRelativeResize="0"/>
          <p:nvPr/>
        </p:nvPicPr>
        <p:blipFill>
          <a:blip r:embed="rId4">
            <a:alphaModFix/>
          </a:blip>
          <a:stretch>
            <a:fillRect/>
          </a:stretch>
        </p:blipFill>
        <p:spPr>
          <a:xfrm>
            <a:off x="1424800" y="1851990"/>
            <a:ext cx="1230824" cy="1228759"/>
          </a:xfrm>
          <a:prstGeom prst="rect">
            <a:avLst/>
          </a:prstGeom>
          <a:noFill/>
          <a:ln>
            <a:noFill/>
          </a:ln>
        </p:spPr>
      </p:pic>
      <p:pic>
        <p:nvPicPr>
          <p:cNvPr id="57" name="Google Shape;57;g257bd50cb5e_0_1513"/>
          <p:cNvPicPr preferRelativeResize="0"/>
          <p:nvPr/>
        </p:nvPicPr>
        <p:blipFill>
          <a:blip r:embed="rId5">
            <a:alphaModFix/>
          </a:blip>
          <a:stretch>
            <a:fillRect/>
          </a:stretch>
        </p:blipFill>
        <p:spPr>
          <a:xfrm>
            <a:off x="3936212" y="2058546"/>
            <a:ext cx="1032644" cy="815648"/>
          </a:xfrm>
          <a:prstGeom prst="rect">
            <a:avLst/>
          </a:prstGeom>
          <a:noFill/>
          <a:ln>
            <a:noFill/>
          </a:ln>
        </p:spPr>
      </p:pic>
      <p:pic>
        <p:nvPicPr>
          <p:cNvPr id="58" name="Google Shape;58;g257bd50cb5e_0_1513"/>
          <p:cNvPicPr preferRelativeResize="0"/>
          <p:nvPr/>
        </p:nvPicPr>
        <p:blipFill>
          <a:blip r:embed="rId6">
            <a:alphaModFix/>
          </a:blip>
          <a:stretch>
            <a:fillRect/>
          </a:stretch>
        </p:blipFill>
        <p:spPr>
          <a:xfrm>
            <a:off x="1560496" y="2128290"/>
            <a:ext cx="867247" cy="676161"/>
          </a:xfrm>
          <a:prstGeom prst="rect">
            <a:avLst/>
          </a:prstGeom>
          <a:noFill/>
          <a:ln>
            <a:noFill/>
          </a:ln>
        </p:spPr>
      </p:pic>
      <p:pic>
        <p:nvPicPr>
          <p:cNvPr id="59" name="Google Shape;59;g257bd50cb5e_0_1513"/>
          <p:cNvPicPr preferRelativeResize="0"/>
          <p:nvPr/>
        </p:nvPicPr>
        <p:blipFill>
          <a:blip r:embed="rId7">
            <a:alphaModFix/>
          </a:blip>
          <a:stretch>
            <a:fillRect/>
          </a:stretch>
        </p:blipFill>
        <p:spPr>
          <a:xfrm>
            <a:off x="6496513" y="1986673"/>
            <a:ext cx="722173" cy="815648"/>
          </a:xfrm>
          <a:prstGeom prst="rect">
            <a:avLst/>
          </a:prstGeom>
          <a:noFill/>
          <a:ln>
            <a:noFill/>
          </a:ln>
        </p:spPr>
      </p:pic>
      <p:pic>
        <p:nvPicPr>
          <p:cNvPr id="60" name="Google Shape;60;g257bd50cb5e_0_1513"/>
          <p:cNvPicPr preferRelativeResize="0"/>
          <p:nvPr/>
        </p:nvPicPr>
        <p:blipFill rotWithShape="1">
          <a:blip r:embed="rId8">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re Slide 3">
  <p:cSld name="CUSTOM_4">
    <p:bg>
      <p:bgPr>
        <a:solidFill>
          <a:srgbClr val="F0DCD2"/>
        </a:solidFill>
        <a:effectLst/>
      </p:bgPr>
    </p:bg>
    <p:spTree>
      <p:nvGrpSpPr>
        <p:cNvPr id="1" name="Shape 61"/>
        <p:cNvGrpSpPr/>
        <p:nvPr/>
      </p:nvGrpSpPr>
      <p:grpSpPr>
        <a:xfrm>
          <a:off x="0" y="0"/>
          <a:ext cx="0" cy="0"/>
          <a:chOff x="0" y="0"/>
          <a:chExt cx="0" cy="0"/>
        </a:xfrm>
      </p:grpSpPr>
      <p:pic>
        <p:nvPicPr>
          <p:cNvPr id="62" name="Google Shape;62;g257bd50cb5e_0_1525"/>
          <p:cNvPicPr preferRelativeResize="0"/>
          <p:nvPr/>
        </p:nvPicPr>
        <p:blipFill>
          <a:blip r:embed="rId2">
            <a:alphaModFix/>
          </a:blip>
          <a:stretch>
            <a:fillRect/>
          </a:stretch>
        </p:blipFill>
        <p:spPr>
          <a:xfrm>
            <a:off x="0" y="0"/>
            <a:ext cx="9144000" cy="5143505"/>
          </a:xfrm>
          <a:prstGeom prst="rect">
            <a:avLst/>
          </a:prstGeom>
          <a:noFill/>
          <a:ln>
            <a:noFill/>
          </a:ln>
        </p:spPr>
      </p:pic>
      <p:sp>
        <p:nvSpPr>
          <p:cNvPr id="63" name="Google Shape;63;g257bd50cb5e_0_1525"/>
          <p:cNvSpPr/>
          <p:nvPr/>
        </p:nvSpPr>
        <p:spPr>
          <a:xfrm>
            <a:off x="779175" y="293787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g257bd50cb5e_0_1525"/>
          <p:cNvSpPr/>
          <p:nvPr/>
        </p:nvSpPr>
        <p:spPr>
          <a:xfrm>
            <a:off x="4540800" y="293787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g257bd50cb5e_0_1525"/>
          <p:cNvSpPr/>
          <p:nvPr/>
        </p:nvSpPr>
        <p:spPr>
          <a:xfrm>
            <a:off x="4540800" y="146172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g257bd50cb5e_0_1525"/>
          <p:cNvSpPr/>
          <p:nvPr/>
        </p:nvSpPr>
        <p:spPr>
          <a:xfrm>
            <a:off x="779175" y="146172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g257bd50cb5e_0_1525"/>
          <p:cNvSpPr txBox="1"/>
          <p:nvPr/>
        </p:nvSpPr>
        <p:spPr>
          <a:xfrm>
            <a:off x="581325" y="521225"/>
            <a:ext cx="82509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solidFill>
                  <a:srgbClr val="000000"/>
                </a:solidFill>
                <a:latin typeface="Source Serif Pro"/>
                <a:ea typeface="Source Serif Pro"/>
                <a:cs typeface="Source Serif Pro"/>
                <a:sym typeface="Source Serif Pro"/>
              </a:rPr>
              <a:t>Our program</a:t>
            </a:r>
            <a:r>
              <a:rPr lang="en" sz="3600" b="1">
                <a:latin typeface="Source Serif Pro"/>
                <a:ea typeface="Source Serif Pro"/>
                <a:cs typeface="Source Serif Pro"/>
                <a:sym typeface="Source Serif Pro"/>
              </a:rPr>
              <a:t> areas</a:t>
            </a:r>
            <a:endParaRPr sz="3600" b="1">
              <a:solidFill>
                <a:srgbClr val="000000"/>
              </a:solidFill>
              <a:latin typeface="Source Serif Pro"/>
              <a:ea typeface="Source Serif Pro"/>
              <a:cs typeface="Source Serif Pro"/>
              <a:sym typeface="Source Serif Pro"/>
            </a:endParaRPr>
          </a:p>
        </p:txBody>
      </p:sp>
      <p:pic>
        <p:nvPicPr>
          <p:cNvPr id="68" name="Google Shape;68;g257bd50cb5e_0_1525"/>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
        <p:nvSpPr>
          <p:cNvPr id="69" name="Google Shape;69;g257bd50cb5e_0_1525"/>
          <p:cNvSpPr txBox="1"/>
          <p:nvPr/>
        </p:nvSpPr>
        <p:spPr>
          <a:xfrm>
            <a:off x="2087750" y="1792025"/>
            <a:ext cx="2185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latin typeface="Source Sans Pro"/>
                <a:ea typeface="Source Sans Pro"/>
                <a:cs typeface="Source Sans Pro"/>
                <a:sym typeface="Source Sans Pro"/>
              </a:rPr>
              <a:t>Strengthen</a:t>
            </a:r>
            <a:r>
              <a:rPr lang="en" sz="1700" b="1">
                <a:solidFill>
                  <a:srgbClr val="000000"/>
                </a:solidFill>
                <a:latin typeface="Source Sans Pro"/>
                <a:ea typeface="Source Sans Pro"/>
                <a:cs typeface="Source Sans Pro"/>
                <a:sym typeface="Source Sans Pro"/>
              </a:rPr>
              <a:t>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the social safety net</a:t>
            </a:r>
            <a:endParaRPr sz="1300"/>
          </a:p>
        </p:txBody>
      </p:sp>
      <p:sp>
        <p:nvSpPr>
          <p:cNvPr id="70" name="Google Shape;70;g257bd50cb5e_0_1525"/>
          <p:cNvSpPr txBox="1"/>
          <p:nvPr/>
        </p:nvSpPr>
        <p:spPr>
          <a:xfrm>
            <a:off x="5858450" y="1668125"/>
            <a:ext cx="2020800" cy="91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Promoting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economic justice through tax benefits</a:t>
            </a:r>
            <a:endParaRPr sz="1300">
              <a:solidFill>
                <a:srgbClr val="000000"/>
              </a:solidFill>
            </a:endParaRPr>
          </a:p>
        </p:txBody>
      </p:sp>
      <p:sp>
        <p:nvSpPr>
          <p:cNvPr id="71" name="Google Shape;71;g257bd50cb5e_0_1525"/>
          <p:cNvSpPr txBox="1"/>
          <p:nvPr/>
        </p:nvSpPr>
        <p:spPr>
          <a:xfrm>
            <a:off x="2087625" y="3260050"/>
            <a:ext cx="2185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Shrinking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the criminal legal system</a:t>
            </a:r>
            <a:endParaRPr sz="1300">
              <a:solidFill>
                <a:srgbClr val="000000"/>
              </a:solidFill>
            </a:endParaRPr>
          </a:p>
        </p:txBody>
      </p:sp>
      <p:sp>
        <p:nvSpPr>
          <p:cNvPr id="72" name="Google Shape;72;g257bd50cb5e_0_1525"/>
          <p:cNvSpPr txBox="1"/>
          <p:nvPr/>
        </p:nvSpPr>
        <p:spPr>
          <a:xfrm>
            <a:off x="5900300" y="3260050"/>
            <a:ext cx="2020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Mobilizing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a national network</a:t>
            </a:r>
            <a:endParaRPr sz="1300">
              <a:solidFill>
                <a:srgbClr val="000000"/>
              </a:solidFill>
            </a:endParaRPr>
          </a:p>
        </p:txBody>
      </p:sp>
      <p:pic>
        <p:nvPicPr>
          <p:cNvPr id="73" name="Google Shape;73;g257bd50cb5e_0_1525"/>
          <p:cNvPicPr preferRelativeResize="0"/>
          <p:nvPr/>
        </p:nvPicPr>
        <p:blipFill>
          <a:blip r:embed="rId4">
            <a:alphaModFix/>
          </a:blip>
          <a:stretch>
            <a:fillRect/>
          </a:stretch>
        </p:blipFill>
        <p:spPr>
          <a:xfrm rot="5400000">
            <a:off x="1107990" y="1777875"/>
            <a:ext cx="657250" cy="722025"/>
          </a:xfrm>
          <a:prstGeom prst="rect">
            <a:avLst/>
          </a:prstGeom>
          <a:noFill/>
          <a:ln>
            <a:noFill/>
          </a:ln>
        </p:spPr>
      </p:pic>
      <p:pic>
        <p:nvPicPr>
          <p:cNvPr id="74" name="Google Shape;74;g257bd50cb5e_0_1525"/>
          <p:cNvPicPr preferRelativeResize="0"/>
          <p:nvPr/>
        </p:nvPicPr>
        <p:blipFill>
          <a:blip r:embed="rId5">
            <a:alphaModFix/>
          </a:blip>
          <a:stretch>
            <a:fillRect/>
          </a:stretch>
        </p:blipFill>
        <p:spPr>
          <a:xfrm>
            <a:off x="1141600" y="3342908"/>
            <a:ext cx="719000" cy="438617"/>
          </a:xfrm>
          <a:prstGeom prst="rect">
            <a:avLst/>
          </a:prstGeom>
          <a:noFill/>
          <a:ln>
            <a:noFill/>
          </a:ln>
        </p:spPr>
      </p:pic>
      <p:pic>
        <p:nvPicPr>
          <p:cNvPr id="75" name="Google Shape;75;g257bd50cb5e_0_1525"/>
          <p:cNvPicPr preferRelativeResize="0"/>
          <p:nvPr/>
        </p:nvPicPr>
        <p:blipFill>
          <a:blip r:embed="rId6">
            <a:alphaModFix/>
          </a:blip>
          <a:stretch>
            <a:fillRect/>
          </a:stretch>
        </p:blipFill>
        <p:spPr>
          <a:xfrm>
            <a:off x="4889025" y="3285113"/>
            <a:ext cx="719000" cy="616320"/>
          </a:xfrm>
          <a:prstGeom prst="rect">
            <a:avLst/>
          </a:prstGeom>
          <a:noFill/>
          <a:ln>
            <a:noFill/>
          </a:ln>
        </p:spPr>
      </p:pic>
      <p:pic>
        <p:nvPicPr>
          <p:cNvPr id="76" name="Google Shape;76;g257bd50cb5e_0_1525"/>
          <p:cNvPicPr preferRelativeResize="0"/>
          <p:nvPr/>
        </p:nvPicPr>
        <p:blipFill>
          <a:blip r:embed="rId7">
            <a:alphaModFix/>
          </a:blip>
          <a:stretch>
            <a:fillRect/>
          </a:stretch>
        </p:blipFill>
        <p:spPr>
          <a:xfrm>
            <a:off x="4920513" y="1840264"/>
            <a:ext cx="656025" cy="56356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re Slide 4">
  <p:cSld name="CUSTOM_5">
    <p:bg>
      <p:bgPr>
        <a:solidFill>
          <a:srgbClr val="FEFCFB"/>
        </a:solidFill>
        <a:effectLst/>
      </p:bgPr>
    </p:bg>
    <p:spTree>
      <p:nvGrpSpPr>
        <p:cNvPr id="1" name="Shape 77"/>
        <p:cNvGrpSpPr/>
        <p:nvPr/>
      </p:nvGrpSpPr>
      <p:grpSpPr>
        <a:xfrm>
          <a:off x="0" y="0"/>
          <a:ext cx="0" cy="0"/>
          <a:chOff x="0" y="0"/>
          <a:chExt cx="0" cy="0"/>
        </a:xfrm>
      </p:grpSpPr>
      <p:pic>
        <p:nvPicPr>
          <p:cNvPr id="78" name="Google Shape;78;g257bd50cb5e_0_1541"/>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79" name="Google Shape;79;g257bd50cb5e_0_1541"/>
          <p:cNvSpPr txBox="1"/>
          <p:nvPr/>
        </p:nvSpPr>
        <p:spPr>
          <a:xfrm>
            <a:off x="475500" y="699400"/>
            <a:ext cx="40965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700" b="1">
                <a:latin typeface="Source Serif Pro"/>
                <a:ea typeface="Source Serif Pro"/>
                <a:cs typeface="Source Serif Pro"/>
                <a:sym typeface="Source Serif Pro"/>
              </a:rPr>
              <a:t>Mobilizing a national network</a:t>
            </a:r>
            <a:endParaRPr sz="3700" b="1">
              <a:solidFill>
                <a:srgbClr val="000000"/>
              </a:solidFill>
              <a:latin typeface="Source Serif Pro"/>
              <a:ea typeface="Source Serif Pro"/>
              <a:cs typeface="Source Serif Pro"/>
              <a:sym typeface="Source Serif Pro"/>
            </a:endParaRPr>
          </a:p>
        </p:txBody>
      </p:sp>
      <p:sp>
        <p:nvSpPr>
          <p:cNvPr id="80" name="Google Shape;80;g257bd50cb5e_0_1541"/>
          <p:cNvSpPr txBox="1"/>
          <p:nvPr/>
        </p:nvSpPr>
        <p:spPr>
          <a:xfrm>
            <a:off x="475500" y="3270913"/>
            <a:ext cx="3780900" cy="116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000000"/>
                </a:solidFill>
                <a:highlight>
                  <a:srgbClr val="F0DCD2"/>
                </a:highlight>
                <a:latin typeface="Source Sans Pro"/>
                <a:ea typeface="Source Sans Pro"/>
                <a:cs typeface="Source Sans Pro"/>
                <a:sym typeface="Source Sans Pro"/>
              </a:rPr>
              <a:t>Brigade Network</a:t>
            </a:r>
            <a:r>
              <a:rPr lang="en" sz="1700">
                <a:solidFill>
                  <a:srgbClr val="000000"/>
                </a:solidFill>
                <a:highlight>
                  <a:srgbClr val="F0DCD2"/>
                </a:highlight>
                <a:latin typeface="Source Sans Pro"/>
                <a:ea typeface="Source Sans Pro"/>
                <a:cs typeface="Source Sans Pro"/>
                <a:sym typeface="Source Sans Pro"/>
              </a:rPr>
              <a:t> </a:t>
            </a:r>
            <a:endParaRPr sz="1700">
              <a:solidFill>
                <a:srgbClr val="000000"/>
              </a:solidFill>
              <a:highlight>
                <a:srgbClr val="F0DCD2"/>
              </a:highlight>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400">
                <a:solidFill>
                  <a:srgbClr val="000000"/>
                </a:solidFill>
                <a:latin typeface="Source Sans Pro"/>
                <a:ea typeface="Source Sans Pro"/>
                <a:cs typeface="Source Sans Pro"/>
                <a:sym typeface="Source Sans Pro"/>
              </a:rPr>
              <a:t>Meeting community needs across the country with volunteer people power</a:t>
            </a:r>
            <a:endParaRPr sz="1400"/>
          </a:p>
        </p:txBody>
      </p:sp>
      <p:sp>
        <p:nvSpPr>
          <p:cNvPr id="81" name="Google Shape;81;g257bd50cb5e_0_1541"/>
          <p:cNvSpPr txBox="1"/>
          <p:nvPr/>
        </p:nvSpPr>
        <p:spPr>
          <a:xfrm>
            <a:off x="475500" y="2086275"/>
            <a:ext cx="4096500" cy="101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000000"/>
                </a:solidFill>
                <a:highlight>
                  <a:srgbClr val="A1B4EA"/>
                </a:highlight>
                <a:latin typeface="Source Sans Pro"/>
                <a:ea typeface="Source Sans Pro"/>
                <a:cs typeface="Source Sans Pro"/>
                <a:sym typeface="Source Sans Pro"/>
              </a:rPr>
              <a:t>Community Fellowship</a:t>
            </a:r>
            <a:endParaRPr sz="1700">
              <a:solidFill>
                <a:srgbClr val="000000"/>
              </a:solidFill>
              <a:highlight>
                <a:srgbClr val="A1B4EA"/>
              </a:highlight>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400">
                <a:solidFill>
                  <a:srgbClr val="000000"/>
                </a:solidFill>
                <a:latin typeface="Source Sans Pro"/>
                <a:ea typeface="Source Sans Pro"/>
                <a:cs typeface="Source Sans Pro"/>
                <a:sym typeface="Source Sans Pro"/>
              </a:rPr>
              <a:t>Pairing community members with lived experience with local governments to improve service delivery</a:t>
            </a:r>
            <a:endParaRPr sz="1400"/>
          </a:p>
        </p:txBody>
      </p:sp>
      <p:pic>
        <p:nvPicPr>
          <p:cNvPr id="82" name="Google Shape;82;g257bd50cb5e_0_1541"/>
          <p:cNvPicPr preferRelativeResize="0"/>
          <p:nvPr/>
        </p:nvPicPr>
        <p:blipFill rotWithShape="1">
          <a:blip r:embed="rId3">
            <a:alphaModFix/>
          </a:blip>
          <a:srcRect l="10435" t="6185" r="15818" b="10682"/>
          <a:stretch/>
        </p:blipFill>
        <p:spPr>
          <a:xfrm>
            <a:off x="4828225" y="1001850"/>
            <a:ext cx="4315776" cy="32808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re Slide 5">
  <p:cSld name="CUSTOM_6">
    <p:bg>
      <p:bgPr>
        <a:solidFill>
          <a:srgbClr val="FBFBFE"/>
        </a:solidFill>
        <a:effectLst/>
      </p:bgPr>
    </p:bg>
    <p:spTree>
      <p:nvGrpSpPr>
        <p:cNvPr id="1" name="Shape 83"/>
        <p:cNvGrpSpPr/>
        <p:nvPr/>
      </p:nvGrpSpPr>
      <p:grpSpPr>
        <a:xfrm>
          <a:off x="0" y="0"/>
          <a:ext cx="0" cy="0"/>
          <a:chOff x="0" y="0"/>
          <a:chExt cx="0" cy="0"/>
        </a:xfrm>
      </p:grpSpPr>
      <p:pic>
        <p:nvPicPr>
          <p:cNvPr id="84" name="Google Shape;84;g257bd50cb5e_0_154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85" name="Google Shape;85;g257bd50cb5e_0_1547"/>
          <p:cNvSpPr txBox="1"/>
          <p:nvPr/>
        </p:nvSpPr>
        <p:spPr>
          <a:xfrm>
            <a:off x="4324350" y="588513"/>
            <a:ext cx="4233600" cy="11595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Source Serif Pro"/>
                <a:ea typeface="Source Serif Pro"/>
                <a:cs typeface="Source Serif Pro"/>
                <a:sym typeface="Source Serif Pro"/>
              </a:rPr>
              <a:t>Strengthening the social safety net</a:t>
            </a:r>
            <a:endParaRPr sz="3600" b="1">
              <a:solidFill>
                <a:srgbClr val="000000"/>
              </a:solidFill>
              <a:latin typeface="Source Serif Pro"/>
              <a:ea typeface="Source Serif Pro"/>
              <a:cs typeface="Source Serif Pro"/>
              <a:sym typeface="Source Serif Pro"/>
            </a:endParaRPr>
          </a:p>
        </p:txBody>
      </p:sp>
      <p:sp>
        <p:nvSpPr>
          <p:cNvPr id="86" name="Google Shape;86;g257bd50cb5e_0_1547"/>
          <p:cNvSpPr txBox="1"/>
          <p:nvPr/>
        </p:nvSpPr>
        <p:spPr>
          <a:xfrm>
            <a:off x="4324350" y="1953813"/>
            <a:ext cx="4578300" cy="700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500" b="1">
                <a:solidFill>
                  <a:srgbClr val="000000"/>
                </a:solidFill>
                <a:highlight>
                  <a:srgbClr val="C2C0E8"/>
                </a:highlight>
                <a:latin typeface="Source Sans Pro"/>
                <a:ea typeface="Source Sans Pro"/>
                <a:cs typeface="Source Sans Pro"/>
                <a:sym typeface="Source Sans Pro"/>
              </a:rPr>
              <a:t>Integrated Benefits</a:t>
            </a:r>
            <a:r>
              <a:rPr lang="en" sz="1500">
                <a:solidFill>
                  <a:srgbClr val="000000"/>
                </a:solidFill>
                <a:highlight>
                  <a:srgbClr val="C2C0E8"/>
                </a:highlight>
                <a:latin typeface="Source Sans Pro"/>
                <a:ea typeface="Source Sans Pro"/>
                <a:cs typeface="Source Sans Pro"/>
                <a:sym typeface="Source Sans Pro"/>
              </a:rPr>
              <a:t>:</a:t>
            </a:r>
            <a:r>
              <a:rPr lang="en" sz="1500">
                <a:solidFill>
                  <a:srgbClr val="000000"/>
                </a:solidFill>
                <a:highlight>
                  <a:srgbClr val="C9D4F3"/>
                </a:highlight>
                <a:latin typeface="Source Sans Pro"/>
                <a:ea typeface="Source Sans Pro"/>
                <a:cs typeface="Source Sans Pro"/>
                <a:sym typeface="Source Sans Pro"/>
              </a:rPr>
              <a:t> </a:t>
            </a:r>
            <a:endParaRPr sz="1500">
              <a:solidFill>
                <a:srgbClr val="000000"/>
              </a:solidFill>
              <a:highlight>
                <a:srgbClr val="C9D4F3"/>
              </a:highlight>
              <a:latin typeface="Source Sans Pro"/>
              <a:ea typeface="Source Sans Pro"/>
              <a:cs typeface="Source Sans Pro"/>
              <a:sym typeface="Source Sans Pro"/>
            </a:endParaRPr>
          </a:p>
          <a:p>
            <a:pPr marL="0" lvl="0" indent="0" algn="l" rtl="0">
              <a:lnSpc>
                <a:spcPct val="90000"/>
              </a:lnSpc>
              <a:spcBef>
                <a:spcPts val="1000"/>
              </a:spcBef>
              <a:spcAft>
                <a:spcPts val="1000"/>
              </a:spcAft>
              <a:buNone/>
            </a:pPr>
            <a:r>
              <a:rPr lang="en" sz="1300">
                <a:solidFill>
                  <a:srgbClr val="000000"/>
                </a:solidFill>
                <a:latin typeface="Source Sans Pro"/>
                <a:ea typeface="Source Sans Pro"/>
                <a:cs typeface="Source Sans Pro"/>
                <a:sym typeface="Source Sans Pro"/>
              </a:rPr>
              <a:t>Making it easier for people to access their benefits in one place</a:t>
            </a:r>
            <a:endParaRPr sz="1300"/>
          </a:p>
        </p:txBody>
      </p:sp>
      <p:sp>
        <p:nvSpPr>
          <p:cNvPr id="87" name="Google Shape;87;g257bd50cb5e_0_1547"/>
          <p:cNvSpPr txBox="1"/>
          <p:nvPr/>
        </p:nvSpPr>
        <p:spPr>
          <a:xfrm>
            <a:off x="4324350" y="2757238"/>
            <a:ext cx="3954900" cy="700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500" b="1">
                <a:solidFill>
                  <a:srgbClr val="000000"/>
                </a:solidFill>
                <a:highlight>
                  <a:srgbClr val="E2F9F6"/>
                </a:highlight>
                <a:latin typeface="Source Sans Pro"/>
                <a:ea typeface="Source Sans Pro"/>
                <a:cs typeface="Source Sans Pro"/>
                <a:sym typeface="Source Sans Pro"/>
              </a:rPr>
              <a:t>GetCalFresh</a:t>
            </a:r>
            <a:r>
              <a:rPr lang="en" sz="1500">
                <a:solidFill>
                  <a:srgbClr val="000000"/>
                </a:solidFill>
                <a:highlight>
                  <a:srgbClr val="E2F9F6"/>
                </a:highlight>
                <a:latin typeface="Source Sans Pro"/>
                <a:ea typeface="Source Sans Pro"/>
                <a:cs typeface="Source Sans Pro"/>
                <a:sym typeface="Source Sans Pro"/>
              </a:rPr>
              <a:t>: </a:t>
            </a:r>
            <a:endParaRPr sz="1500">
              <a:solidFill>
                <a:srgbClr val="000000"/>
              </a:solidFill>
              <a:highlight>
                <a:srgbClr val="E2F9F6"/>
              </a:highlight>
              <a:latin typeface="Source Sans Pro"/>
              <a:ea typeface="Source Sans Pro"/>
              <a:cs typeface="Source Sans Pro"/>
              <a:sym typeface="Source Sans Pro"/>
            </a:endParaRPr>
          </a:p>
          <a:p>
            <a:pPr marL="0" lvl="0" indent="0" algn="l" rtl="0">
              <a:lnSpc>
                <a:spcPct val="90000"/>
              </a:lnSpc>
              <a:spcBef>
                <a:spcPts val="1000"/>
              </a:spcBef>
              <a:spcAft>
                <a:spcPts val="1000"/>
              </a:spcAft>
              <a:buNone/>
            </a:pPr>
            <a:r>
              <a:rPr lang="en" sz="1300">
                <a:solidFill>
                  <a:srgbClr val="000000"/>
                </a:solidFill>
                <a:latin typeface="Source Sans Pro"/>
                <a:ea typeface="Source Sans Pro"/>
                <a:cs typeface="Source Sans Pro"/>
                <a:sym typeface="Source Sans Pro"/>
              </a:rPr>
              <a:t>Improving the delivery of food assistance in California</a:t>
            </a:r>
            <a:endParaRPr sz="900"/>
          </a:p>
        </p:txBody>
      </p:sp>
      <p:sp>
        <p:nvSpPr>
          <p:cNvPr id="88" name="Google Shape;88;g257bd50cb5e_0_1547"/>
          <p:cNvSpPr txBox="1"/>
          <p:nvPr/>
        </p:nvSpPr>
        <p:spPr>
          <a:xfrm>
            <a:off x="4324350" y="3580888"/>
            <a:ext cx="4022400" cy="951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1500" b="1">
                <a:highlight>
                  <a:srgbClr val="F9C8CB"/>
                </a:highlight>
                <a:latin typeface="Source Sans Pro"/>
                <a:ea typeface="Source Sans Pro"/>
                <a:cs typeface="Source Sans Pro"/>
                <a:sym typeface="Source Sans Pro"/>
              </a:rPr>
              <a:t>Insight &amp; Impact</a:t>
            </a:r>
            <a:r>
              <a:rPr lang="en" sz="1500">
                <a:solidFill>
                  <a:srgbClr val="000000"/>
                </a:solidFill>
                <a:highlight>
                  <a:srgbClr val="F9C8CB"/>
                </a:highlight>
                <a:latin typeface="Source Sans Pro"/>
                <a:ea typeface="Source Sans Pro"/>
                <a:cs typeface="Source Sans Pro"/>
                <a:sym typeface="Source Sans Pro"/>
              </a:rPr>
              <a:t>: </a:t>
            </a:r>
            <a:endParaRPr sz="1500">
              <a:solidFill>
                <a:srgbClr val="000000"/>
              </a:solidFill>
              <a:highlight>
                <a:srgbClr val="F9C8CB"/>
              </a:highlight>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1300">
                <a:latin typeface="Source Sans Pro"/>
                <a:ea typeface="Source Sans Pro"/>
                <a:cs typeface="Source Sans Pro"/>
                <a:sym typeface="Source Sans Pro"/>
              </a:rPr>
              <a:t>Strengthening government’s capability for human-centered safety net delivery</a:t>
            </a:r>
            <a:endParaRPr sz="900"/>
          </a:p>
        </p:txBody>
      </p:sp>
      <p:grpSp>
        <p:nvGrpSpPr>
          <p:cNvPr id="89" name="Google Shape;89;g257bd50cb5e_0_1547"/>
          <p:cNvGrpSpPr/>
          <p:nvPr/>
        </p:nvGrpSpPr>
        <p:grpSpPr>
          <a:xfrm>
            <a:off x="3" y="844139"/>
            <a:ext cx="3760777" cy="3455213"/>
            <a:chOff x="4969100" y="1004850"/>
            <a:chExt cx="3760777" cy="3383152"/>
          </a:xfrm>
        </p:grpSpPr>
        <p:pic>
          <p:nvPicPr>
            <p:cNvPr id="90" name="Google Shape;90;g257bd50cb5e_0_1547"/>
            <p:cNvPicPr preferRelativeResize="0"/>
            <p:nvPr/>
          </p:nvPicPr>
          <p:blipFill>
            <a:blip r:embed="rId3">
              <a:alphaModFix/>
            </a:blip>
            <a:stretch>
              <a:fillRect/>
            </a:stretch>
          </p:blipFill>
          <p:spPr>
            <a:xfrm>
              <a:off x="5008825" y="1004850"/>
              <a:ext cx="3721052" cy="3383152"/>
            </a:xfrm>
            <a:prstGeom prst="rect">
              <a:avLst/>
            </a:prstGeom>
            <a:noFill/>
            <a:ln>
              <a:noFill/>
            </a:ln>
          </p:spPr>
        </p:pic>
        <p:sp>
          <p:nvSpPr>
            <p:cNvPr id="91" name="Google Shape;91;g257bd50cb5e_0_1547"/>
            <p:cNvSpPr/>
            <p:nvPr/>
          </p:nvSpPr>
          <p:spPr>
            <a:xfrm>
              <a:off x="4969100" y="2882050"/>
              <a:ext cx="570900" cy="255000"/>
            </a:xfrm>
            <a:prstGeom prst="rect">
              <a:avLst/>
            </a:prstGeom>
            <a:solidFill>
              <a:srgbClr val="FBFB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re Slide 6">
  <p:cSld name="CUSTOM_7">
    <p:bg>
      <p:bgPr>
        <a:solidFill>
          <a:srgbClr val="E6EBF9"/>
        </a:solidFill>
        <a:effectLst/>
      </p:bgPr>
    </p:bg>
    <p:spTree>
      <p:nvGrpSpPr>
        <p:cNvPr id="1" name="Shape 92"/>
        <p:cNvGrpSpPr/>
        <p:nvPr/>
      </p:nvGrpSpPr>
      <p:grpSpPr>
        <a:xfrm>
          <a:off x="0" y="0"/>
          <a:ext cx="0" cy="0"/>
          <a:chOff x="0" y="0"/>
          <a:chExt cx="0" cy="0"/>
        </a:xfrm>
      </p:grpSpPr>
      <p:pic>
        <p:nvPicPr>
          <p:cNvPr id="93" name="Google Shape;93;g257bd50cb5e_0_1556"/>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pic>
        <p:nvPicPr>
          <p:cNvPr id="94" name="Google Shape;94;g257bd50cb5e_0_1556"/>
          <p:cNvPicPr preferRelativeResize="0"/>
          <p:nvPr/>
        </p:nvPicPr>
        <p:blipFill rotWithShape="1">
          <a:blip r:embed="rId3">
            <a:alphaModFix amt="50000"/>
          </a:blip>
          <a:srcRect r="6585"/>
          <a:stretch/>
        </p:blipFill>
        <p:spPr>
          <a:xfrm>
            <a:off x="4156950" y="468488"/>
            <a:ext cx="4987050" cy="4206525"/>
          </a:xfrm>
          <a:prstGeom prst="rect">
            <a:avLst/>
          </a:prstGeom>
          <a:noFill/>
          <a:ln>
            <a:noFill/>
          </a:ln>
        </p:spPr>
      </p:pic>
      <p:sp>
        <p:nvSpPr>
          <p:cNvPr id="95" name="Google Shape;95;g257bd50cb5e_0_1556"/>
          <p:cNvSpPr txBox="1"/>
          <p:nvPr/>
        </p:nvSpPr>
        <p:spPr>
          <a:xfrm>
            <a:off x="454875" y="978425"/>
            <a:ext cx="3057600" cy="1844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latin typeface="Source Serif Pro"/>
                <a:ea typeface="Source Serif Pro"/>
                <a:cs typeface="Source Serif Pro"/>
                <a:sym typeface="Source Serif Pro"/>
              </a:rPr>
              <a:t>Shrinking the criminal legal system</a:t>
            </a:r>
            <a:endParaRPr sz="3600" b="1">
              <a:solidFill>
                <a:srgbClr val="000000"/>
              </a:solidFill>
              <a:latin typeface="Source Serif Pro"/>
              <a:ea typeface="Source Serif Pro"/>
              <a:cs typeface="Source Serif Pro"/>
              <a:sym typeface="Source Serif Pro"/>
            </a:endParaRPr>
          </a:p>
        </p:txBody>
      </p:sp>
      <p:sp>
        <p:nvSpPr>
          <p:cNvPr id="96" name="Google Shape;96;g257bd50cb5e_0_1556"/>
          <p:cNvSpPr txBox="1"/>
          <p:nvPr/>
        </p:nvSpPr>
        <p:spPr>
          <a:xfrm>
            <a:off x="454875" y="2908725"/>
            <a:ext cx="3057600" cy="112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rgbClr val="000000"/>
                </a:solidFill>
                <a:highlight>
                  <a:srgbClr val="FFD699"/>
                </a:highlight>
                <a:latin typeface="Source Sans Pro"/>
                <a:ea typeface="Source Sans Pro"/>
                <a:cs typeface="Source Sans Pro"/>
                <a:sym typeface="Source Sans Pro"/>
              </a:rPr>
              <a:t>Clear My Record</a:t>
            </a:r>
            <a:r>
              <a:rPr lang="en" sz="1800">
                <a:solidFill>
                  <a:srgbClr val="000000"/>
                </a:solidFill>
                <a:highlight>
                  <a:srgbClr val="FFD699"/>
                </a:highlight>
                <a:latin typeface="Source Sans Pro"/>
                <a:ea typeface="Source Sans Pro"/>
                <a:cs typeface="Source Sans Pro"/>
                <a:sym typeface="Source Sans Pro"/>
              </a:rPr>
              <a:t>:</a:t>
            </a:r>
            <a:endParaRPr sz="1800">
              <a:solidFill>
                <a:srgbClr val="000000"/>
              </a:solidFill>
              <a:highlight>
                <a:srgbClr val="FFD699"/>
              </a:highlight>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500">
                <a:solidFill>
                  <a:srgbClr val="000000"/>
                </a:solidFill>
                <a:latin typeface="Source Sans Pro"/>
                <a:ea typeface="Source Sans Pro"/>
                <a:cs typeface="Source Sans Pro"/>
                <a:sym typeface="Source Sans Pro"/>
              </a:rPr>
              <a:t>Transforming the process of criminal record clearance</a:t>
            </a:r>
            <a:endParaRPr sz="1500"/>
          </a:p>
        </p:txBody>
      </p:sp>
      <p:pic>
        <p:nvPicPr>
          <p:cNvPr id="97" name="Google Shape;97;g257bd50cb5e_0_1556"/>
          <p:cNvPicPr preferRelativeResize="0"/>
          <p:nvPr/>
        </p:nvPicPr>
        <p:blipFill>
          <a:blip r:embed="rId4">
            <a:alphaModFix/>
          </a:blip>
          <a:stretch>
            <a:fillRect/>
          </a:stretch>
        </p:blipFill>
        <p:spPr>
          <a:xfrm>
            <a:off x="3656225" y="563901"/>
            <a:ext cx="5411374" cy="382077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re Slide 7">
  <p:cSld name="CUSTOM_21">
    <p:bg>
      <p:bgPr>
        <a:solidFill>
          <a:srgbClr val="9E9E9E">
            <a:alpha val="0"/>
          </a:srgbClr>
        </a:solidFill>
        <a:effectLst/>
      </p:bgPr>
    </p:bg>
    <p:spTree>
      <p:nvGrpSpPr>
        <p:cNvPr id="1" name="Shape 98"/>
        <p:cNvGrpSpPr/>
        <p:nvPr/>
      </p:nvGrpSpPr>
      <p:grpSpPr>
        <a:xfrm>
          <a:off x="0" y="0"/>
          <a:ext cx="0" cy="0"/>
          <a:chOff x="0" y="0"/>
          <a:chExt cx="0" cy="0"/>
        </a:xfrm>
      </p:grpSpPr>
      <p:pic>
        <p:nvPicPr>
          <p:cNvPr id="99" name="Google Shape;99;g257bd50cb5e_0_1562"/>
          <p:cNvPicPr preferRelativeResize="0"/>
          <p:nvPr/>
        </p:nvPicPr>
        <p:blipFill rotWithShape="1">
          <a:blip r:embed="rId2">
            <a:alphaModFix/>
          </a:blip>
          <a:srcRect t="6426" b="158"/>
          <a:stretch/>
        </p:blipFill>
        <p:spPr>
          <a:xfrm rot="-5399998" flipH="1">
            <a:off x="299113" y="718289"/>
            <a:ext cx="3438400" cy="4055472"/>
          </a:xfrm>
          <a:prstGeom prst="rect">
            <a:avLst/>
          </a:prstGeom>
          <a:noFill/>
          <a:ln>
            <a:noFill/>
          </a:ln>
        </p:spPr>
      </p:pic>
      <p:sp>
        <p:nvSpPr>
          <p:cNvPr id="100" name="Google Shape;100;g257bd50cb5e_0_1562"/>
          <p:cNvSpPr txBox="1"/>
          <p:nvPr/>
        </p:nvSpPr>
        <p:spPr>
          <a:xfrm>
            <a:off x="4442850" y="1067275"/>
            <a:ext cx="4395000" cy="148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300" b="1">
                <a:latin typeface="Source Serif Pro"/>
                <a:ea typeface="Source Serif Pro"/>
                <a:cs typeface="Source Serif Pro"/>
                <a:sym typeface="Source Serif Pro"/>
              </a:rPr>
              <a:t>Promoting economic </a:t>
            </a:r>
            <a:br>
              <a:rPr lang="en" sz="3300" b="1">
                <a:latin typeface="Source Serif Pro"/>
                <a:ea typeface="Source Serif Pro"/>
                <a:cs typeface="Source Serif Pro"/>
                <a:sym typeface="Source Serif Pro"/>
              </a:rPr>
            </a:br>
            <a:r>
              <a:rPr lang="en" sz="3300" b="1">
                <a:latin typeface="Source Serif Pro"/>
                <a:ea typeface="Source Serif Pro"/>
                <a:cs typeface="Source Serif Pro"/>
                <a:sym typeface="Source Serif Pro"/>
              </a:rPr>
              <a:t>justice through tax benefits</a:t>
            </a:r>
            <a:endParaRPr sz="3300">
              <a:solidFill>
                <a:srgbClr val="000000"/>
              </a:solidFill>
              <a:latin typeface="Source Sans Pro"/>
              <a:ea typeface="Source Sans Pro"/>
              <a:cs typeface="Source Sans Pro"/>
              <a:sym typeface="Source Sans Pro"/>
            </a:endParaRPr>
          </a:p>
        </p:txBody>
      </p:sp>
      <p:sp>
        <p:nvSpPr>
          <p:cNvPr id="101" name="Google Shape;101;g257bd50cb5e_0_1562"/>
          <p:cNvSpPr txBox="1"/>
          <p:nvPr/>
        </p:nvSpPr>
        <p:spPr>
          <a:xfrm>
            <a:off x="4442850" y="2964950"/>
            <a:ext cx="3518100" cy="1086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b="1">
                <a:highlight>
                  <a:srgbClr val="A1B4EA"/>
                </a:highlight>
                <a:latin typeface="Source Sans Pro"/>
                <a:ea typeface="Source Sans Pro"/>
                <a:cs typeface="Source Sans Pro"/>
                <a:sym typeface="Source Sans Pro"/>
              </a:rPr>
              <a:t>GetYourRefund: </a:t>
            </a:r>
            <a:endParaRPr sz="1800" b="1">
              <a:highlight>
                <a:srgbClr val="A1B4EA"/>
              </a:highlight>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500">
                <a:latin typeface="Source Sans Pro"/>
                <a:ea typeface="Source Sans Pro"/>
                <a:cs typeface="Source Sans Pro"/>
                <a:sym typeface="Source Sans Pro"/>
              </a:rPr>
              <a:t>Helping families achieve financial stability with flexible cash</a:t>
            </a:r>
            <a:endParaRPr sz="1500">
              <a:latin typeface="Source Sans Pro"/>
              <a:ea typeface="Source Sans Pro"/>
              <a:cs typeface="Source Sans Pro"/>
              <a:sym typeface="Source Sans Pro"/>
            </a:endParaRPr>
          </a:p>
        </p:txBody>
      </p:sp>
      <p:pic>
        <p:nvPicPr>
          <p:cNvPr id="102" name="Google Shape;102;g257bd50cb5e_0_1562"/>
          <p:cNvPicPr preferRelativeResize="0"/>
          <p:nvPr/>
        </p:nvPicPr>
        <p:blipFill>
          <a:blip r:embed="rId3">
            <a:alphaModFix/>
          </a:blip>
          <a:stretch>
            <a:fillRect/>
          </a:stretch>
        </p:blipFill>
        <p:spPr>
          <a:xfrm>
            <a:off x="213520" y="1067274"/>
            <a:ext cx="3812941" cy="2822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re Slide 8">
  <p:cSld name="CUSTOM_8">
    <p:bg>
      <p:bgPr>
        <a:solidFill>
          <a:srgbClr val="F7EDE8"/>
        </a:solidFill>
        <a:effectLst/>
      </p:bgPr>
    </p:bg>
    <p:spTree>
      <p:nvGrpSpPr>
        <p:cNvPr id="1" name="Shape 103"/>
        <p:cNvGrpSpPr/>
        <p:nvPr/>
      </p:nvGrpSpPr>
      <p:grpSpPr>
        <a:xfrm>
          <a:off x="0" y="0"/>
          <a:ext cx="0" cy="0"/>
          <a:chOff x="0" y="0"/>
          <a:chExt cx="0" cy="0"/>
        </a:xfrm>
      </p:grpSpPr>
      <p:pic>
        <p:nvPicPr>
          <p:cNvPr id="104" name="Google Shape;104;g257bd50cb5e_0_156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pic>
        <p:nvPicPr>
          <p:cNvPr id="105" name="Google Shape;105;g257bd50cb5e_0_1567"/>
          <p:cNvPicPr preferRelativeResize="0"/>
          <p:nvPr/>
        </p:nvPicPr>
        <p:blipFill rotWithShape="1">
          <a:blip r:embed="rId3">
            <a:alphaModFix/>
          </a:blip>
          <a:srcRect l="9"/>
          <a:stretch/>
        </p:blipFill>
        <p:spPr>
          <a:xfrm rot="-410613" flipH="1">
            <a:off x="4372700" y="887250"/>
            <a:ext cx="4618900" cy="3521400"/>
          </a:xfrm>
          <a:prstGeom prst="rect">
            <a:avLst/>
          </a:prstGeom>
          <a:noFill/>
          <a:ln>
            <a:noFill/>
          </a:ln>
        </p:spPr>
      </p:pic>
      <p:sp>
        <p:nvSpPr>
          <p:cNvPr id="106" name="Google Shape;106;g257bd50cb5e_0_1567"/>
          <p:cNvSpPr txBox="1"/>
          <p:nvPr/>
        </p:nvSpPr>
        <p:spPr>
          <a:xfrm>
            <a:off x="460950" y="2926288"/>
            <a:ext cx="34629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sz="1600">
                <a:solidFill>
                  <a:srgbClr val="000000"/>
                </a:solidFill>
                <a:latin typeface="Source Sans Pro"/>
                <a:ea typeface="Source Sans Pro"/>
                <a:cs typeface="Source Sans Pro"/>
                <a:sym typeface="Source Sans Pro"/>
              </a:rPr>
              <a:t>Creating an inspiring place to work where people care about each other and the world we live in</a:t>
            </a:r>
            <a:endParaRPr sz="1600">
              <a:solidFill>
                <a:srgbClr val="000000"/>
              </a:solidFill>
              <a:latin typeface="Source Sans Pro"/>
              <a:ea typeface="Source Sans Pro"/>
              <a:cs typeface="Source Sans Pro"/>
              <a:sym typeface="Source Sans Pro"/>
            </a:endParaRPr>
          </a:p>
        </p:txBody>
      </p:sp>
      <p:sp>
        <p:nvSpPr>
          <p:cNvPr id="107" name="Google Shape;107;g257bd50cb5e_0_1567"/>
          <p:cNvSpPr txBox="1"/>
          <p:nvPr/>
        </p:nvSpPr>
        <p:spPr>
          <a:xfrm>
            <a:off x="460950" y="1126575"/>
            <a:ext cx="4296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200" b="1">
                <a:latin typeface="Source Serif Pro"/>
                <a:ea typeface="Source Serif Pro"/>
                <a:cs typeface="Source Serif Pro"/>
                <a:sym typeface="Source Serif Pro"/>
              </a:rPr>
              <a:t>Fostering team health and operational sustainability</a:t>
            </a:r>
            <a:endParaRPr sz="3200" b="1">
              <a:solidFill>
                <a:srgbClr val="000000"/>
              </a:solidFill>
              <a:latin typeface="Source Serif Pro"/>
              <a:ea typeface="Source Serif Pro"/>
              <a:cs typeface="Source Serif Pro"/>
              <a:sym typeface="Source Serif Pro"/>
            </a:endParaRPr>
          </a:p>
        </p:txBody>
      </p:sp>
      <p:pic>
        <p:nvPicPr>
          <p:cNvPr id="108" name="Google Shape;108;g257bd50cb5e_0_1567"/>
          <p:cNvPicPr preferRelativeResize="0"/>
          <p:nvPr/>
        </p:nvPicPr>
        <p:blipFill>
          <a:blip r:embed="rId4">
            <a:alphaModFix/>
          </a:blip>
          <a:stretch>
            <a:fillRect/>
          </a:stretch>
        </p:blipFill>
        <p:spPr>
          <a:xfrm>
            <a:off x="5079331" y="1086926"/>
            <a:ext cx="3550587" cy="301142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re Slide 8">
  <p:cSld name="CUSTOM_12">
    <p:bg>
      <p:bgPr>
        <a:solidFill>
          <a:srgbClr val="AF121D"/>
        </a:solidFill>
        <a:effectLst/>
      </p:bgPr>
    </p:bg>
    <p:spTree>
      <p:nvGrpSpPr>
        <p:cNvPr id="1" name="Shape 109"/>
        <p:cNvGrpSpPr/>
        <p:nvPr/>
      </p:nvGrpSpPr>
      <p:grpSpPr>
        <a:xfrm>
          <a:off x="0" y="0"/>
          <a:ext cx="0" cy="0"/>
          <a:chOff x="0" y="0"/>
          <a:chExt cx="0" cy="0"/>
        </a:xfrm>
      </p:grpSpPr>
      <p:pic>
        <p:nvPicPr>
          <p:cNvPr id="110" name="Google Shape;110;g257bd50cb5e_0_1573"/>
          <p:cNvPicPr preferRelativeResize="0"/>
          <p:nvPr/>
        </p:nvPicPr>
        <p:blipFill rotWithShape="1">
          <a:blip r:embed="rId2">
            <a:alphaModFix amt="32000"/>
          </a:blip>
          <a:srcRect l="11723" t="22257"/>
          <a:stretch/>
        </p:blipFill>
        <p:spPr>
          <a:xfrm rot="10800000">
            <a:off x="7165676" y="2837449"/>
            <a:ext cx="1988349" cy="2316401"/>
          </a:xfrm>
          <a:prstGeom prst="rect">
            <a:avLst/>
          </a:prstGeom>
          <a:noFill/>
          <a:ln>
            <a:noFill/>
          </a:ln>
        </p:spPr>
      </p:pic>
      <p:pic>
        <p:nvPicPr>
          <p:cNvPr id="111" name="Google Shape;111;g257bd50cb5e_0_1573"/>
          <p:cNvPicPr preferRelativeResize="0"/>
          <p:nvPr/>
        </p:nvPicPr>
        <p:blipFill rotWithShape="1">
          <a:blip r:embed="rId2">
            <a:alphaModFix amt="32000"/>
          </a:blip>
          <a:srcRect l="27756" t="2676" b="11265"/>
          <a:stretch/>
        </p:blipFill>
        <p:spPr>
          <a:xfrm>
            <a:off x="0" y="0"/>
            <a:ext cx="4322100" cy="5143501"/>
          </a:xfrm>
          <a:prstGeom prst="rect">
            <a:avLst/>
          </a:prstGeom>
          <a:noFill/>
          <a:ln>
            <a:noFill/>
          </a:ln>
        </p:spPr>
      </p:pic>
      <p:sp>
        <p:nvSpPr>
          <p:cNvPr id="112" name="Google Shape;112;g257bd50cb5e_0_1573"/>
          <p:cNvSpPr/>
          <p:nvPr/>
        </p:nvSpPr>
        <p:spPr>
          <a:xfrm>
            <a:off x="892350" y="728400"/>
            <a:ext cx="7359300" cy="368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g257bd50cb5e_0_1573"/>
          <p:cNvSpPr txBox="1"/>
          <p:nvPr/>
        </p:nvSpPr>
        <p:spPr>
          <a:xfrm>
            <a:off x="2293050" y="1142400"/>
            <a:ext cx="4557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latin typeface="Source Serif Pro"/>
                <a:ea typeface="Source Serif Pro"/>
                <a:cs typeface="Source Serif Pro"/>
                <a:sym typeface="Source Serif Pro"/>
              </a:rPr>
              <a:t>Our Values</a:t>
            </a:r>
            <a:endParaRPr sz="4000" b="1">
              <a:latin typeface="Source Serif Pro"/>
              <a:ea typeface="Source Serif Pro"/>
              <a:cs typeface="Source Serif Pro"/>
              <a:sym typeface="Source Serif Pro"/>
            </a:endParaRPr>
          </a:p>
        </p:txBody>
      </p:sp>
      <p:sp>
        <p:nvSpPr>
          <p:cNvPr id="114" name="Google Shape;114;g257bd50cb5e_0_1573"/>
          <p:cNvSpPr txBox="1"/>
          <p:nvPr/>
        </p:nvSpPr>
        <p:spPr>
          <a:xfrm>
            <a:off x="1780425" y="2754338"/>
            <a:ext cx="11631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Source Sans Pro"/>
                <a:ea typeface="Source Sans Pro"/>
                <a:cs typeface="Source Sans Pro"/>
                <a:sym typeface="Source Sans Pro"/>
              </a:rPr>
              <a:t>Listen first</a:t>
            </a:r>
            <a:endParaRPr sz="1700">
              <a:latin typeface="Source Sans Pro"/>
              <a:ea typeface="Source Sans Pro"/>
              <a:cs typeface="Source Sans Pro"/>
              <a:sym typeface="Source Sans Pro"/>
            </a:endParaRPr>
          </a:p>
        </p:txBody>
      </p:sp>
      <p:sp>
        <p:nvSpPr>
          <p:cNvPr id="115" name="Google Shape;115;g257bd50cb5e_0_1573"/>
          <p:cNvSpPr txBox="1"/>
          <p:nvPr/>
        </p:nvSpPr>
        <p:spPr>
          <a:xfrm>
            <a:off x="3478650" y="2754350"/>
            <a:ext cx="2186700" cy="747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700">
                <a:latin typeface="Source Sans Pro"/>
                <a:ea typeface="Source Sans Pro"/>
                <a:cs typeface="Source Sans Pro"/>
                <a:sym typeface="Source Sans Pro"/>
              </a:rPr>
              <a:t>Include those who’ve been excluded</a:t>
            </a:r>
            <a:endParaRPr sz="1700">
              <a:latin typeface="Source Sans Pro"/>
              <a:ea typeface="Source Sans Pro"/>
              <a:cs typeface="Source Sans Pro"/>
              <a:sym typeface="Source Sans Pro"/>
            </a:endParaRPr>
          </a:p>
        </p:txBody>
      </p:sp>
      <p:sp>
        <p:nvSpPr>
          <p:cNvPr id="116" name="Google Shape;116;g257bd50cb5e_0_1573"/>
          <p:cNvSpPr txBox="1"/>
          <p:nvPr/>
        </p:nvSpPr>
        <p:spPr>
          <a:xfrm>
            <a:off x="6026375" y="2754338"/>
            <a:ext cx="1464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Source Sans Pro"/>
                <a:ea typeface="Source Sans Pro"/>
                <a:cs typeface="Source Sans Pro"/>
                <a:sym typeface="Source Sans Pro"/>
              </a:rPr>
              <a:t>Act with intention</a:t>
            </a:r>
            <a:endParaRPr sz="1700">
              <a:latin typeface="Source Sans Pro"/>
              <a:ea typeface="Source Sans Pro"/>
              <a:cs typeface="Source Sans Pro"/>
              <a:sym typeface="Source Sans Pro"/>
            </a:endParaRPr>
          </a:p>
        </p:txBody>
      </p:sp>
      <p:sp>
        <p:nvSpPr>
          <p:cNvPr id="117" name="Google Shape;117;g257bd50cb5e_0_1573"/>
          <p:cNvSpPr txBox="1"/>
          <p:nvPr/>
        </p:nvSpPr>
        <p:spPr>
          <a:xfrm>
            <a:off x="1780425" y="2079163"/>
            <a:ext cx="116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Source Serif Pro"/>
                <a:ea typeface="Source Serif Pro"/>
                <a:cs typeface="Source Serif Pro"/>
                <a:sym typeface="Source Serif Pro"/>
              </a:rPr>
              <a:t>1</a:t>
            </a:r>
            <a:endParaRPr sz="3000" b="1">
              <a:latin typeface="Source Serif Pro"/>
              <a:ea typeface="Source Serif Pro"/>
              <a:cs typeface="Source Serif Pro"/>
              <a:sym typeface="Source Serif Pro"/>
            </a:endParaRPr>
          </a:p>
        </p:txBody>
      </p:sp>
      <p:sp>
        <p:nvSpPr>
          <p:cNvPr id="118" name="Google Shape;118;g257bd50cb5e_0_1573"/>
          <p:cNvSpPr txBox="1"/>
          <p:nvPr/>
        </p:nvSpPr>
        <p:spPr>
          <a:xfrm>
            <a:off x="3990450" y="2079163"/>
            <a:ext cx="116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Source Serif Pro"/>
                <a:ea typeface="Source Serif Pro"/>
                <a:cs typeface="Source Serif Pro"/>
                <a:sym typeface="Source Serif Pro"/>
              </a:rPr>
              <a:t>2</a:t>
            </a:r>
            <a:endParaRPr sz="3000" b="1">
              <a:latin typeface="Source Serif Pro"/>
              <a:ea typeface="Source Serif Pro"/>
              <a:cs typeface="Source Serif Pro"/>
              <a:sym typeface="Source Serif Pro"/>
            </a:endParaRPr>
          </a:p>
        </p:txBody>
      </p:sp>
      <p:sp>
        <p:nvSpPr>
          <p:cNvPr id="119" name="Google Shape;119;g257bd50cb5e_0_1573"/>
          <p:cNvSpPr txBox="1"/>
          <p:nvPr/>
        </p:nvSpPr>
        <p:spPr>
          <a:xfrm>
            <a:off x="6176825" y="2079163"/>
            <a:ext cx="11631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latin typeface="Source Serif Pro"/>
                <a:ea typeface="Source Serif Pro"/>
                <a:cs typeface="Source Serif Pro"/>
                <a:sym typeface="Source Serif Pro"/>
              </a:rPr>
              <a:t>3</a:t>
            </a:r>
            <a:endParaRPr sz="3000" b="1">
              <a:latin typeface="Source Serif Pro"/>
              <a:ea typeface="Source Serif Pro"/>
              <a:cs typeface="Source Serif Pro"/>
              <a:sym typeface="Source Serif Pro"/>
            </a:endParaRPr>
          </a:p>
        </p:txBody>
      </p:sp>
      <p:pic>
        <p:nvPicPr>
          <p:cNvPr id="120" name="Google Shape;120;g257bd50cb5e_0_1573"/>
          <p:cNvPicPr preferRelativeResize="0"/>
          <p:nvPr/>
        </p:nvPicPr>
        <p:blipFill rotWithShape="1">
          <a:blip r:embed="rId3">
            <a:alphaModFix/>
          </a:blip>
          <a:srcRect l="9125" t="20081" r="10547" b="17399"/>
          <a:stretch/>
        </p:blipFill>
        <p:spPr>
          <a:xfrm>
            <a:off x="8107451" y="4609121"/>
            <a:ext cx="719001" cy="26664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re Slide 9">
  <p:cSld name="CUSTOM_9">
    <p:bg>
      <p:bgPr>
        <a:solidFill>
          <a:srgbClr val="E6EBF9"/>
        </a:solidFill>
        <a:effectLst/>
      </p:bgPr>
    </p:bg>
    <p:spTree>
      <p:nvGrpSpPr>
        <p:cNvPr id="1" name="Shape 121"/>
        <p:cNvGrpSpPr/>
        <p:nvPr/>
      </p:nvGrpSpPr>
      <p:grpSpPr>
        <a:xfrm>
          <a:off x="0" y="0"/>
          <a:ext cx="0" cy="0"/>
          <a:chOff x="0" y="0"/>
          <a:chExt cx="0" cy="0"/>
        </a:xfrm>
      </p:grpSpPr>
      <p:sp>
        <p:nvSpPr>
          <p:cNvPr id="122" name="Google Shape;122;g257bd50cb5e_0_1585"/>
          <p:cNvSpPr txBox="1"/>
          <p:nvPr/>
        </p:nvSpPr>
        <p:spPr>
          <a:xfrm>
            <a:off x="911500" y="1812950"/>
            <a:ext cx="2866800" cy="9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0"/>
              </a:spcAft>
              <a:buNone/>
            </a:pPr>
            <a:r>
              <a:rPr lang="en" sz="4800" b="1">
                <a:latin typeface="Source Serif Pro"/>
                <a:ea typeface="Source Serif Pro"/>
                <a:cs typeface="Source Serif Pro"/>
                <a:sym typeface="Source Serif Pro"/>
              </a:rPr>
              <a:t>Our goal</a:t>
            </a:r>
            <a:endParaRPr sz="2100">
              <a:latin typeface="Source Sans Pro"/>
              <a:ea typeface="Source Sans Pro"/>
              <a:cs typeface="Source Sans Pro"/>
              <a:sym typeface="Source Sans Pro"/>
            </a:endParaRPr>
          </a:p>
        </p:txBody>
      </p:sp>
      <p:pic>
        <p:nvPicPr>
          <p:cNvPr id="123" name="Google Shape;123;g257bd50cb5e_0_158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124" name="Google Shape;124;g257bd50cb5e_0_1585"/>
          <p:cNvSpPr txBox="1"/>
          <p:nvPr/>
        </p:nvSpPr>
        <p:spPr>
          <a:xfrm>
            <a:off x="4477700" y="1743375"/>
            <a:ext cx="3675300" cy="14592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1000"/>
              </a:spcAft>
              <a:buNone/>
            </a:pPr>
            <a:r>
              <a:rPr lang="en" sz="2300">
                <a:solidFill>
                  <a:srgbClr val="000000"/>
                </a:solidFill>
                <a:latin typeface="Source Sans Pro"/>
                <a:ea typeface="Source Sans Pro"/>
                <a:cs typeface="Source Sans Pro"/>
                <a:sym typeface="Source Sans Pro"/>
              </a:rPr>
              <a:t>A resilient government that effectively and equitably serves </a:t>
            </a:r>
            <a:r>
              <a:rPr lang="en" sz="2300">
                <a:latin typeface="Source Sans Pro"/>
                <a:ea typeface="Source Sans Pro"/>
                <a:cs typeface="Source Sans Pro"/>
                <a:sym typeface="Source Sans Pro"/>
              </a:rPr>
              <a:t>everyone</a:t>
            </a:r>
            <a:endParaRPr sz="1500"/>
          </a:p>
        </p:txBody>
      </p:sp>
      <p:sp>
        <p:nvSpPr>
          <p:cNvPr id="125" name="Google Shape;125;g257bd50cb5e_0_1585"/>
          <p:cNvSpPr/>
          <p:nvPr/>
        </p:nvSpPr>
        <p:spPr>
          <a:xfrm>
            <a:off x="982050" y="2738450"/>
            <a:ext cx="2466600" cy="89700"/>
          </a:xfrm>
          <a:prstGeom prst="rect">
            <a:avLst/>
          </a:prstGeom>
          <a:solidFill>
            <a:srgbClr val="AF1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Google Shape;14;p42"/>
          <p:cNvSpPr txBox="1">
            <a:spLocks noGrp="1"/>
          </p:cNvSpPr>
          <p:nvPr>
            <p:ph type="title"/>
          </p:nvPr>
        </p:nvSpPr>
        <p:spPr>
          <a:xfrm>
            <a:off x="574800" y="445025"/>
            <a:ext cx="8257500" cy="572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100"/>
              <a:buNone/>
              <a:defRPr b="1"/>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2"/>
          <p:cNvSpPr txBox="1">
            <a:spLocks noGrp="1"/>
          </p:cNvSpPr>
          <p:nvPr>
            <p:ph type="sldNum" idx="12"/>
          </p:nvPr>
        </p:nvSpPr>
        <p:spPr>
          <a:xfrm>
            <a:off x="8232858" y="453772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g257bd50cb5e_0_1590"/>
          <p:cNvSpPr txBox="1">
            <a:spLocks noGrp="1"/>
          </p:cNvSpPr>
          <p:nvPr>
            <p:ph type="title"/>
          </p:nvPr>
        </p:nvSpPr>
        <p:spPr>
          <a:xfrm>
            <a:off x="311700" y="20746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28" name="Google Shape;128;g257bd50cb5e_0_159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tro Slide with speakers">
  <p:cSld name="CUSTOM_15">
    <p:spTree>
      <p:nvGrpSpPr>
        <p:cNvPr id="1" name="Shape 129"/>
        <p:cNvGrpSpPr/>
        <p:nvPr/>
      </p:nvGrpSpPr>
      <p:grpSpPr>
        <a:xfrm>
          <a:off x="0" y="0"/>
          <a:ext cx="0" cy="0"/>
          <a:chOff x="0" y="0"/>
          <a:chExt cx="0" cy="0"/>
        </a:xfrm>
      </p:grpSpPr>
      <p:sp>
        <p:nvSpPr>
          <p:cNvPr id="130" name="Google Shape;130;g257bd50cb5e_0_1593"/>
          <p:cNvSpPr/>
          <p:nvPr/>
        </p:nvSpPr>
        <p:spPr>
          <a:xfrm>
            <a:off x="-775" y="-3975"/>
            <a:ext cx="9144000" cy="30051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FFFFFF"/>
              </a:solidFill>
            </a:endParaRPr>
          </a:p>
        </p:txBody>
      </p:sp>
      <p:pic>
        <p:nvPicPr>
          <p:cNvPr id="131" name="Google Shape;131;g257bd50cb5e_0_1593"/>
          <p:cNvPicPr preferRelativeResize="0"/>
          <p:nvPr/>
        </p:nvPicPr>
        <p:blipFill rotWithShape="1">
          <a:blip r:embed="rId2">
            <a:alphaModFix/>
          </a:blip>
          <a:srcRect t="1426" r="69327" b="13139"/>
          <a:stretch/>
        </p:blipFill>
        <p:spPr>
          <a:xfrm rot="-5400000" flipH="1">
            <a:off x="5097963" y="-1044913"/>
            <a:ext cx="1984700" cy="6107376"/>
          </a:xfrm>
          <a:prstGeom prst="rect">
            <a:avLst/>
          </a:prstGeom>
          <a:noFill/>
          <a:ln>
            <a:noFill/>
          </a:ln>
        </p:spPr>
      </p:pic>
      <p:cxnSp>
        <p:nvCxnSpPr>
          <p:cNvPr id="132" name="Google Shape;132;g257bd50cb5e_0_1593"/>
          <p:cNvCxnSpPr/>
          <p:nvPr/>
        </p:nvCxnSpPr>
        <p:spPr>
          <a:xfrm>
            <a:off x="539675" y="913300"/>
            <a:ext cx="3817200" cy="0"/>
          </a:xfrm>
          <a:prstGeom prst="straightConnector1">
            <a:avLst/>
          </a:prstGeom>
          <a:noFill/>
          <a:ln w="76200" cap="flat" cmpd="sng">
            <a:solidFill>
              <a:srgbClr val="FFB446"/>
            </a:solidFill>
            <a:prstDash val="solid"/>
            <a:round/>
            <a:headEnd type="none" w="med" len="med"/>
            <a:tailEnd type="none" w="med" len="med"/>
          </a:ln>
        </p:spPr>
      </p:cxnSp>
      <p:cxnSp>
        <p:nvCxnSpPr>
          <p:cNvPr id="133" name="Google Shape;133;g257bd50cb5e_0_1593"/>
          <p:cNvCxnSpPr/>
          <p:nvPr/>
        </p:nvCxnSpPr>
        <p:spPr>
          <a:xfrm>
            <a:off x="539675" y="913300"/>
            <a:ext cx="3817200" cy="0"/>
          </a:xfrm>
          <a:prstGeom prst="straightConnector1">
            <a:avLst/>
          </a:prstGeom>
          <a:noFill/>
          <a:ln w="76200" cap="flat" cmpd="sng">
            <a:solidFill>
              <a:srgbClr val="FFB446"/>
            </a:solidFill>
            <a:prstDash val="solid"/>
            <a:round/>
            <a:headEnd type="none" w="med" len="med"/>
            <a:tailEnd type="none" w="med" len="med"/>
          </a:ln>
        </p:spPr>
      </p:cxnSp>
      <p:sp>
        <p:nvSpPr>
          <p:cNvPr id="134" name="Google Shape;134;g257bd50cb5e_0_1593"/>
          <p:cNvSpPr txBox="1">
            <a:spLocks noGrp="1"/>
          </p:cNvSpPr>
          <p:nvPr>
            <p:ph type="subTitle" idx="1"/>
          </p:nvPr>
        </p:nvSpPr>
        <p:spPr>
          <a:xfrm>
            <a:off x="472350" y="442975"/>
            <a:ext cx="3884400" cy="4704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Font typeface="Source Sans Pro"/>
              <a:buNone/>
              <a:defRPr>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257bd50cb5e_0_1593"/>
          <p:cNvSpPr txBox="1">
            <a:spLocks noGrp="1"/>
          </p:cNvSpPr>
          <p:nvPr>
            <p:ph type="title"/>
          </p:nvPr>
        </p:nvSpPr>
        <p:spPr>
          <a:xfrm>
            <a:off x="472350" y="1078075"/>
            <a:ext cx="6587400" cy="1741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136" name="Google Shape;136;g257bd50cb5e_0_1593"/>
          <p:cNvSpPr txBox="1">
            <a:spLocks noGrp="1"/>
          </p:cNvSpPr>
          <p:nvPr>
            <p:ph type="subTitle" idx="2"/>
          </p:nvPr>
        </p:nvSpPr>
        <p:spPr>
          <a:xfrm>
            <a:off x="390925" y="3146275"/>
            <a:ext cx="8081400" cy="393600"/>
          </a:xfrm>
          <a:prstGeom prst="rect">
            <a:avLst/>
          </a:prstGeom>
        </p:spPr>
        <p:txBody>
          <a:bodyPr spcFirstLastPara="1" wrap="square" lIns="91425" tIns="91425" rIns="91425" bIns="91425" anchor="t" anchorCtr="0">
            <a:normAutofit/>
          </a:bodyPr>
          <a:lstStyle>
            <a:lvl1pPr lvl="0" rtl="0">
              <a:spcBef>
                <a:spcPts val="0"/>
              </a:spcBef>
              <a:spcAft>
                <a:spcPts val="0"/>
              </a:spcAft>
              <a:buSzPts val="1300"/>
              <a:buNone/>
              <a:defRPr sz="1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g257bd50cb5e_0_1593"/>
          <p:cNvSpPr txBox="1">
            <a:spLocks noGrp="1"/>
          </p:cNvSpPr>
          <p:nvPr>
            <p:ph type="subTitle" idx="3"/>
          </p:nvPr>
        </p:nvSpPr>
        <p:spPr>
          <a:xfrm>
            <a:off x="977175" y="36755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257bd50cb5e_0_1593"/>
          <p:cNvSpPr txBox="1">
            <a:spLocks noGrp="1"/>
          </p:cNvSpPr>
          <p:nvPr>
            <p:ph type="subTitle" idx="4"/>
          </p:nvPr>
        </p:nvSpPr>
        <p:spPr>
          <a:xfrm>
            <a:off x="977175" y="38628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g257bd50cb5e_0_1593"/>
          <p:cNvSpPr txBox="1">
            <a:spLocks noGrp="1"/>
          </p:cNvSpPr>
          <p:nvPr>
            <p:ph type="subTitle" idx="5"/>
          </p:nvPr>
        </p:nvSpPr>
        <p:spPr>
          <a:xfrm>
            <a:off x="977175" y="43044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g257bd50cb5e_0_1593"/>
          <p:cNvSpPr txBox="1">
            <a:spLocks noGrp="1"/>
          </p:cNvSpPr>
          <p:nvPr>
            <p:ph type="subTitle" idx="6"/>
          </p:nvPr>
        </p:nvSpPr>
        <p:spPr>
          <a:xfrm>
            <a:off x="977175" y="44917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g257bd50cb5e_0_1593"/>
          <p:cNvSpPr txBox="1">
            <a:spLocks noGrp="1"/>
          </p:cNvSpPr>
          <p:nvPr>
            <p:ph type="subTitle" idx="7"/>
          </p:nvPr>
        </p:nvSpPr>
        <p:spPr>
          <a:xfrm>
            <a:off x="3799975" y="43044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257bd50cb5e_0_1593"/>
          <p:cNvSpPr txBox="1">
            <a:spLocks noGrp="1"/>
          </p:cNvSpPr>
          <p:nvPr>
            <p:ph type="subTitle" idx="8"/>
          </p:nvPr>
        </p:nvSpPr>
        <p:spPr>
          <a:xfrm>
            <a:off x="3799975" y="44917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g257bd50cb5e_0_1593"/>
          <p:cNvSpPr txBox="1">
            <a:spLocks noGrp="1"/>
          </p:cNvSpPr>
          <p:nvPr>
            <p:ph type="subTitle" idx="9"/>
          </p:nvPr>
        </p:nvSpPr>
        <p:spPr>
          <a:xfrm>
            <a:off x="3799975" y="36755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g257bd50cb5e_0_1593"/>
          <p:cNvSpPr txBox="1">
            <a:spLocks noGrp="1"/>
          </p:cNvSpPr>
          <p:nvPr>
            <p:ph type="subTitle" idx="13"/>
          </p:nvPr>
        </p:nvSpPr>
        <p:spPr>
          <a:xfrm>
            <a:off x="3799975" y="38628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257bd50cb5e_0_1593"/>
          <p:cNvSpPr txBox="1">
            <a:spLocks noGrp="1"/>
          </p:cNvSpPr>
          <p:nvPr>
            <p:ph type="subTitle" idx="14"/>
          </p:nvPr>
        </p:nvSpPr>
        <p:spPr>
          <a:xfrm>
            <a:off x="6629050" y="43044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6" name="Google Shape;146;g257bd50cb5e_0_1593"/>
          <p:cNvSpPr txBox="1">
            <a:spLocks noGrp="1"/>
          </p:cNvSpPr>
          <p:nvPr>
            <p:ph type="subTitle" idx="15"/>
          </p:nvPr>
        </p:nvSpPr>
        <p:spPr>
          <a:xfrm>
            <a:off x="6629050" y="44917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257bd50cb5e_0_1593"/>
          <p:cNvSpPr txBox="1">
            <a:spLocks noGrp="1"/>
          </p:cNvSpPr>
          <p:nvPr>
            <p:ph type="subTitle" idx="16"/>
          </p:nvPr>
        </p:nvSpPr>
        <p:spPr>
          <a:xfrm>
            <a:off x="6629050" y="36755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g257bd50cb5e_0_1593"/>
          <p:cNvSpPr txBox="1">
            <a:spLocks noGrp="1"/>
          </p:cNvSpPr>
          <p:nvPr>
            <p:ph type="subTitle" idx="17"/>
          </p:nvPr>
        </p:nvSpPr>
        <p:spPr>
          <a:xfrm>
            <a:off x="6629050" y="3862825"/>
            <a:ext cx="22125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None/>
              <a:defRPr sz="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type="tx">
  <p:cSld name="TITLE_AND_BODY">
    <p:spTree>
      <p:nvGrpSpPr>
        <p:cNvPr id="1" name="Shape 149"/>
        <p:cNvGrpSpPr/>
        <p:nvPr/>
      </p:nvGrpSpPr>
      <p:grpSpPr>
        <a:xfrm>
          <a:off x="0" y="0"/>
          <a:ext cx="0" cy="0"/>
          <a:chOff x="0" y="0"/>
          <a:chExt cx="0" cy="0"/>
        </a:xfrm>
      </p:grpSpPr>
      <p:sp>
        <p:nvSpPr>
          <p:cNvPr id="150" name="Google Shape;150;g257bd50cb5e_0_16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 name="Google Shape;151;g257bd50cb5e_0_16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52" name="Google Shape;152;g257bd50cb5e_0_1613"/>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2">
  <p:cSld name="TITLE_AND_BODY_1">
    <p:bg>
      <p:bgPr>
        <a:solidFill>
          <a:srgbClr val="E6EBF9"/>
        </a:solidFill>
        <a:effectLst/>
      </p:bgPr>
    </p:bg>
    <p:spTree>
      <p:nvGrpSpPr>
        <p:cNvPr id="1" name="Shape 153"/>
        <p:cNvGrpSpPr/>
        <p:nvPr/>
      </p:nvGrpSpPr>
      <p:grpSpPr>
        <a:xfrm>
          <a:off x="0" y="0"/>
          <a:ext cx="0" cy="0"/>
          <a:chOff x="0" y="0"/>
          <a:chExt cx="0" cy="0"/>
        </a:xfrm>
      </p:grpSpPr>
      <p:sp>
        <p:nvSpPr>
          <p:cNvPr id="154" name="Google Shape;154;g257bd50cb5e_0_16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 name="Google Shape;155;g257bd50cb5e_0_16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56" name="Google Shape;156;g257bd50cb5e_0_161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3">
  <p:cSld name="TITLE_AND_BODY_1_1">
    <p:bg>
      <p:bgPr>
        <a:solidFill>
          <a:srgbClr val="F5F0ED"/>
        </a:solidFill>
        <a:effectLst/>
      </p:bgPr>
    </p:bg>
    <p:spTree>
      <p:nvGrpSpPr>
        <p:cNvPr id="1" name="Shape 157"/>
        <p:cNvGrpSpPr/>
        <p:nvPr/>
      </p:nvGrpSpPr>
      <p:grpSpPr>
        <a:xfrm>
          <a:off x="0" y="0"/>
          <a:ext cx="0" cy="0"/>
          <a:chOff x="0" y="0"/>
          <a:chExt cx="0" cy="0"/>
        </a:xfrm>
      </p:grpSpPr>
      <p:sp>
        <p:nvSpPr>
          <p:cNvPr id="158" name="Google Shape;158;g257bd50cb5e_0_16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g257bd50cb5e_0_16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pic>
        <p:nvPicPr>
          <p:cNvPr id="160" name="Google Shape;160;g257bd50cb5e_0_1621"/>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1"/>
        <p:cNvGrpSpPr/>
        <p:nvPr/>
      </p:nvGrpSpPr>
      <p:grpSpPr>
        <a:xfrm>
          <a:off x="0" y="0"/>
          <a:ext cx="0" cy="0"/>
          <a:chOff x="0" y="0"/>
          <a:chExt cx="0" cy="0"/>
        </a:xfrm>
      </p:grpSpPr>
      <p:sp>
        <p:nvSpPr>
          <p:cNvPr id="162" name="Google Shape;162;g257bd50cb5e_0_16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g257bd50cb5e_0_162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64" name="Google Shape;164;g257bd50cb5e_0_162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pic>
        <p:nvPicPr>
          <p:cNvPr id="165" name="Google Shape;165;g257bd50cb5e_0_162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portant statement (red)">
  <p:cSld name="CUSTOM_10">
    <p:bg>
      <p:bgPr>
        <a:solidFill>
          <a:srgbClr val="AF121D"/>
        </a:solidFill>
        <a:effectLst/>
      </p:bgPr>
    </p:bg>
    <p:spTree>
      <p:nvGrpSpPr>
        <p:cNvPr id="1" name="Shape 166"/>
        <p:cNvGrpSpPr/>
        <p:nvPr/>
      </p:nvGrpSpPr>
      <p:grpSpPr>
        <a:xfrm>
          <a:off x="0" y="0"/>
          <a:ext cx="0" cy="0"/>
          <a:chOff x="0" y="0"/>
          <a:chExt cx="0" cy="0"/>
        </a:xfrm>
      </p:grpSpPr>
      <p:pic>
        <p:nvPicPr>
          <p:cNvPr id="167" name="Google Shape;167;g257bd50cb5e_0_1630"/>
          <p:cNvPicPr preferRelativeResize="0"/>
          <p:nvPr/>
        </p:nvPicPr>
        <p:blipFill rotWithShape="1">
          <a:blip r:embed="rId2">
            <a:alphaModFix amt="32000"/>
          </a:blip>
          <a:srcRect l="20031" t="17067"/>
          <a:stretch/>
        </p:blipFill>
        <p:spPr>
          <a:xfrm rot="10800000">
            <a:off x="7345624" y="2683800"/>
            <a:ext cx="1801176" cy="2470950"/>
          </a:xfrm>
          <a:prstGeom prst="rect">
            <a:avLst/>
          </a:prstGeom>
          <a:noFill/>
          <a:ln>
            <a:noFill/>
          </a:ln>
        </p:spPr>
      </p:pic>
      <p:pic>
        <p:nvPicPr>
          <p:cNvPr id="168" name="Google Shape;168;g257bd50cb5e_0_1630"/>
          <p:cNvPicPr preferRelativeResize="0"/>
          <p:nvPr/>
        </p:nvPicPr>
        <p:blipFill rotWithShape="1">
          <a:blip r:embed="rId2">
            <a:alphaModFix amt="32000"/>
          </a:blip>
          <a:srcRect l="24219" t="5223" b="8717"/>
          <a:stretch/>
        </p:blipFill>
        <p:spPr>
          <a:xfrm>
            <a:off x="0" y="0"/>
            <a:ext cx="4533701" cy="5143501"/>
          </a:xfrm>
          <a:prstGeom prst="rect">
            <a:avLst/>
          </a:prstGeom>
          <a:noFill/>
          <a:ln>
            <a:noFill/>
          </a:ln>
        </p:spPr>
      </p:pic>
      <p:sp>
        <p:nvSpPr>
          <p:cNvPr id="169" name="Google Shape;169;g257bd50cb5e_0_1630"/>
          <p:cNvSpPr/>
          <p:nvPr/>
        </p:nvSpPr>
        <p:spPr>
          <a:xfrm>
            <a:off x="802650" y="619500"/>
            <a:ext cx="7545000" cy="3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257bd50cb5e_0_1630"/>
          <p:cNvSpPr txBox="1">
            <a:spLocks noGrp="1"/>
          </p:cNvSpPr>
          <p:nvPr>
            <p:ph type="title"/>
          </p:nvPr>
        </p:nvSpPr>
        <p:spPr>
          <a:xfrm>
            <a:off x="1493400" y="1092925"/>
            <a:ext cx="615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1" name="Google Shape;171;g257bd50cb5e_0_1630"/>
          <p:cNvSpPr txBox="1">
            <a:spLocks noGrp="1"/>
          </p:cNvSpPr>
          <p:nvPr>
            <p:ph type="body" idx="1"/>
          </p:nvPr>
        </p:nvSpPr>
        <p:spPr>
          <a:xfrm>
            <a:off x="1493400" y="1721350"/>
            <a:ext cx="6157200" cy="23118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portant statement (dark blue)">
  <p:cSld name="CUSTOM_10_2">
    <p:bg>
      <p:bgPr>
        <a:solidFill>
          <a:srgbClr val="2B1A78"/>
        </a:solidFill>
        <a:effectLst/>
      </p:bgPr>
    </p:bg>
    <p:spTree>
      <p:nvGrpSpPr>
        <p:cNvPr id="1" name="Shape 172"/>
        <p:cNvGrpSpPr/>
        <p:nvPr/>
      </p:nvGrpSpPr>
      <p:grpSpPr>
        <a:xfrm>
          <a:off x="0" y="0"/>
          <a:ext cx="0" cy="0"/>
          <a:chOff x="0" y="0"/>
          <a:chExt cx="0" cy="0"/>
        </a:xfrm>
      </p:grpSpPr>
      <p:pic>
        <p:nvPicPr>
          <p:cNvPr id="173" name="Google Shape;173;g257bd50cb5e_0_1636"/>
          <p:cNvPicPr preferRelativeResize="0"/>
          <p:nvPr/>
        </p:nvPicPr>
        <p:blipFill rotWithShape="1">
          <a:blip r:embed="rId2">
            <a:alphaModFix amt="32000"/>
          </a:blip>
          <a:srcRect l="20031" t="17067"/>
          <a:stretch/>
        </p:blipFill>
        <p:spPr>
          <a:xfrm rot="10800000">
            <a:off x="7345624" y="2683800"/>
            <a:ext cx="1801176" cy="2470950"/>
          </a:xfrm>
          <a:prstGeom prst="rect">
            <a:avLst/>
          </a:prstGeom>
          <a:noFill/>
          <a:ln>
            <a:noFill/>
          </a:ln>
        </p:spPr>
      </p:pic>
      <p:pic>
        <p:nvPicPr>
          <p:cNvPr id="174" name="Google Shape;174;g257bd50cb5e_0_1636"/>
          <p:cNvPicPr preferRelativeResize="0"/>
          <p:nvPr/>
        </p:nvPicPr>
        <p:blipFill rotWithShape="1">
          <a:blip r:embed="rId2">
            <a:alphaModFix amt="32000"/>
          </a:blip>
          <a:srcRect l="24219" t="5223" b="8717"/>
          <a:stretch/>
        </p:blipFill>
        <p:spPr>
          <a:xfrm>
            <a:off x="0" y="0"/>
            <a:ext cx="4533701" cy="5143501"/>
          </a:xfrm>
          <a:prstGeom prst="rect">
            <a:avLst/>
          </a:prstGeom>
          <a:noFill/>
          <a:ln>
            <a:noFill/>
          </a:ln>
        </p:spPr>
      </p:pic>
      <p:sp>
        <p:nvSpPr>
          <p:cNvPr id="175" name="Google Shape;175;g257bd50cb5e_0_1636"/>
          <p:cNvSpPr/>
          <p:nvPr/>
        </p:nvSpPr>
        <p:spPr>
          <a:xfrm>
            <a:off x="802650" y="619500"/>
            <a:ext cx="7545000" cy="3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257bd50cb5e_0_1636"/>
          <p:cNvSpPr txBox="1">
            <a:spLocks noGrp="1"/>
          </p:cNvSpPr>
          <p:nvPr>
            <p:ph type="title"/>
          </p:nvPr>
        </p:nvSpPr>
        <p:spPr>
          <a:xfrm>
            <a:off x="1493400" y="1092925"/>
            <a:ext cx="615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a:p>
        </p:txBody>
      </p:sp>
      <p:sp>
        <p:nvSpPr>
          <p:cNvPr id="177" name="Google Shape;177;g257bd50cb5e_0_1636"/>
          <p:cNvSpPr txBox="1">
            <a:spLocks noGrp="1"/>
          </p:cNvSpPr>
          <p:nvPr>
            <p:ph type="body" idx="1"/>
          </p:nvPr>
        </p:nvSpPr>
        <p:spPr>
          <a:xfrm>
            <a:off x="1493400" y="1721350"/>
            <a:ext cx="6157200" cy="23118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portant statement (light blue)">
  <p:cSld name="CUSTOM_10_1">
    <p:bg>
      <p:bgPr>
        <a:solidFill>
          <a:srgbClr val="A1B4EA"/>
        </a:solidFill>
        <a:effectLst/>
      </p:bgPr>
    </p:bg>
    <p:spTree>
      <p:nvGrpSpPr>
        <p:cNvPr id="1" name="Shape 178"/>
        <p:cNvGrpSpPr/>
        <p:nvPr/>
      </p:nvGrpSpPr>
      <p:grpSpPr>
        <a:xfrm>
          <a:off x="0" y="0"/>
          <a:ext cx="0" cy="0"/>
          <a:chOff x="0" y="0"/>
          <a:chExt cx="0" cy="0"/>
        </a:xfrm>
      </p:grpSpPr>
      <p:pic>
        <p:nvPicPr>
          <p:cNvPr id="179" name="Google Shape;179;g257bd50cb5e_0_1642"/>
          <p:cNvPicPr preferRelativeResize="0"/>
          <p:nvPr/>
        </p:nvPicPr>
        <p:blipFill rotWithShape="1">
          <a:blip r:embed="rId2">
            <a:alphaModFix amt="32000"/>
          </a:blip>
          <a:srcRect l="20031" t="17067"/>
          <a:stretch/>
        </p:blipFill>
        <p:spPr>
          <a:xfrm rot="10800000">
            <a:off x="7345624" y="2683800"/>
            <a:ext cx="1801176" cy="2470950"/>
          </a:xfrm>
          <a:prstGeom prst="rect">
            <a:avLst/>
          </a:prstGeom>
          <a:noFill/>
          <a:ln>
            <a:noFill/>
          </a:ln>
        </p:spPr>
      </p:pic>
      <p:pic>
        <p:nvPicPr>
          <p:cNvPr id="180" name="Google Shape;180;g257bd50cb5e_0_1642"/>
          <p:cNvPicPr preferRelativeResize="0"/>
          <p:nvPr/>
        </p:nvPicPr>
        <p:blipFill rotWithShape="1">
          <a:blip r:embed="rId2">
            <a:alphaModFix amt="32000"/>
          </a:blip>
          <a:srcRect l="24219" t="5223" b="8717"/>
          <a:stretch/>
        </p:blipFill>
        <p:spPr>
          <a:xfrm>
            <a:off x="0" y="0"/>
            <a:ext cx="4533701" cy="5143501"/>
          </a:xfrm>
          <a:prstGeom prst="rect">
            <a:avLst/>
          </a:prstGeom>
          <a:noFill/>
          <a:ln>
            <a:noFill/>
          </a:ln>
        </p:spPr>
      </p:pic>
      <p:sp>
        <p:nvSpPr>
          <p:cNvPr id="181" name="Google Shape;181;g257bd50cb5e_0_1642"/>
          <p:cNvSpPr/>
          <p:nvPr/>
        </p:nvSpPr>
        <p:spPr>
          <a:xfrm>
            <a:off x="802650" y="619500"/>
            <a:ext cx="7545000" cy="3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257bd50cb5e_0_1642"/>
          <p:cNvSpPr txBox="1">
            <a:spLocks noGrp="1"/>
          </p:cNvSpPr>
          <p:nvPr>
            <p:ph type="title"/>
          </p:nvPr>
        </p:nvSpPr>
        <p:spPr>
          <a:xfrm>
            <a:off x="1493400" y="1092925"/>
            <a:ext cx="615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a:p>
        </p:txBody>
      </p:sp>
      <p:sp>
        <p:nvSpPr>
          <p:cNvPr id="183" name="Google Shape;183;g257bd50cb5e_0_1642"/>
          <p:cNvSpPr txBox="1">
            <a:spLocks noGrp="1"/>
          </p:cNvSpPr>
          <p:nvPr>
            <p:ph type="body" idx="1"/>
          </p:nvPr>
        </p:nvSpPr>
        <p:spPr>
          <a:xfrm>
            <a:off x="1493400" y="1721350"/>
            <a:ext cx="6157200" cy="23118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portant statement (deep green)">
  <p:cSld name="CUSTOM_10_1_1">
    <p:bg>
      <p:bgPr>
        <a:solidFill>
          <a:srgbClr val="006152"/>
        </a:solidFill>
        <a:effectLst/>
      </p:bgPr>
    </p:bg>
    <p:spTree>
      <p:nvGrpSpPr>
        <p:cNvPr id="1" name="Shape 184"/>
        <p:cNvGrpSpPr/>
        <p:nvPr/>
      </p:nvGrpSpPr>
      <p:grpSpPr>
        <a:xfrm>
          <a:off x="0" y="0"/>
          <a:ext cx="0" cy="0"/>
          <a:chOff x="0" y="0"/>
          <a:chExt cx="0" cy="0"/>
        </a:xfrm>
      </p:grpSpPr>
      <p:pic>
        <p:nvPicPr>
          <p:cNvPr id="185" name="Google Shape;185;g257bd50cb5e_0_1648"/>
          <p:cNvPicPr preferRelativeResize="0"/>
          <p:nvPr/>
        </p:nvPicPr>
        <p:blipFill rotWithShape="1">
          <a:blip r:embed="rId2">
            <a:alphaModFix amt="32000"/>
          </a:blip>
          <a:srcRect l="20031" t="17067"/>
          <a:stretch/>
        </p:blipFill>
        <p:spPr>
          <a:xfrm rot="10800000">
            <a:off x="7345624" y="2683800"/>
            <a:ext cx="1801176" cy="2470950"/>
          </a:xfrm>
          <a:prstGeom prst="rect">
            <a:avLst/>
          </a:prstGeom>
          <a:noFill/>
          <a:ln>
            <a:noFill/>
          </a:ln>
        </p:spPr>
      </p:pic>
      <p:pic>
        <p:nvPicPr>
          <p:cNvPr id="186" name="Google Shape;186;g257bd50cb5e_0_1648"/>
          <p:cNvPicPr preferRelativeResize="0"/>
          <p:nvPr/>
        </p:nvPicPr>
        <p:blipFill rotWithShape="1">
          <a:blip r:embed="rId2">
            <a:alphaModFix amt="32000"/>
          </a:blip>
          <a:srcRect l="24219" t="5223" b="8717"/>
          <a:stretch/>
        </p:blipFill>
        <p:spPr>
          <a:xfrm>
            <a:off x="0" y="0"/>
            <a:ext cx="4533701" cy="5143501"/>
          </a:xfrm>
          <a:prstGeom prst="rect">
            <a:avLst/>
          </a:prstGeom>
          <a:noFill/>
          <a:ln>
            <a:noFill/>
          </a:ln>
        </p:spPr>
      </p:pic>
      <p:sp>
        <p:nvSpPr>
          <p:cNvPr id="187" name="Google Shape;187;g257bd50cb5e_0_1648"/>
          <p:cNvSpPr/>
          <p:nvPr/>
        </p:nvSpPr>
        <p:spPr>
          <a:xfrm>
            <a:off x="802650" y="619500"/>
            <a:ext cx="7545000" cy="3904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257bd50cb5e_0_1648"/>
          <p:cNvSpPr txBox="1">
            <a:spLocks noGrp="1"/>
          </p:cNvSpPr>
          <p:nvPr>
            <p:ph type="title"/>
          </p:nvPr>
        </p:nvSpPr>
        <p:spPr>
          <a:xfrm>
            <a:off x="1493400" y="1092925"/>
            <a:ext cx="6157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endParaRPr/>
          </a:p>
        </p:txBody>
      </p:sp>
      <p:sp>
        <p:nvSpPr>
          <p:cNvPr id="189" name="Google Shape;189;g257bd50cb5e_0_1648"/>
          <p:cNvSpPr txBox="1">
            <a:spLocks noGrp="1"/>
          </p:cNvSpPr>
          <p:nvPr>
            <p:ph type="body" idx="1"/>
          </p:nvPr>
        </p:nvSpPr>
        <p:spPr>
          <a:xfrm>
            <a:off x="1493400" y="1721350"/>
            <a:ext cx="6157200" cy="23118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
        <p:cNvGrpSpPr/>
        <p:nvPr/>
      </p:nvGrpSpPr>
      <p:grpSpPr>
        <a:xfrm>
          <a:off x="0" y="0"/>
          <a:ext cx="0" cy="0"/>
          <a:chOff x="0" y="0"/>
          <a:chExt cx="0" cy="0"/>
        </a:xfrm>
      </p:grpSpPr>
      <p:sp>
        <p:nvSpPr>
          <p:cNvPr id="17" name="Google Shape;17;p43"/>
          <p:cNvSpPr/>
          <p:nvPr/>
        </p:nvSpPr>
        <p:spPr>
          <a:xfrm>
            <a:off x="-29850" y="-8100"/>
            <a:ext cx="9229500" cy="5213700"/>
          </a:xfrm>
          <a:prstGeom prst="rect">
            <a:avLst/>
          </a:prstGeom>
          <a:solidFill>
            <a:srgbClr val="2100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3"/>
          <p:cNvSpPr txBox="1">
            <a:spLocks noGrp="1"/>
          </p:cNvSpPr>
          <p:nvPr>
            <p:ph type="title"/>
          </p:nvPr>
        </p:nvSpPr>
        <p:spPr>
          <a:xfrm>
            <a:off x="490250" y="450150"/>
            <a:ext cx="6367800" cy="40908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FFB119"/>
              </a:buClr>
              <a:buSzPts val="4800"/>
              <a:buNone/>
              <a:defRPr sz="4800" b="1">
                <a:solidFill>
                  <a:srgbClr val="FFB119"/>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9" name="Google Shape;19;p43"/>
          <p:cNvSpPr txBox="1">
            <a:spLocks noGrp="1"/>
          </p:cNvSpPr>
          <p:nvPr>
            <p:ph type="sldNum" idx="12"/>
          </p:nvPr>
        </p:nvSpPr>
        <p:spPr>
          <a:xfrm>
            <a:off x="8232858" y="453772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0"/>
        <p:cNvGrpSpPr/>
        <p:nvPr/>
      </p:nvGrpSpPr>
      <p:grpSpPr>
        <a:xfrm>
          <a:off x="0" y="0"/>
          <a:ext cx="0" cy="0"/>
          <a:chOff x="0" y="0"/>
          <a:chExt cx="0" cy="0"/>
        </a:xfrm>
      </p:grpSpPr>
      <p:sp>
        <p:nvSpPr>
          <p:cNvPr id="191" name="Google Shape;191;g257bd50cb5e_0_16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92" name="Google Shape;192;g257bd50cb5e_0_1654"/>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3"/>
        <p:cNvGrpSpPr/>
        <p:nvPr/>
      </p:nvGrpSpPr>
      <p:grpSpPr>
        <a:xfrm>
          <a:off x="0" y="0"/>
          <a:ext cx="0" cy="0"/>
          <a:chOff x="0" y="0"/>
          <a:chExt cx="0" cy="0"/>
        </a:xfrm>
      </p:grpSpPr>
      <p:sp>
        <p:nvSpPr>
          <p:cNvPr id="194" name="Google Shape;194;g257bd50cb5e_0_165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500"/>
              <a:buNone/>
              <a:defRPr sz="25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5" name="Google Shape;195;g257bd50cb5e_0_165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pic>
        <p:nvPicPr>
          <p:cNvPr id="196" name="Google Shape;196;g257bd50cb5e_0_165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1">
  <p:cSld name="MAIN_POINT">
    <p:spTree>
      <p:nvGrpSpPr>
        <p:cNvPr id="1" name="Shape 197"/>
        <p:cNvGrpSpPr/>
        <p:nvPr/>
      </p:nvGrpSpPr>
      <p:grpSpPr>
        <a:xfrm>
          <a:off x="0" y="0"/>
          <a:ext cx="0" cy="0"/>
          <a:chOff x="0" y="0"/>
          <a:chExt cx="0" cy="0"/>
        </a:xfrm>
      </p:grpSpPr>
      <p:sp>
        <p:nvSpPr>
          <p:cNvPr id="198" name="Google Shape;198;g257bd50cb5e_0_1661"/>
          <p:cNvSpPr txBox="1">
            <a:spLocks noGrp="1"/>
          </p:cNvSpPr>
          <p:nvPr>
            <p:ph type="title"/>
          </p:nvPr>
        </p:nvSpPr>
        <p:spPr>
          <a:xfrm>
            <a:off x="914400" y="450150"/>
            <a:ext cx="59436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pic>
        <p:nvPicPr>
          <p:cNvPr id="199" name="Google Shape;199;g257bd50cb5e_0_1661"/>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with side bar (right)">
  <p:cSld name="CUSTOM_14">
    <p:bg>
      <p:bgPr>
        <a:solidFill>
          <a:srgbClr val="E6EBF9"/>
        </a:solidFill>
        <a:effectLst/>
      </p:bgPr>
    </p:bg>
    <p:spTree>
      <p:nvGrpSpPr>
        <p:cNvPr id="1" name="Shape 200"/>
        <p:cNvGrpSpPr/>
        <p:nvPr/>
      </p:nvGrpSpPr>
      <p:grpSpPr>
        <a:xfrm>
          <a:off x="0" y="0"/>
          <a:ext cx="0" cy="0"/>
          <a:chOff x="0" y="0"/>
          <a:chExt cx="0" cy="0"/>
        </a:xfrm>
      </p:grpSpPr>
      <p:pic>
        <p:nvPicPr>
          <p:cNvPr id="201" name="Google Shape;201;g257bd50cb5e_0_1664"/>
          <p:cNvPicPr preferRelativeResize="0"/>
          <p:nvPr/>
        </p:nvPicPr>
        <p:blipFill>
          <a:blip r:embed="rId2">
            <a:alphaModFix/>
          </a:blip>
          <a:stretch>
            <a:fillRect/>
          </a:stretch>
        </p:blipFill>
        <p:spPr>
          <a:xfrm>
            <a:off x="3772338" y="673674"/>
            <a:ext cx="722578" cy="537431"/>
          </a:xfrm>
          <a:prstGeom prst="rect">
            <a:avLst/>
          </a:prstGeom>
          <a:noFill/>
          <a:ln>
            <a:noFill/>
          </a:ln>
        </p:spPr>
      </p:pic>
      <p:pic>
        <p:nvPicPr>
          <p:cNvPr id="202" name="Google Shape;202;g257bd50cb5e_0_1664"/>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
        <p:nvSpPr>
          <p:cNvPr id="203" name="Google Shape;203;g257bd50cb5e_0_1664"/>
          <p:cNvSpPr txBox="1">
            <a:spLocks noGrp="1"/>
          </p:cNvSpPr>
          <p:nvPr>
            <p:ph type="subTitle" idx="1"/>
          </p:nvPr>
        </p:nvSpPr>
        <p:spPr>
          <a:xfrm>
            <a:off x="3889950" y="1391900"/>
            <a:ext cx="4547700" cy="24789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i="1">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
        <p:nvSpPr>
          <p:cNvPr id="204" name="Google Shape;204;g257bd50cb5e_0_1664"/>
          <p:cNvSpPr/>
          <p:nvPr/>
        </p:nvSpPr>
        <p:spPr>
          <a:xfrm>
            <a:off x="0" y="0"/>
            <a:ext cx="32079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g257bd50cb5e_0_1664"/>
          <p:cNvSpPr txBox="1">
            <a:spLocks noGrp="1"/>
          </p:cNvSpPr>
          <p:nvPr>
            <p:ph type="subTitle" idx="2"/>
          </p:nvPr>
        </p:nvSpPr>
        <p:spPr>
          <a:xfrm>
            <a:off x="434550" y="1391900"/>
            <a:ext cx="2338800" cy="2858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6" name="Google Shape;206;g257bd50cb5e_0_1664"/>
          <p:cNvSpPr txBox="1">
            <a:spLocks noGrp="1"/>
          </p:cNvSpPr>
          <p:nvPr>
            <p:ph type="subTitle" idx="3"/>
          </p:nvPr>
        </p:nvSpPr>
        <p:spPr>
          <a:xfrm>
            <a:off x="3889950" y="3974250"/>
            <a:ext cx="4547700" cy="537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with side bar (left)">
  <p:cSld name="CUSTOM_14_2">
    <p:bg>
      <p:bgPr>
        <a:solidFill>
          <a:srgbClr val="E6EBF9"/>
        </a:solidFill>
        <a:effectLst/>
      </p:bgPr>
    </p:bg>
    <p:spTree>
      <p:nvGrpSpPr>
        <p:cNvPr id="1" name="Shape 207"/>
        <p:cNvGrpSpPr/>
        <p:nvPr/>
      </p:nvGrpSpPr>
      <p:grpSpPr>
        <a:xfrm>
          <a:off x="0" y="0"/>
          <a:ext cx="0" cy="0"/>
          <a:chOff x="0" y="0"/>
          <a:chExt cx="0" cy="0"/>
        </a:xfrm>
      </p:grpSpPr>
      <p:pic>
        <p:nvPicPr>
          <p:cNvPr id="208" name="Google Shape;208;g257bd50cb5e_0_1671"/>
          <p:cNvPicPr preferRelativeResize="0"/>
          <p:nvPr/>
        </p:nvPicPr>
        <p:blipFill>
          <a:blip r:embed="rId2">
            <a:alphaModFix/>
          </a:blip>
          <a:stretch>
            <a:fillRect/>
          </a:stretch>
        </p:blipFill>
        <p:spPr>
          <a:xfrm>
            <a:off x="458338" y="673674"/>
            <a:ext cx="722578" cy="537431"/>
          </a:xfrm>
          <a:prstGeom prst="rect">
            <a:avLst/>
          </a:prstGeom>
          <a:noFill/>
          <a:ln>
            <a:noFill/>
          </a:ln>
        </p:spPr>
      </p:pic>
      <p:pic>
        <p:nvPicPr>
          <p:cNvPr id="209" name="Google Shape;209;g257bd50cb5e_0_1671"/>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
        <p:nvSpPr>
          <p:cNvPr id="210" name="Google Shape;210;g257bd50cb5e_0_1671"/>
          <p:cNvSpPr txBox="1">
            <a:spLocks noGrp="1"/>
          </p:cNvSpPr>
          <p:nvPr>
            <p:ph type="subTitle" idx="1"/>
          </p:nvPr>
        </p:nvSpPr>
        <p:spPr>
          <a:xfrm>
            <a:off x="575950" y="1391900"/>
            <a:ext cx="4547700" cy="24159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i="1">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
        <p:nvSpPr>
          <p:cNvPr id="211" name="Google Shape;211;g257bd50cb5e_0_1671"/>
          <p:cNvSpPr/>
          <p:nvPr/>
        </p:nvSpPr>
        <p:spPr>
          <a:xfrm>
            <a:off x="5936100" y="0"/>
            <a:ext cx="32079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257bd50cb5e_0_1671"/>
          <p:cNvSpPr txBox="1">
            <a:spLocks noGrp="1"/>
          </p:cNvSpPr>
          <p:nvPr>
            <p:ph type="subTitle" idx="2"/>
          </p:nvPr>
        </p:nvSpPr>
        <p:spPr>
          <a:xfrm>
            <a:off x="6382900" y="1391900"/>
            <a:ext cx="2338800" cy="2858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13" name="Google Shape;213;g257bd50cb5e_0_1671"/>
          <p:cNvPicPr preferRelativeResize="0"/>
          <p:nvPr/>
        </p:nvPicPr>
        <p:blipFill rotWithShape="1">
          <a:blip r:embed="rId4">
            <a:alphaModFix/>
          </a:blip>
          <a:srcRect l="9125" t="20081" r="10547" b="17399"/>
          <a:stretch/>
        </p:blipFill>
        <p:spPr>
          <a:xfrm>
            <a:off x="8107451" y="4609121"/>
            <a:ext cx="719001" cy="266643"/>
          </a:xfrm>
          <a:prstGeom prst="rect">
            <a:avLst/>
          </a:prstGeom>
          <a:noFill/>
          <a:ln>
            <a:noFill/>
          </a:ln>
        </p:spPr>
      </p:pic>
      <p:sp>
        <p:nvSpPr>
          <p:cNvPr id="214" name="Google Shape;214;g257bd50cb5e_0_1671"/>
          <p:cNvSpPr txBox="1">
            <a:spLocks noGrp="1"/>
          </p:cNvSpPr>
          <p:nvPr>
            <p:ph type="subTitle" idx="3"/>
          </p:nvPr>
        </p:nvSpPr>
        <p:spPr>
          <a:xfrm>
            <a:off x="575950" y="3974250"/>
            <a:ext cx="4547700" cy="537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a:solidFill>
                  <a:schemeClr val="dk2"/>
                </a:solidFill>
              </a:defRPr>
            </a:lvl2pPr>
            <a:lvl3pPr lvl="2" rtl="0">
              <a:spcBef>
                <a:spcPts val="0"/>
              </a:spcBef>
              <a:spcAft>
                <a:spcPts val="0"/>
              </a:spcAft>
              <a:buClr>
                <a:schemeClr val="dk2"/>
              </a:buClr>
              <a:buSzPts val="1400"/>
              <a:buNone/>
              <a:defRPr>
                <a:solidFill>
                  <a:schemeClr val="dk2"/>
                </a:solidFill>
              </a:defRPr>
            </a:lvl3pPr>
            <a:lvl4pPr lvl="3" rtl="0">
              <a:spcBef>
                <a:spcPts val="0"/>
              </a:spcBef>
              <a:spcAft>
                <a:spcPts val="0"/>
              </a:spcAft>
              <a:buClr>
                <a:schemeClr val="dk2"/>
              </a:buClr>
              <a:buSzPts val="1400"/>
              <a:buNone/>
              <a:defRPr>
                <a:solidFill>
                  <a:schemeClr val="dk2"/>
                </a:solidFill>
              </a:defRPr>
            </a:lvl4pPr>
            <a:lvl5pPr lvl="4" rtl="0">
              <a:spcBef>
                <a:spcPts val="0"/>
              </a:spcBef>
              <a:spcAft>
                <a:spcPts val="0"/>
              </a:spcAft>
              <a:buClr>
                <a:schemeClr val="dk2"/>
              </a:buClr>
              <a:buSzPts val="1400"/>
              <a:buNone/>
              <a:defRPr>
                <a:solidFill>
                  <a:schemeClr val="dk2"/>
                </a:solidFill>
              </a:defRPr>
            </a:lvl5pPr>
            <a:lvl6pPr lvl="5" rtl="0">
              <a:spcBef>
                <a:spcPts val="0"/>
              </a:spcBef>
              <a:spcAft>
                <a:spcPts val="0"/>
              </a:spcAft>
              <a:buClr>
                <a:schemeClr val="dk2"/>
              </a:buClr>
              <a:buSzPts val="1400"/>
              <a:buNone/>
              <a:defRPr>
                <a:solidFill>
                  <a:schemeClr val="dk2"/>
                </a:solidFill>
              </a:defRPr>
            </a:lvl6pPr>
            <a:lvl7pPr lvl="6" rtl="0">
              <a:spcBef>
                <a:spcPts val="0"/>
              </a:spcBef>
              <a:spcAft>
                <a:spcPts val="0"/>
              </a:spcAft>
              <a:buClr>
                <a:schemeClr val="dk2"/>
              </a:buClr>
              <a:buSzPts val="1400"/>
              <a:buNone/>
              <a:defRPr>
                <a:solidFill>
                  <a:schemeClr val="dk2"/>
                </a:solidFill>
              </a:defRPr>
            </a:lvl7pPr>
            <a:lvl8pPr lvl="7" rtl="0">
              <a:spcBef>
                <a:spcPts val="0"/>
              </a:spcBef>
              <a:spcAft>
                <a:spcPts val="0"/>
              </a:spcAft>
              <a:buClr>
                <a:schemeClr val="dk2"/>
              </a:buClr>
              <a:buSzPts val="1400"/>
              <a:buNone/>
              <a:defRPr>
                <a:solidFill>
                  <a:schemeClr val="dk2"/>
                </a:solidFill>
              </a:defRPr>
            </a:lvl8pPr>
            <a:lvl9pPr lvl="8" rtl="0">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slide with blob">
  <p:cSld name="CUSTOM_14_1">
    <p:bg>
      <p:bgPr>
        <a:solidFill>
          <a:srgbClr val="C9D4F3"/>
        </a:solidFill>
        <a:effectLst/>
      </p:bgPr>
    </p:bg>
    <p:spTree>
      <p:nvGrpSpPr>
        <p:cNvPr id="1" name="Shape 215"/>
        <p:cNvGrpSpPr/>
        <p:nvPr/>
      </p:nvGrpSpPr>
      <p:grpSpPr>
        <a:xfrm>
          <a:off x="0" y="0"/>
          <a:ext cx="0" cy="0"/>
          <a:chOff x="0" y="0"/>
          <a:chExt cx="0" cy="0"/>
        </a:xfrm>
      </p:grpSpPr>
      <p:pic>
        <p:nvPicPr>
          <p:cNvPr id="216" name="Google Shape;216;g257bd50cb5e_0_1679"/>
          <p:cNvPicPr preferRelativeResize="0"/>
          <p:nvPr/>
        </p:nvPicPr>
        <p:blipFill rotWithShape="1">
          <a:blip r:embed="rId2">
            <a:alphaModFix/>
          </a:blip>
          <a:srcRect l="16093" t="-581" b="75632"/>
          <a:stretch/>
        </p:blipFill>
        <p:spPr>
          <a:xfrm flipH="1">
            <a:off x="5094175" y="4058950"/>
            <a:ext cx="4049825" cy="1084550"/>
          </a:xfrm>
          <a:prstGeom prst="rect">
            <a:avLst/>
          </a:prstGeom>
          <a:noFill/>
          <a:ln>
            <a:noFill/>
          </a:ln>
        </p:spPr>
      </p:pic>
      <p:pic>
        <p:nvPicPr>
          <p:cNvPr id="217" name="Google Shape;217;g257bd50cb5e_0_1679"/>
          <p:cNvPicPr preferRelativeResize="0"/>
          <p:nvPr/>
        </p:nvPicPr>
        <p:blipFill>
          <a:blip r:embed="rId3">
            <a:alphaModFix/>
          </a:blip>
          <a:stretch>
            <a:fillRect/>
          </a:stretch>
        </p:blipFill>
        <p:spPr>
          <a:xfrm>
            <a:off x="524013" y="698049"/>
            <a:ext cx="722578" cy="537431"/>
          </a:xfrm>
          <a:prstGeom prst="rect">
            <a:avLst/>
          </a:prstGeom>
          <a:noFill/>
          <a:ln>
            <a:noFill/>
          </a:ln>
        </p:spPr>
      </p:pic>
      <p:pic>
        <p:nvPicPr>
          <p:cNvPr id="218" name="Google Shape;218;g257bd50cb5e_0_1679"/>
          <p:cNvPicPr preferRelativeResize="0"/>
          <p:nvPr/>
        </p:nvPicPr>
        <p:blipFill rotWithShape="1">
          <a:blip r:embed="rId4">
            <a:alphaModFix/>
          </a:blip>
          <a:srcRect l="9884" t="21623" r="10718" b="19264"/>
          <a:stretch/>
        </p:blipFill>
        <p:spPr>
          <a:xfrm>
            <a:off x="8107450" y="4614925"/>
            <a:ext cx="719001" cy="255025"/>
          </a:xfrm>
          <a:prstGeom prst="rect">
            <a:avLst/>
          </a:prstGeom>
          <a:noFill/>
          <a:ln>
            <a:noFill/>
          </a:ln>
        </p:spPr>
      </p:pic>
      <p:sp>
        <p:nvSpPr>
          <p:cNvPr id="219" name="Google Shape;219;g257bd50cb5e_0_1679"/>
          <p:cNvSpPr txBox="1">
            <a:spLocks noGrp="1"/>
          </p:cNvSpPr>
          <p:nvPr>
            <p:ph type="subTitle" idx="1"/>
          </p:nvPr>
        </p:nvSpPr>
        <p:spPr>
          <a:xfrm>
            <a:off x="641625" y="1416275"/>
            <a:ext cx="7820400" cy="2558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i="1">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with highlight">
  <p:cSld name="MAIN_POINT_2">
    <p:bg>
      <p:bgPr>
        <a:solidFill>
          <a:srgbClr val="E6EBF9"/>
        </a:solidFill>
        <a:effectLst/>
      </p:bgPr>
    </p:bg>
    <p:spTree>
      <p:nvGrpSpPr>
        <p:cNvPr id="1" name="Shape 220"/>
        <p:cNvGrpSpPr/>
        <p:nvPr/>
      </p:nvGrpSpPr>
      <p:grpSpPr>
        <a:xfrm>
          <a:off x="0" y="0"/>
          <a:ext cx="0" cy="0"/>
          <a:chOff x="0" y="0"/>
          <a:chExt cx="0" cy="0"/>
        </a:xfrm>
      </p:grpSpPr>
      <p:sp>
        <p:nvSpPr>
          <p:cNvPr id="221" name="Google Shape;221;g257bd50cb5e_0_1684"/>
          <p:cNvSpPr txBox="1">
            <a:spLocks noGrp="1"/>
          </p:cNvSpPr>
          <p:nvPr>
            <p:ph type="title"/>
          </p:nvPr>
        </p:nvSpPr>
        <p:spPr>
          <a:xfrm>
            <a:off x="914400" y="1821750"/>
            <a:ext cx="7590900" cy="639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highlight>
                  <a:srgbClr val="FFD699"/>
                </a:highlight>
              </a:defRPr>
            </a:lvl1pPr>
            <a:lvl2pPr lvl="1" rtl="0">
              <a:spcBef>
                <a:spcPts val="0"/>
              </a:spcBef>
              <a:spcAft>
                <a:spcPts val="0"/>
              </a:spcAft>
              <a:buSzPts val="3500"/>
              <a:buNone/>
              <a:defRPr sz="3500">
                <a:highlight>
                  <a:srgbClr val="FFD699"/>
                </a:highlight>
              </a:defRPr>
            </a:lvl2pPr>
            <a:lvl3pPr lvl="2" rtl="0">
              <a:spcBef>
                <a:spcPts val="0"/>
              </a:spcBef>
              <a:spcAft>
                <a:spcPts val="0"/>
              </a:spcAft>
              <a:buSzPts val="3500"/>
              <a:buNone/>
              <a:defRPr sz="3500">
                <a:highlight>
                  <a:srgbClr val="FFD699"/>
                </a:highlight>
              </a:defRPr>
            </a:lvl3pPr>
            <a:lvl4pPr lvl="3" rtl="0">
              <a:spcBef>
                <a:spcPts val="0"/>
              </a:spcBef>
              <a:spcAft>
                <a:spcPts val="0"/>
              </a:spcAft>
              <a:buSzPts val="3500"/>
              <a:buNone/>
              <a:defRPr sz="3500">
                <a:highlight>
                  <a:srgbClr val="FFD699"/>
                </a:highlight>
              </a:defRPr>
            </a:lvl4pPr>
            <a:lvl5pPr lvl="4" rtl="0">
              <a:spcBef>
                <a:spcPts val="0"/>
              </a:spcBef>
              <a:spcAft>
                <a:spcPts val="0"/>
              </a:spcAft>
              <a:buSzPts val="3500"/>
              <a:buNone/>
              <a:defRPr sz="3500">
                <a:highlight>
                  <a:srgbClr val="FFD699"/>
                </a:highlight>
              </a:defRPr>
            </a:lvl5pPr>
            <a:lvl6pPr lvl="5" rtl="0">
              <a:spcBef>
                <a:spcPts val="0"/>
              </a:spcBef>
              <a:spcAft>
                <a:spcPts val="0"/>
              </a:spcAft>
              <a:buSzPts val="3500"/>
              <a:buNone/>
              <a:defRPr sz="3500">
                <a:highlight>
                  <a:srgbClr val="FFD699"/>
                </a:highlight>
              </a:defRPr>
            </a:lvl6pPr>
            <a:lvl7pPr lvl="6" rtl="0">
              <a:spcBef>
                <a:spcPts val="0"/>
              </a:spcBef>
              <a:spcAft>
                <a:spcPts val="0"/>
              </a:spcAft>
              <a:buSzPts val="3500"/>
              <a:buNone/>
              <a:defRPr sz="3500">
                <a:highlight>
                  <a:srgbClr val="FFD699"/>
                </a:highlight>
              </a:defRPr>
            </a:lvl7pPr>
            <a:lvl8pPr lvl="7" rtl="0">
              <a:spcBef>
                <a:spcPts val="0"/>
              </a:spcBef>
              <a:spcAft>
                <a:spcPts val="0"/>
              </a:spcAft>
              <a:buSzPts val="3500"/>
              <a:buNone/>
              <a:defRPr sz="3500">
                <a:highlight>
                  <a:srgbClr val="FFD699"/>
                </a:highlight>
              </a:defRPr>
            </a:lvl8pPr>
            <a:lvl9pPr lvl="8" rtl="0">
              <a:spcBef>
                <a:spcPts val="0"/>
              </a:spcBef>
              <a:spcAft>
                <a:spcPts val="0"/>
              </a:spcAft>
              <a:buSzPts val="3500"/>
              <a:buNone/>
              <a:defRPr sz="3500">
                <a:highlight>
                  <a:srgbClr val="FFD699"/>
                </a:highlight>
              </a:defRPr>
            </a:lvl9pPr>
          </a:lstStyle>
          <a:p>
            <a:endParaRPr/>
          </a:p>
        </p:txBody>
      </p:sp>
      <p:pic>
        <p:nvPicPr>
          <p:cNvPr id="222" name="Google Shape;222;g257bd50cb5e_0_1684"/>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23" name="Google Shape;223;g257bd50cb5e_0_1684"/>
          <p:cNvSpPr txBox="1">
            <a:spLocks noGrp="1"/>
          </p:cNvSpPr>
          <p:nvPr>
            <p:ph type="subTitle" idx="1"/>
          </p:nvPr>
        </p:nvSpPr>
        <p:spPr>
          <a:xfrm>
            <a:off x="914400" y="2461050"/>
            <a:ext cx="7590900" cy="15408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with highlight 2">
  <p:cSld name="MAIN_POINT_2_1">
    <p:bg>
      <p:bgPr>
        <a:solidFill>
          <a:srgbClr val="F5F0ED"/>
        </a:solidFill>
        <a:effectLst/>
      </p:bgPr>
    </p:bg>
    <p:spTree>
      <p:nvGrpSpPr>
        <p:cNvPr id="1" name="Shape 224"/>
        <p:cNvGrpSpPr/>
        <p:nvPr/>
      </p:nvGrpSpPr>
      <p:grpSpPr>
        <a:xfrm>
          <a:off x="0" y="0"/>
          <a:ext cx="0" cy="0"/>
          <a:chOff x="0" y="0"/>
          <a:chExt cx="0" cy="0"/>
        </a:xfrm>
      </p:grpSpPr>
      <p:sp>
        <p:nvSpPr>
          <p:cNvPr id="225" name="Google Shape;225;g257bd50cb5e_0_1688"/>
          <p:cNvSpPr txBox="1">
            <a:spLocks noGrp="1"/>
          </p:cNvSpPr>
          <p:nvPr>
            <p:ph type="title"/>
          </p:nvPr>
        </p:nvSpPr>
        <p:spPr>
          <a:xfrm>
            <a:off x="914400" y="1821750"/>
            <a:ext cx="7590900" cy="639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highlight>
                  <a:srgbClr val="FFD699"/>
                </a:highlight>
              </a:defRPr>
            </a:lvl1pPr>
            <a:lvl2pPr lvl="1" rtl="0">
              <a:spcBef>
                <a:spcPts val="0"/>
              </a:spcBef>
              <a:spcAft>
                <a:spcPts val="0"/>
              </a:spcAft>
              <a:buSzPts val="3500"/>
              <a:buNone/>
              <a:defRPr sz="3500">
                <a:highlight>
                  <a:srgbClr val="FFD699"/>
                </a:highlight>
              </a:defRPr>
            </a:lvl2pPr>
            <a:lvl3pPr lvl="2" rtl="0">
              <a:spcBef>
                <a:spcPts val="0"/>
              </a:spcBef>
              <a:spcAft>
                <a:spcPts val="0"/>
              </a:spcAft>
              <a:buSzPts val="3500"/>
              <a:buNone/>
              <a:defRPr sz="3500">
                <a:highlight>
                  <a:srgbClr val="FFD699"/>
                </a:highlight>
              </a:defRPr>
            </a:lvl3pPr>
            <a:lvl4pPr lvl="3" rtl="0">
              <a:spcBef>
                <a:spcPts val="0"/>
              </a:spcBef>
              <a:spcAft>
                <a:spcPts val="0"/>
              </a:spcAft>
              <a:buSzPts val="3500"/>
              <a:buNone/>
              <a:defRPr sz="3500">
                <a:highlight>
                  <a:srgbClr val="FFD699"/>
                </a:highlight>
              </a:defRPr>
            </a:lvl4pPr>
            <a:lvl5pPr lvl="4" rtl="0">
              <a:spcBef>
                <a:spcPts val="0"/>
              </a:spcBef>
              <a:spcAft>
                <a:spcPts val="0"/>
              </a:spcAft>
              <a:buSzPts val="3500"/>
              <a:buNone/>
              <a:defRPr sz="3500">
                <a:highlight>
                  <a:srgbClr val="FFD699"/>
                </a:highlight>
              </a:defRPr>
            </a:lvl5pPr>
            <a:lvl6pPr lvl="5" rtl="0">
              <a:spcBef>
                <a:spcPts val="0"/>
              </a:spcBef>
              <a:spcAft>
                <a:spcPts val="0"/>
              </a:spcAft>
              <a:buSzPts val="3500"/>
              <a:buNone/>
              <a:defRPr sz="3500">
                <a:highlight>
                  <a:srgbClr val="FFD699"/>
                </a:highlight>
              </a:defRPr>
            </a:lvl6pPr>
            <a:lvl7pPr lvl="6" rtl="0">
              <a:spcBef>
                <a:spcPts val="0"/>
              </a:spcBef>
              <a:spcAft>
                <a:spcPts val="0"/>
              </a:spcAft>
              <a:buSzPts val="3500"/>
              <a:buNone/>
              <a:defRPr sz="3500">
                <a:highlight>
                  <a:srgbClr val="FFD699"/>
                </a:highlight>
              </a:defRPr>
            </a:lvl7pPr>
            <a:lvl8pPr lvl="7" rtl="0">
              <a:spcBef>
                <a:spcPts val="0"/>
              </a:spcBef>
              <a:spcAft>
                <a:spcPts val="0"/>
              </a:spcAft>
              <a:buSzPts val="3500"/>
              <a:buNone/>
              <a:defRPr sz="3500">
                <a:highlight>
                  <a:srgbClr val="FFD699"/>
                </a:highlight>
              </a:defRPr>
            </a:lvl8pPr>
            <a:lvl9pPr lvl="8" rtl="0">
              <a:spcBef>
                <a:spcPts val="0"/>
              </a:spcBef>
              <a:spcAft>
                <a:spcPts val="0"/>
              </a:spcAft>
              <a:buSzPts val="3500"/>
              <a:buNone/>
              <a:defRPr sz="3500">
                <a:highlight>
                  <a:srgbClr val="FFD699"/>
                </a:highlight>
              </a:defRPr>
            </a:lvl9pPr>
          </a:lstStyle>
          <a:p>
            <a:endParaRPr/>
          </a:p>
        </p:txBody>
      </p:sp>
      <p:pic>
        <p:nvPicPr>
          <p:cNvPr id="226" name="Google Shape;226;g257bd50cb5e_0_1688"/>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27" name="Google Shape;227;g257bd50cb5e_0_1688"/>
          <p:cNvSpPr txBox="1">
            <a:spLocks noGrp="1"/>
          </p:cNvSpPr>
          <p:nvPr>
            <p:ph type="subTitle" idx="1"/>
          </p:nvPr>
        </p:nvSpPr>
        <p:spPr>
          <a:xfrm>
            <a:off x="914400" y="2461050"/>
            <a:ext cx="7590900" cy="15408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with highlight 3">
  <p:cSld name="MAIN_POINT_2_1_1">
    <p:bg>
      <p:bgPr>
        <a:solidFill>
          <a:schemeClr val="lt1"/>
        </a:solidFill>
        <a:effectLst/>
      </p:bgPr>
    </p:bg>
    <p:spTree>
      <p:nvGrpSpPr>
        <p:cNvPr id="1" name="Shape 228"/>
        <p:cNvGrpSpPr/>
        <p:nvPr/>
      </p:nvGrpSpPr>
      <p:grpSpPr>
        <a:xfrm>
          <a:off x="0" y="0"/>
          <a:ext cx="0" cy="0"/>
          <a:chOff x="0" y="0"/>
          <a:chExt cx="0" cy="0"/>
        </a:xfrm>
      </p:grpSpPr>
      <p:sp>
        <p:nvSpPr>
          <p:cNvPr id="229" name="Google Shape;229;g257bd50cb5e_0_1692"/>
          <p:cNvSpPr txBox="1">
            <a:spLocks noGrp="1"/>
          </p:cNvSpPr>
          <p:nvPr>
            <p:ph type="title"/>
          </p:nvPr>
        </p:nvSpPr>
        <p:spPr>
          <a:xfrm>
            <a:off x="914400" y="1821750"/>
            <a:ext cx="7590900" cy="6393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highlight>
                  <a:srgbClr val="FFD699"/>
                </a:highlight>
              </a:defRPr>
            </a:lvl1pPr>
            <a:lvl2pPr lvl="1" rtl="0">
              <a:spcBef>
                <a:spcPts val="0"/>
              </a:spcBef>
              <a:spcAft>
                <a:spcPts val="0"/>
              </a:spcAft>
              <a:buSzPts val="3500"/>
              <a:buNone/>
              <a:defRPr sz="3500">
                <a:highlight>
                  <a:srgbClr val="FFD699"/>
                </a:highlight>
              </a:defRPr>
            </a:lvl2pPr>
            <a:lvl3pPr lvl="2" rtl="0">
              <a:spcBef>
                <a:spcPts val="0"/>
              </a:spcBef>
              <a:spcAft>
                <a:spcPts val="0"/>
              </a:spcAft>
              <a:buSzPts val="3500"/>
              <a:buNone/>
              <a:defRPr sz="3500">
                <a:highlight>
                  <a:srgbClr val="FFD699"/>
                </a:highlight>
              </a:defRPr>
            </a:lvl3pPr>
            <a:lvl4pPr lvl="3" rtl="0">
              <a:spcBef>
                <a:spcPts val="0"/>
              </a:spcBef>
              <a:spcAft>
                <a:spcPts val="0"/>
              </a:spcAft>
              <a:buSzPts val="3500"/>
              <a:buNone/>
              <a:defRPr sz="3500">
                <a:highlight>
                  <a:srgbClr val="FFD699"/>
                </a:highlight>
              </a:defRPr>
            </a:lvl4pPr>
            <a:lvl5pPr lvl="4" rtl="0">
              <a:spcBef>
                <a:spcPts val="0"/>
              </a:spcBef>
              <a:spcAft>
                <a:spcPts val="0"/>
              </a:spcAft>
              <a:buSzPts val="3500"/>
              <a:buNone/>
              <a:defRPr sz="3500">
                <a:highlight>
                  <a:srgbClr val="FFD699"/>
                </a:highlight>
              </a:defRPr>
            </a:lvl5pPr>
            <a:lvl6pPr lvl="5" rtl="0">
              <a:spcBef>
                <a:spcPts val="0"/>
              </a:spcBef>
              <a:spcAft>
                <a:spcPts val="0"/>
              </a:spcAft>
              <a:buSzPts val="3500"/>
              <a:buNone/>
              <a:defRPr sz="3500">
                <a:highlight>
                  <a:srgbClr val="FFD699"/>
                </a:highlight>
              </a:defRPr>
            </a:lvl6pPr>
            <a:lvl7pPr lvl="6" rtl="0">
              <a:spcBef>
                <a:spcPts val="0"/>
              </a:spcBef>
              <a:spcAft>
                <a:spcPts val="0"/>
              </a:spcAft>
              <a:buSzPts val="3500"/>
              <a:buNone/>
              <a:defRPr sz="3500">
                <a:highlight>
                  <a:srgbClr val="FFD699"/>
                </a:highlight>
              </a:defRPr>
            </a:lvl7pPr>
            <a:lvl8pPr lvl="7" rtl="0">
              <a:spcBef>
                <a:spcPts val="0"/>
              </a:spcBef>
              <a:spcAft>
                <a:spcPts val="0"/>
              </a:spcAft>
              <a:buSzPts val="3500"/>
              <a:buNone/>
              <a:defRPr sz="3500">
                <a:highlight>
                  <a:srgbClr val="FFD699"/>
                </a:highlight>
              </a:defRPr>
            </a:lvl8pPr>
            <a:lvl9pPr lvl="8" rtl="0">
              <a:spcBef>
                <a:spcPts val="0"/>
              </a:spcBef>
              <a:spcAft>
                <a:spcPts val="0"/>
              </a:spcAft>
              <a:buSzPts val="3500"/>
              <a:buNone/>
              <a:defRPr sz="3500">
                <a:highlight>
                  <a:srgbClr val="FFD699"/>
                </a:highlight>
              </a:defRPr>
            </a:lvl9pPr>
          </a:lstStyle>
          <a:p>
            <a:endParaRPr/>
          </a:p>
        </p:txBody>
      </p:sp>
      <p:pic>
        <p:nvPicPr>
          <p:cNvPr id="230" name="Google Shape;230;g257bd50cb5e_0_1692"/>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31" name="Google Shape;231;g257bd50cb5e_0_1692"/>
          <p:cNvSpPr txBox="1">
            <a:spLocks noGrp="1"/>
          </p:cNvSpPr>
          <p:nvPr>
            <p:ph type="subTitle" idx="1"/>
          </p:nvPr>
        </p:nvSpPr>
        <p:spPr>
          <a:xfrm>
            <a:off x="914400" y="2461050"/>
            <a:ext cx="7590900" cy="15408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Font typeface="Source Sans Pro"/>
              <a:buNone/>
              <a:defRPr sz="2400">
                <a:latin typeface="Source Sans Pro"/>
                <a:ea typeface="Source Sans Pro"/>
                <a:cs typeface="Source Sans Pro"/>
                <a:sym typeface="Source Sans Pro"/>
              </a:defRPr>
            </a:lvl1pPr>
            <a:lvl2pPr lvl="1" rtl="0">
              <a:spcBef>
                <a:spcPts val="0"/>
              </a:spcBef>
              <a:spcAft>
                <a:spcPts val="0"/>
              </a:spcAft>
              <a:buSzPts val="2400"/>
              <a:buFont typeface="Source Sans Pro"/>
              <a:buNone/>
              <a:defRPr sz="2400">
                <a:latin typeface="Source Sans Pro"/>
                <a:ea typeface="Source Sans Pro"/>
                <a:cs typeface="Source Sans Pro"/>
                <a:sym typeface="Source Sans Pro"/>
              </a:defRPr>
            </a:lvl2pPr>
            <a:lvl3pPr lvl="2" rtl="0">
              <a:spcBef>
                <a:spcPts val="0"/>
              </a:spcBef>
              <a:spcAft>
                <a:spcPts val="0"/>
              </a:spcAft>
              <a:buSzPts val="2400"/>
              <a:buFont typeface="Source Sans Pro"/>
              <a:buNone/>
              <a:defRPr sz="2400">
                <a:latin typeface="Source Sans Pro"/>
                <a:ea typeface="Source Sans Pro"/>
                <a:cs typeface="Source Sans Pro"/>
                <a:sym typeface="Source Sans Pro"/>
              </a:defRPr>
            </a:lvl3pPr>
            <a:lvl4pPr lvl="3" rtl="0">
              <a:spcBef>
                <a:spcPts val="0"/>
              </a:spcBef>
              <a:spcAft>
                <a:spcPts val="0"/>
              </a:spcAft>
              <a:buSzPts val="2400"/>
              <a:buFont typeface="Source Sans Pro"/>
              <a:buNone/>
              <a:defRPr sz="2400">
                <a:latin typeface="Source Sans Pro"/>
                <a:ea typeface="Source Sans Pro"/>
                <a:cs typeface="Source Sans Pro"/>
                <a:sym typeface="Source Sans Pro"/>
              </a:defRPr>
            </a:lvl4pPr>
            <a:lvl5pPr lvl="4" rtl="0">
              <a:spcBef>
                <a:spcPts val="0"/>
              </a:spcBef>
              <a:spcAft>
                <a:spcPts val="0"/>
              </a:spcAft>
              <a:buSzPts val="2400"/>
              <a:buFont typeface="Source Sans Pro"/>
              <a:buNone/>
              <a:defRPr sz="2400">
                <a:latin typeface="Source Sans Pro"/>
                <a:ea typeface="Source Sans Pro"/>
                <a:cs typeface="Source Sans Pro"/>
                <a:sym typeface="Source Sans Pro"/>
              </a:defRPr>
            </a:lvl5pPr>
            <a:lvl6pPr lvl="5" rtl="0">
              <a:spcBef>
                <a:spcPts val="0"/>
              </a:spcBef>
              <a:spcAft>
                <a:spcPts val="0"/>
              </a:spcAft>
              <a:buSzPts val="2400"/>
              <a:buFont typeface="Source Sans Pro"/>
              <a:buNone/>
              <a:defRPr sz="2400">
                <a:latin typeface="Source Sans Pro"/>
                <a:ea typeface="Source Sans Pro"/>
                <a:cs typeface="Source Sans Pro"/>
                <a:sym typeface="Source Sans Pro"/>
              </a:defRPr>
            </a:lvl6pPr>
            <a:lvl7pPr lvl="6" rtl="0">
              <a:spcBef>
                <a:spcPts val="0"/>
              </a:spcBef>
              <a:spcAft>
                <a:spcPts val="0"/>
              </a:spcAft>
              <a:buSzPts val="2400"/>
              <a:buFont typeface="Source Sans Pro"/>
              <a:buNone/>
              <a:defRPr sz="2400">
                <a:latin typeface="Source Sans Pro"/>
                <a:ea typeface="Source Sans Pro"/>
                <a:cs typeface="Source Sans Pro"/>
                <a:sym typeface="Source Sans Pro"/>
              </a:defRPr>
            </a:lvl7pPr>
            <a:lvl8pPr lvl="7" rtl="0">
              <a:spcBef>
                <a:spcPts val="0"/>
              </a:spcBef>
              <a:spcAft>
                <a:spcPts val="0"/>
              </a:spcAft>
              <a:buSzPts val="2400"/>
              <a:buFont typeface="Source Sans Pro"/>
              <a:buNone/>
              <a:defRPr sz="2400">
                <a:latin typeface="Source Sans Pro"/>
                <a:ea typeface="Source Sans Pro"/>
                <a:cs typeface="Source Sans Pro"/>
                <a:sym typeface="Source Sans Pro"/>
              </a:defRPr>
            </a:lvl8pPr>
            <a:lvl9pPr lvl="8" rtl="0">
              <a:spcBef>
                <a:spcPts val="0"/>
              </a:spcBef>
              <a:spcAft>
                <a:spcPts val="0"/>
              </a:spcAft>
              <a:buSzPts val="2400"/>
              <a:buFont typeface="Source Sans Pro"/>
              <a:buNone/>
              <a:defRPr sz="24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2">
  <p:cSld name="MAIN_POINT_1">
    <p:bg>
      <p:bgPr>
        <a:solidFill>
          <a:srgbClr val="5650BE"/>
        </a:solidFill>
        <a:effectLst/>
      </p:bgPr>
    </p:bg>
    <p:spTree>
      <p:nvGrpSpPr>
        <p:cNvPr id="1" name="Shape 232"/>
        <p:cNvGrpSpPr/>
        <p:nvPr/>
      </p:nvGrpSpPr>
      <p:grpSpPr>
        <a:xfrm>
          <a:off x="0" y="0"/>
          <a:ext cx="0" cy="0"/>
          <a:chOff x="0" y="0"/>
          <a:chExt cx="0" cy="0"/>
        </a:xfrm>
      </p:grpSpPr>
      <p:pic>
        <p:nvPicPr>
          <p:cNvPr id="233" name="Google Shape;233;g257bd50cb5e_0_1696"/>
          <p:cNvPicPr preferRelativeResize="0"/>
          <p:nvPr/>
        </p:nvPicPr>
        <p:blipFill>
          <a:blip r:embed="rId2">
            <a:alphaModFix/>
          </a:blip>
          <a:stretch>
            <a:fillRect/>
          </a:stretch>
        </p:blipFill>
        <p:spPr>
          <a:xfrm>
            <a:off x="172538" y="168225"/>
            <a:ext cx="8798925" cy="4807051"/>
          </a:xfrm>
          <a:prstGeom prst="rect">
            <a:avLst/>
          </a:prstGeom>
          <a:noFill/>
          <a:ln>
            <a:noFill/>
          </a:ln>
        </p:spPr>
      </p:pic>
      <p:pic>
        <p:nvPicPr>
          <p:cNvPr id="234" name="Google Shape;234;g257bd50cb5e_0_1696"/>
          <p:cNvPicPr preferRelativeResize="0"/>
          <p:nvPr/>
        </p:nvPicPr>
        <p:blipFill rotWithShape="1">
          <a:blip r:embed="rId3">
            <a:alphaModFix/>
          </a:blip>
          <a:srcRect l="9125" t="20081" r="10547" b="17399"/>
          <a:stretch/>
        </p:blipFill>
        <p:spPr>
          <a:xfrm>
            <a:off x="8107451" y="4609121"/>
            <a:ext cx="719001" cy="266643"/>
          </a:xfrm>
          <a:prstGeom prst="rect">
            <a:avLst/>
          </a:prstGeom>
          <a:noFill/>
          <a:ln>
            <a:noFill/>
          </a:ln>
        </p:spPr>
      </p:pic>
      <p:sp>
        <p:nvSpPr>
          <p:cNvPr id="235" name="Google Shape;235;g257bd50cb5e_0_169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g257bd50cb5e_0_1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g257bd50cb5e_0_14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23" name="Google Shape;23;g257bd50cb5e_0_1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4" name="Google Shape;24;g257bd50cb5e_0_1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5" name="Google Shape;25;g257bd50cb5e_0_1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left)">
  <p:cSld name="SECTION_TITLE_AND_DESCRIPTION">
    <p:spTree>
      <p:nvGrpSpPr>
        <p:cNvPr id="1" name="Shape 236"/>
        <p:cNvGrpSpPr/>
        <p:nvPr/>
      </p:nvGrpSpPr>
      <p:grpSpPr>
        <a:xfrm>
          <a:off x="0" y="0"/>
          <a:ext cx="0" cy="0"/>
          <a:chOff x="0" y="0"/>
          <a:chExt cx="0" cy="0"/>
        </a:xfrm>
      </p:grpSpPr>
      <p:sp>
        <p:nvSpPr>
          <p:cNvPr id="237" name="Google Shape;237;g257bd50cb5e_0_1700"/>
          <p:cNvSpPr/>
          <p:nvPr/>
        </p:nvSpPr>
        <p:spPr>
          <a:xfrm>
            <a:off x="0" y="-4250"/>
            <a:ext cx="3648000" cy="5143500"/>
          </a:xfrm>
          <a:prstGeom prst="rect">
            <a:avLst/>
          </a:prstGeom>
          <a:solidFill>
            <a:srgbClr val="F7ED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257bd50cb5e_0_1700"/>
          <p:cNvSpPr txBox="1">
            <a:spLocks noGrp="1"/>
          </p:cNvSpPr>
          <p:nvPr>
            <p:ph type="title"/>
          </p:nvPr>
        </p:nvSpPr>
        <p:spPr>
          <a:xfrm>
            <a:off x="350200" y="1262825"/>
            <a:ext cx="2947800" cy="1482300"/>
          </a:xfrm>
          <a:prstGeom prst="rect">
            <a:avLst/>
          </a:prstGeom>
        </p:spPr>
        <p:txBody>
          <a:bodyPr spcFirstLastPara="1" wrap="square" lIns="91425" tIns="91425" rIns="91425" bIns="91425" anchor="b" anchorCtr="0">
            <a:normAutofit/>
          </a:bodyPr>
          <a:lstStyle>
            <a:lvl1pPr lvl="0" rtl="0">
              <a:lnSpc>
                <a:spcPct val="90000"/>
              </a:lnSpc>
              <a:spcBef>
                <a:spcPts val="0"/>
              </a:spcBef>
              <a:spcAft>
                <a:spcPts val="0"/>
              </a:spcAft>
              <a:buSzPts val="2900"/>
              <a:buNone/>
              <a:defRPr sz="2900"/>
            </a:lvl1pPr>
            <a:lvl2pPr lvl="1" rtl="0">
              <a:lnSpc>
                <a:spcPct val="90000"/>
              </a:lnSpc>
              <a:spcBef>
                <a:spcPts val="0"/>
              </a:spcBef>
              <a:spcAft>
                <a:spcPts val="0"/>
              </a:spcAft>
              <a:buSzPts val="2900"/>
              <a:buNone/>
              <a:defRPr sz="2900"/>
            </a:lvl2pPr>
            <a:lvl3pPr lvl="2" rtl="0">
              <a:lnSpc>
                <a:spcPct val="90000"/>
              </a:lnSpc>
              <a:spcBef>
                <a:spcPts val="0"/>
              </a:spcBef>
              <a:spcAft>
                <a:spcPts val="0"/>
              </a:spcAft>
              <a:buSzPts val="2900"/>
              <a:buNone/>
              <a:defRPr sz="2900"/>
            </a:lvl3pPr>
            <a:lvl4pPr lvl="3" rtl="0">
              <a:lnSpc>
                <a:spcPct val="90000"/>
              </a:lnSpc>
              <a:spcBef>
                <a:spcPts val="0"/>
              </a:spcBef>
              <a:spcAft>
                <a:spcPts val="0"/>
              </a:spcAft>
              <a:buSzPts val="2900"/>
              <a:buNone/>
              <a:defRPr sz="2900"/>
            </a:lvl4pPr>
            <a:lvl5pPr lvl="4" rtl="0">
              <a:lnSpc>
                <a:spcPct val="90000"/>
              </a:lnSpc>
              <a:spcBef>
                <a:spcPts val="0"/>
              </a:spcBef>
              <a:spcAft>
                <a:spcPts val="0"/>
              </a:spcAft>
              <a:buSzPts val="2900"/>
              <a:buNone/>
              <a:defRPr sz="2900"/>
            </a:lvl5pPr>
            <a:lvl6pPr lvl="5" rtl="0">
              <a:lnSpc>
                <a:spcPct val="90000"/>
              </a:lnSpc>
              <a:spcBef>
                <a:spcPts val="0"/>
              </a:spcBef>
              <a:spcAft>
                <a:spcPts val="0"/>
              </a:spcAft>
              <a:buSzPts val="2900"/>
              <a:buNone/>
              <a:defRPr sz="2900"/>
            </a:lvl6pPr>
            <a:lvl7pPr lvl="6" rtl="0">
              <a:lnSpc>
                <a:spcPct val="90000"/>
              </a:lnSpc>
              <a:spcBef>
                <a:spcPts val="0"/>
              </a:spcBef>
              <a:spcAft>
                <a:spcPts val="0"/>
              </a:spcAft>
              <a:buSzPts val="2900"/>
              <a:buNone/>
              <a:defRPr sz="2900"/>
            </a:lvl7pPr>
            <a:lvl8pPr lvl="7" rtl="0">
              <a:lnSpc>
                <a:spcPct val="90000"/>
              </a:lnSpc>
              <a:spcBef>
                <a:spcPts val="0"/>
              </a:spcBef>
              <a:spcAft>
                <a:spcPts val="0"/>
              </a:spcAft>
              <a:buSzPts val="2900"/>
              <a:buNone/>
              <a:defRPr sz="2900"/>
            </a:lvl8pPr>
            <a:lvl9pPr lvl="8" rtl="0">
              <a:lnSpc>
                <a:spcPct val="90000"/>
              </a:lnSpc>
              <a:spcBef>
                <a:spcPts val="0"/>
              </a:spcBef>
              <a:spcAft>
                <a:spcPts val="0"/>
              </a:spcAft>
              <a:buSzPts val="2900"/>
              <a:buNone/>
              <a:defRPr sz="2900"/>
            </a:lvl9pPr>
          </a:lstStyle>
          <a:p>
            <a:endParaRPr/>
          </a:p>
        </p:txBody>
      </p:sp>
      <p:sp>
        <p:nvSpPr>
          <p:cNvPr id="239" name="Google Shape;239;g257bd50cb5e_0_1700"/>
          <p:cNvSpPr txBox="1">
            <a:spLocks noGrp="1"/>
          </p:cNvSpPr>
          <p:nvPr>
            <p:ph type="subTitle" idx="1"/>
          </p:nvPr>
        </p:nvSpPr>
        <p:spPr>
          <a:xfrm>
            <a:off x="350200" y="2832725"/>
            <a:ext cx="2947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pic>
        <p:nvPicPr>
          <p:cNvPr id="240" name="Google Shape;240;g257bd50cb5e_0_170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right)">
  <p:cSld name="SECTION_TITLE_AND_DESCRIPTION_1">
    <p:spTree>
      <p:nvGrpSpPr>
        <p:cNvPr id="1" name="Shape 241"/>
        <p:cNvGrpSpPr/>
        <p:nvPr/>
      </p:nvGrpSpPr>
      <p:grpSpPr>
        <a:xfrm>
          <a:off x="0" y="0"/>
          <a:ext cx="0" cy="0"/>
          <a:chOff x="0" y="0"/>
          <a:chExt cx="0" cy="0"/>
        </a:xfrm>
      </p:grpSpPr>
      <p:sp>
        <p:nvSpPr>
          <p:cNvPr id="242" name="Google Shape;242;g257bd50cb5e_0_1705"/>
          <p:cNvSpPr/>
          <p:nvPr/>
        </p:nvSpPr>
        <p:spPr>
          <a:xfrm>
            <a:off x="5496000" y="-4250"/>
            <a:ext cx="3648000" cy="5143500"/>
          </a:xfrm>
          <a:prstGeom prst="rect">
            <a:avLst/>
          </a:prstGeom>
          <a:solidFill>
            <a:srgbClr val="F7ED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g257bd50cb5e_0_170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44" name="Google Shape;244;g257bd50cb5e_0_1705"/>
          <p:cNvSpPr txBox="1">
            <a:spLocks noGrp="1"/>
          </p:cNvSpPr>
          <p:nvPr>
            <p:ph type="title"/>
          </p:nvPr>
        </p:nvSpPr>
        <p:spPr>
          <a:xfrm>
            <a:off x="5846200" y="1262825"/>
            <a:ext cx="2947800" cy="1482300"/>
          </a:xfrm>
          <a:prstGeom prst="rect">
            <a:avLst/>
          </a:prstGeom>
        </p:spPr>
        <p:txBody>
          <a:bodyPr spcFirstLastPara="1" wrap="square" lIns="91425" tIns="91425" rIns="91425" bIns="91425" anchor="b" anchorCtr="0">
            <a:normAutofit/>
          </a:bodyPr>
          <a:lstStyle>
            <a:lvl1pPr lvl="0" rtl="0">
              <a:lnSpc>
                <a:spcPct val="90000"/>
              </a:lnSpc>
              <a:spcBef>
                <a:spcPts val="0"/>
              </a:spcBef>
              <a:spcAft>
                <a:spcPts val="0"/>
              </a:spcAft>
              <a:buSzPts val="2900"/>
              <a:buNone/>
              <a:defRPr sz="2900"/>
            </a:lvl1pPr>
            <a:lvl2pPr lvl="1" rtl="0">
              <a:lnSpc>
                <a:spcPct val="90000"/>
              </a:lnSpc>
              <a:spcBef>
                <a:spcPts val="0"/>
              </a:spcBef>
              <a:spcAft>
                <a:spcPts val="0"/>
              </a:spcAft>
              <a:buSzPts val="2900"/>
              <a:buNone/>
              <a:defRPr sz="2900"/>
            </a:lvl2pPr>
            <a:lvl3pPr lvl="2" rtl="0">
              <a:lnSpc>
                <a:spcPct val="90000"/>
              </a:lnSpc>
              <a:spcBef>
                <a:spcPts val="0"/>
              </a:spcBef>
              <a:spcAft>
                <a:spcPts val="0"/>
              </a:spcAft>
              <a:buSzPts val="2900"/>
              <a:buNone/>
              <a:defRPr sz="2900"/>
            </a:lvl3pPr>
            <a:lvl4pPr lvl="3" rtl="0">
              <a:lnSpc>
                <a:spcPct val="90000"/>
              </a:lnSpc>
              <a:spcBef>
                <a:spcPts val="0"/>
              </a:spcBef>
              <a:spcAft>
                <a:spcPts val="0"/>
              </a:spcAft>
              <a:buSzPts val="2900"/>
              <a:buNone/>
              <a:defRPr sz="2900"/>
            </a:lvl4pPr>
            <a:lvl5pPr lvl="4" rtl="0">
              <a:lnSpc>
                <a:spcPct val="90000"/>
              </a:lnSpc>
              <a:spcBef>
                <a:spcPts val="0"/>
              </a:spcBef>
              <a:spcAft>
                <a:spcPts val="0"/>
              </a:spcAft>
              <a:buSzPts val="2900"/>
              <a:buNone/>
              <a:defRPr sz="2900"/>
            </a:lvl5pPr>
            <a:lvl6pPr lvl="5" rtl="0">
              <a:lnSpc>
                <a:spcPct val="90000"/>
              </a:lnSpc>
              <a:spcBef>
                <a:spcPts val="0"/>
              </a:spcBef>
              <a:spcAft>
                <a:spcPts val="0"/>
              </a:spcAft>
              <a:buSzPts val="2900"/>
              <a:buNone/>
              <a:defRPr sz="2900"/>
            </a:lvl6pPr>
            <a:lvl7pPr lvl="6" rtl="0">
              <a:lnSpc>
                <a:spcPct val="90000"/>
              </a:lnSpc>
              <a:spcBef>
                <a:spcPts val="0"/>
              </a:spcBef>
              <a:spcAft>
                <a:spcPts val="0"/>
              </a:spcAft>
              <a:buSzPts val="2900"/>
              <a:buNone/>
              <a:defRPr sz="2900"/>
            </a:lvl7pPr>
            <a:lvl8pPr lvl="7" rtl="0">
              <a:lnSpc>
                <a:spcPct val="90000"/>
              </a:lnSpc>
              <a:spcBef>
                <a:spcPts val="0"/>
              </a:spcBef>
              <a:spcAft>
                <a:spcPts val="0"/>
              </a:spcAft>
              <a:buSzPts val="2900"/>
              <a:buNone/>
              <a:defRPr sz="2900"/>
            </a:lvl8pPr>
            <a:lvl9pPr lvl="8" rtl="0">
              <a:lnSpc>
                <a:spcPct val="90000"/>
              </a:lnSpc>
              <a:spcBef>
                <a:spcPts val="0"/>
              </a:spcBef>
              <a:spcAft>
                <a:spcPts val="0"/>
              </a:spcAft>
              <a:buSzPts val="2900"/>
              <a:buNone/>
              <a:defRPr sz="2900"/>
            </a:lvl9pPr>
          </a:lstStyle>
          <a:p>
            <a:endParaRPr/>
          </a:p>
        </p:txBody>
      </p:sp>
      <p:sp>
        <p:nvSpPr>
          <p:cNvPr id="245" name="Google Shape;245;g257bd50cb5e_0_1705"/>
          <p:cNvSpPr txBox="1">
            <a:spLocks noGrp="1"/>
          </p:cNvSpPr>
          <p:nvPr>
            <p:ph type="subTitle" idx="1"/>
          </p:nvPr>
        </p:nvSpPr>
        <p:spPr>
          <a:xfrm>
            <a:off x="5846200" y="2832725"/>
            <a:ext cx="29478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100"/>
              <a:buNone/>
              <a:defRPr sz="11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left) option 2">
  <p:cSld name="SECTION_TITLE_AND_DESCRIPTION_1_1">
    <p:spTree>
      <p:nvGrpSpPr>
        <p:cNvPr id="1" name="Shape 246"/>
        <p:cNvGrpSpPr/>
        <p:nvPr/>
      </p:nvGrpSpPr>
      <p:grpSpPr>
        <a:xfrm>
          <a:off x="0" y="0"/>
          <a:ext cx="0" cy="0"/>
          <a:chOff x="0" y="0"/>
          <a:chExt cx="0" cy="0"/>
        </a:xfrm>
      </p:grpSpPr>
      <p:pic>
        <p:nvPicPr>
          <p:cNvPr id="247" name="Google Shape;247;g257bd50cb5e_0_171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48" name="Google Shape;248;g257bd50cb5e_0_1710"/>
          <p:cNvSpPr/>
          <p:nvPr/>
        </p:nvSpPr>
        <p:spPr>
          <a:xfrm>
            <a:off x="0" y="-4250"/>
            <a:ext cx="3413700" cy="5143500"/>
          </a:xfrm>
          <a:prstGeom prst="rect">
            <a:avLst/>
          </a:prstGeom>
          <a:solidFill>
            <a:srgbClr val="E6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257bd50cb5e_0_1710"/>
          <p:cNvSpPr txBox="1">
            <a:spLocks noGrp="1"/>
          </p:cNvSpPr>
          <p:nvPr>
            <p:ph type="subTitle" idx="1"/>
          </p:nvPr>
        </p:nvSpPr>
        <p:spPr>
          <a:xfrm>
            <a:off x="342075" y="483675"/>
            <a:ext cx="2833500" cy="3093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Source Sans Pro"/>
              <a:buNone/>
              <a:defRPr sz="10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0" name="Google Shape;250;g257bd50cb5e_0_1710"/>
          <p:cNvSpPr txBox="1">
            <a:spLocks noGrp="1"/>
          </p:cNvSpPr>
          <p:nvPr>
            <p:ph type="title"/>
          </p:nvPr>
        </p:nvSpPr>
        <p:spPr>
          <a:xfrm>
            <a:off x="342075" y="792975"/>
            <a:ext cx="2833500" cy="920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800"/>
              <a:buNone/>
              <a:defRPr>
                <a:latin typeface="Source Sans Pro"/>
                <a:ea typeface="Source Sans Pro"/>
                <a:cs typeface="Source Sans Pro"/>
                <a:sym typeface="Source Sans Pro"/>
              </a:defRPr>
            </a:lvl2pPr>
            <a:lvl3pPr lvl="2" rtl="0">
              <a:lnSpc>
                <a:spcPct val="90000"/>
              </a:lnSpc>
              <a:spcBef>
                <a:spcPts val="0"/>
              </a:spcBef>
              <a:spcAft>
                <a:spcPts val="0"/>
              </a:spcAft>
              <a:buSzPts val="2800"/>
              <a:buNone/>
              <a:defRPr>
                <a:latin typeface="Source Sans Pro"/>
                <a:ea typeface="Source Sans Pro"/>
                <a:cs typeface="Source Sans Pro"/>
                <a:sym typeface="Source Sans Pro"/>
              </a:defRPr>
            </a:lvl3pPr>
            <a:lvl4pPr lvl="3" rtl="0">
              <a:lnSpc>
                <a:spcPct val="90000"/>
              </a:lnSpc>
              <a:spcBef>
                <a:spcPts val="0"/>
              </a:spcBef>
              <a:spcAft>
                <a:spcPts val="0"/>
              </a:spcAft>
              <a:buSzPts val="2800"/>
              <a:buNone/>
              <a:defRPr>
                <a:latin typeface="Source Sans Pro"/>
                <a:ea typeface="Source Sans Pro"/>
                <a:cs typeface="Source Sans Pro"/>
                <a:sym typeface="Source Sans Pro"/>
              </a:defRPr>
            </a:lvl4pPr>
            <a:lvl5pPr lvl="4" rtl="0">
              <a:lnSpc>
                <a:spcPct val="90000"/>
              </a:lnSpc>
              <a:spcBef>
                <a:spcPts val="0"/>
              </a:spcBef>
              <a:spcAft>
                <a:spcPts val="0"/>
              </a:spcAft>
              <a:buSzPts val="2800"/>
              <a:buNone/>
              <a:defRPr>
                <a:latin typeface="Source Sans Pro"/>
                <a:ea typeface="Source Sans Pro"/>
                <a:cs typeface="Source Sans Pro"/>
                <a:sym typeface="Source Sans Pro"/>
              </a:defRPr>
            </a:lvl5pPr>
            <a:lvl6pPr lvl="5" rtl="0">
              <a:lnSpc>
                <a:spcPct val="90000"/>
              </a:lnSpc>
              <a:spcBef>
                <a:spcPts val="0"/>
              </a:spcBef>
              <a:spcAft>
                <a:spcPts val="0"/>
              </a:spcAft>
              <a:buSzPts val="2800"/>
              <a:buNone/>
              <a:defRPr>
                <a:latin typeface="Source Sans Pro"/>
                <a:ea typeface="Source Sans Pro"/>
                <a:cs typeface="Source Sans Pro"/>
                <a:sym typeface="Source Sans Pro"/>
              </a:defRPr>
            </a:lvl6pPr>
            <a:lvl7pPr lvl="6" rtl="0">
              <a:lnSpc>
                <a:spcPct val="90000"/>
              </a:lnSpc>
              <a:spcBef>
                <a:spcPts val="0"/>
              </a:spcBef>
              <a:spcAft>
                <a:spcPts val="0"/>
              </a:spcAft>
              <a:buSzPts val="2800"/>
              <a:buNone/>
              <a:defRPr>
                <a:latin typeface="Source Sans Pro"/>
                <a:ea typeface="Source Sans Pro"/>
                <a:cs typeface="Source Sans Pro"/>
                <a:sym typeface="Source Sans Pro"/>
              </a:defRPr>
            </a:lvl7pPr>
            <a:lvl8pPr lvl="7" rtl="0">
              <a:lnSpc>
                <a:spcPct val="90000"/>
              </a:lnSpc>
              <a:spcBef>
                <a:spcPts val="0"/>
              </a:spcBef>
              <a:spcAft>
                <a:spcPts val="0"/>
              </a:spcAft>
              <a:buSzPts val="2800"/>
              <a:buNone/>
              <a:defRPr>
                <a:latin typeface="Source Sans Pro"/>
                <a:ea typeface="Source Sans Pro"/>
                <a:cs typeface="Source Sans Pro"/>
                <a:sym typeface="Source Sans Pro"/>
              </a:defRPr>
            </a:lvl8pPr>
            <a:lvl9pPr lvl="8" rtl="0">
              <a:lnSpc>
                <a:spcPct val="90000"/>
              </a:lnSpc>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251" name="Google Shape;251;g257bd50cb5e_0_1710"/>
          <p:cNvSpPr txBox="1">
            <a:spLocks noGrp="1"/>
          </p:cNvSpPr>
          <p:nvPr>
            <p:ph type="body" idx="2"/>
          </p:nvPr>
        </p:nvSpPr>
        <p:spPr>
          <a:xfrm>
            <a:off x="3786325" y="483675"/>
            <a:ext cx="5040000" cy="39165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right) option 2">
  <p:cSld name="SECTION_TITLE_AND_DESCRIPTION_1_1_1">
    <p:spTree>
      <p:nvGrpSpPr>
        <p:cNvPr id="1" name="Shape 252"/>
        <p:cNvGrpSpPr/>
        <p:nvPr/>
      </p:nvGrpSpPr>
      <p:grpSpPr>
        <a:xfrm>
          <a:off x="0" y="0"/>
          <a:ext cx="0" cy="0"/>
          <a:chOff x="0" y="0"/>
          <a:chExt cx="0" cy="0"/>
        </a:xfrm>
      </p:grpSpPr>
      <p:sp>
        <p:nvSpPr>
          <p:cNvPr id="253" name="Google Shape;253;g257bd50cb5e_0_1716"/>
          <p:cNvSpPr/>
          <p:nvPr/>
        </p:nvSpPr>
        <p:spPr>
          <a:xfrm>
            <a:off x="5730300" y="-4250"/>
            <a:ext cx="3413700" cy="5143500"/>
          </a:xfrm>
          <a:prstGeom prst="rect">
            <a:avLst/>
          </a:prstGeom>
          <a:solidFill>
            <a:srgbClr val="E6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g257bd50cb5e_0_1716"/>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255" name="Google Shape;255;g257bd50cb5e_0_1716"/>
          <p:cNvSpPr txBox="1">
            <a:spLocks noGrp="1"/>
          </p:cNvSpPr>
          <p:nvPr>
            <p:ph type="body" idx="1"/>
          </p:nvPr>
        </p:nvSpPr>
        <p:spPr>
          <a:xfrm>
            <a:off x="350200" y="483675"/>
            <a:ext cx="5040000" cy="3916500"/>
          </a:xfrm>
          <a:prstGeom prst="rect">
            <a:avLst/>
          </a:prstGeom>
        </p:spPr>
        <p:txBody>
          <a:bodyPr spcFirstLastPara="1" wrap="square" lIns="91425" tIns="91425" rIns="91425" bIns="91425" anchor="t" anchorCtr="0">
            <a:normAutofit/>
          </a:bodyPr>
          <a:lstStyle>
            <a:lvl1pPr marL="457200" lvl="0" indent="-336550" rtl="0">
              <a:spcBef>
                <a:spcPts val="0"/>
              </a:spcBef>
              <a:spcAft>
                <a:spcPts val="0"/>
              </a:spcAft>
              <a:buSzPts val="1700"/>
              <a:buChar char="●"/>
              <a:defRPr sz="17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256" name="Google Shape;256;g257bd50cb5e_0_1716"/>
          <p:cNvSpPr txBox="1">
            <a:spLocks noGrp="1"/>
          </p:cNvSpPr>
          <p:nvPr>
            <p:ph type="subTitle" idx="2"/>
          </p:nvPr>
        </p:nvSpPr>
        <p:spPr>
          <a:xfrm>
            <a:off x="6072375" y="483675"/>
            <a:ext cx="2833500" cy="309300"/>
          </a:xfrm>
          <a:prstGeom prst="rect">
            <a:avLst/>
          </a:prstGeom>
        </p:spPr>
        <p:txBody>
          <a:bodyPr spcFirstLastPara="1" wrap="square" lIns="91425" tIns="91425" rIns="91425" bIns="91425" anchor="t" anchorCtr="0">
            <a:noAutofit/>
          </a:bodyPr>
          <a:lstStyle>
            <a:lvl1pPr lvl="0" rtl="0">
              <a:spcBef>
                <a:spcPts val="0"/>
              </a:spcBef>
              <a:spcAft>
                <a:spcPts val="0"/>
              </a:spcAft>
              <a:buSzPts val="1000"/>
              <a:buFont typeface="Source Sans Pro"/>
              <a:buNone/>
              <a:defRPr sz="10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7" name="Google Shape;257;g257bd50cb5e_0_1716"/>
          <p:cNvSpPr txBox="1">
            <a:spLocks noGrp="1"/>
          </p:cNvSpPr>
          <p:nvPr>
            <p:ph type="title"/>
          </p:nvPr>
        </p:nvSpPr>
        <p:spPr>
          <a:xfrm>
            <a:off x="6072375" y="792975"/>
            <a:ext cx="2833500" cy="920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400"/>
              <a:buNone/>
              <a:defRPr sz="2400"/>
            </a:lvl1pPr>
            <a:lvl2pPr lvl="1" rtl="0">
              <a:lnSpc>
                <a:spcPct val="90000"/>
              </a:lnSpc>
              <a:spcBef>
                <a:spcPts val="0"/>
              </a:spcBef>
              <a:spcAft>
                <a:spcPts val="0"/>
              </a:spcAft>
              <a:buSzPts val="2800"/>
              <a:buNone/>
              <a:defRPr>
                <a:latin typeface="Source Sans Pro"/>
                <a:ea typeface="Source Sans Pro"/>
                <a:cs typeface="Source Sans Pro"/>
                <a:sym typeface="Source Sans Pro"/>
              </a:defRPr>
            </a:lvl2pPr>
            <a:lvl3pPr lvl="2" rtl="0">
              <a:lnSpc>
                <a:spcPct val="90000"/>
              </a:lnSpc>
              <a:spcBef>
                <a:spcPts val="0"/>
              </a:spcBef>
              <a:spcAft>
                <a:spcPts val="0"/>
              </a:spcAft>
              <a:buSzPts val="2800"/>
              <a:buNone/>
              <a:defRPr>
                <a:latin typeface="Source Sans Pro"/>
                <a:ea typeface="Source Sans Pro"/>
                <a:cs typeface="Source Sans Pro"/>
                <a:sym typeface="Source Sans Pro"/>
              </a:defRPr>
            </a:lvl3pPr>
            <a:lvl4pPr lvl="3" rtl="0">
              <a:lnSpc>
                <a:spcPct val="90000"/>
              </a:lnSpc>
              <a:spcBef>
                <a:spcPts val="0"/>
              </a:spcBef>
              <a:spcAft>
                <a:spcPts val="0"/>
              </a:spcAft>
              <a:buSzPts val="2800"/>
              <a:buNone/>
              <a:defRPr>
                <a:latin typeface="Source Sans Pro"/>
                <a:ea typeface="Source Sans Pro"/>
                <a:cs typeface="Source Sans Pro"/>
                <a:sym typeface="Source Sans Pro"/>
              </a:defRPr>
            </a:lvl4pPr>
            <a:lvl5pPr lvl="4" rtl="0">
              <a:lnSpc>
                <a:spcPct val="90000"/>
              </a:lnSpc>
              <a:spcBef>
                <a:spcPts val="0"/>
              </a:spcBef>
              <a:spcAft>
                <a:spcPts val="0"/>
              </a:spcAft>
              <a:buSzPts val="2800"/>
              <a:buNone/>
              <a:defRPr>
                <a:latin typeface="Source Sans Pro"/>
                <a:ea typeface="Source Sans Pro"/>
                <a:cs typeface="Source Sans Pro"/>
                <a:sym typeface="Source Sans Pro"/>
              </a:defRPr>
            </a:lvl5pPr>
            <a:lvl6pPr lvl="5" rtl="0">
              <a:lnSpc>
                <a:spcPct val="90000"/>
              </a:lnSpc>
              <a:spcBef>
                <a:spcPts val="0"/>
              </a:spcBef>
              <a:spcAft>
                <a:spcPts val="0"/>
              </a:spcAft>
              <a:buSzPts val="2800"/>
              <a:buNone/>
              <a:defRPr>
                <a:latin typeface="Source Sans Pro"/>
                <a:ea typeface="Source Sans Pro"/>
                <a:cs typeface="Source Sans Pro"/>
                <a:sym typeface="Source Sans Pro"/>
              </a:defRPr>
            </a:lvl6pPr>
            <a:lvl7pPr lvl="6" rtl="0">
              <a:lnSpc>
                <a:spcPct val="90000"/>
              </a:lnSpc>
              <a:spcBef>
                <a:spcPts val="0"/>
              </a:spcBef>
              <a:spcAft>
                <a:spcPts val="0"/>
              </a:spcAft>
              <a:buSzPts val="2800"/>
              <a:buNone/>
              <a:defRPr>
                <a:latin typeface="Source Sans Pro"/>
                <a:ea typeface="Source Sans Pro"/>
                <a:cs typeface="Source Sans Pro"/>
                <a:sym typeface="Source Sans Pro"/>
              </a:defRPr>
            </a:lvl7pPr>
            <a:lvl8pPr lvl="7" rtl="0">
              <a:lnSpc>
                <a:spcPct val="90000"/>
              </a:lnSpc>
              <a:spcBef>
                <a:spcPts val="0"/>
              </a:spcBef>
              <a:spcAft>
                <a:spcPts val="0"/>
              </a:spcAft>
              <a:buSzPts val="2800"/>
              <a:buNone/>
              <a:defRPr>
                <a:latin typeface="Source Sans Pro"/>
                <a:ea typeface="Source Sans Pro"/>
                <a:cs typeface="Source Sans Pro"/>
                <a:sym typeface="Source Sans Pro"/>
              </a:defRPr>
            </a:lvl8pPr>
            <a:lvl9pPr lvl="8" rtl="0">
              <a:lnSpc>
                <a:spcPct val="90000"/>
              </a:lnSpc>
              <a:spcBef>
                <a:spcPts val="0"/>
              </a:spcBef>
              <a:spcAft>
                <a:spcPts val="0"/>
              </a:spcAft>
              <a:buSzPts val="2800"/>
              <a:buNone/>
              <a:defRPr>
                <a:latin typeface="Source Sans Pro"/>
                <a:ea typeface="Source Sans Pro"/>
                <a:cs typeface="Source Sans Pro"/>
                <a:sym typeface="Source Sans Pro"/>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am Introductions">
  <p:cSld name="CUSTOM_19">
    <p:spTree>
      <p:nvGrpSpPr>
        <p:cNvPr id="1" name="Shape 258"/>
        <p:cNvGrpSpPr/>
        <p:nvPr/>
      </p:nvGrpSpPr>
      <p:grpSpPr>
        <a:xfrm>
          <a:off x="0" y="0"/>
          <a:ext cx="0" cy="0"/>
          <a:chOff x="0" y="0"/>
          <a:chExt cx="0" cy="0"/>
        </a:xfrm>
      </p:grpSpPr>
      <p:sp>
        <p:nvSpPr>
          <p:cNvPr id="259" name="Google Shape;259;g257bd50cb5e_0_1722"/>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sp>
        <p:nvSpPr>
          <p:cNvPr id="260" name="Google Shape;260;g257bd50cb5e_0_1722"/>
          <p:cNvSpPr/>
          <p:nvPr/>
        </p:nvSpPr>
        <p:spPr>
          <a:xfrm flipH="1">
            <a:off x="3204000" y="-4250"/>
            <a:ext cx="5940000" cy="5143500"/>
          </a:xfrm>
          <a:prstGeom prst="rect">
            <a:avLst/>
          </a:prstGeom>
          <a:solidFill>
            <a:srgbClr val="E6EB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257bd50cb5e_0_1722"/>
          <p:cNvSpPr txBox="1">
            <a:spLocks noGrp="1"/>
          </p:cNvSpPr>
          <p:nvPr>
            <p:ph type="title"/>
          </p:nvPr>
        </p:nvSpPr>
        <p:spPr>
          <a:xfrm>
            <a:off x="325775" y="1151375"/>
            <a:ext cx="2638200" cy="27765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262" name="Google Shape;262;g257bd50cb5e_0_1722"/>
          <p:cNvSpPr txBox="1">
            <a:spLocks noGrp="1"/>
          </p:cNvSpPr>
          <p:nvPr>
            <p:ph type="subTitle" idx="1"/>
          </p:nvPr>
        </p:nvSpPr>
        <p:spPr>
          <a:xfrm>
            <a:off x="3501350" y="459250"/>
            <a:ext cx="44568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3" name="Google Shape;263;g257bd50cb5e_0_1722"/>
          <p:cNvSpPr txBox="1">
            <a:spLocks noGrp="1"/>
          </p:cNvSpPr>
          <p:nvPr>
            <p:ph type="subTitle" idx="2"/>
          </p:nvPr>
        </p:nvSpPr>
        <p:spPr>
          <a:xfrm>
            <a:off x="4015225" y="984050"/>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4" name="Google Shape;264;g257bd50cb5e_0_1722"/>
          <p:cNvSpPr txBox="1">
            <a:spLocks noGrp="1"/>
          </p:cNvSpPr>
          <p:nvPr>
            <p:ph type="subTitle" idx="3"/>
          </p:nvPr>
        </p:nvSpPr>
        <p:spPr>
          <a:xfrm>
            <a:off x="4015225" y="1178575"/>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g257bd50cb5e_0_1722"/>
          <p:cNvSpPr txBox="1">
            <a:spLocks noGrp="1"/>
          </p:cNvSpPr>
          <p:nvPr>
            <p:ph type="subTitle" idx="4"/>
          </p:nvPr>
        </p:nvSpPr>
        <p:spPr>
          <a:xfrm>
            <a:off x="4015225" y="1611463"/>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6" name="Google Shape;266;g257bd50cb5e_0_1722"/>
          <p:cNvSpPr txBox="1">
            <a:spLocks noGrp="1"/>
          </p:cNvSpPr>
          <p:nvPr>
            <p:ph type="subTitle" idx="5"/>
          </p:nvPr>
        </p:nvSpPr>
        <p:spPr>
          <a:xfrm>
            <a:off x="4015225" y="1805988"/>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g257bd50cb5e_0_1722"/>
          <p:cNvSpPr txBox="1">
            <a:spLocks noGrp="1"/>
          </p:cNvSpPr>
          <p:nvPr>
            <p:ph type="subTitle" idx="6"/>
          </p:nvPr>
        </p:nvSpPr>
        <p:spPr>
          <a:xfrm>
            <a:off x="6742950" y="984050"/>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8" name="Google Shape;268;g257bd50cb5e_0_1722"/>
          <p:cNvSpPr txBox="1">
            <a:spLocks noGrp="1"/>
          </p:cNvSpPr>
          <p:nvPr>
            <p:ph type="subTitle" idx="7"/>
          </p:nvPr>
        </p:nvSpPr>
        <p:spPr>
          <a:xfrm>
            <a:off x="6742950" y="1178575"/>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9" name="Google Shape;269;g257bd50cb5e_0_1722"/>
          <p:cNvSpPr txBox="1">
            <a:spLocks noGrp="1"/>
          </p:cNvSpPr>
          <p:nvPr>
            <p:ph type="subTitle" idx="8"/>
          </p:nvPr>
        </p:nvSpPr>
        <p:spPr>
          <a:xfrm>
            <a:off x="6742950" y="1611463"/>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0" name="Google Shape;270;g257bd50cb5e_0_1722"/>
          <p:cNvSpPr txBox="1">
            <a:spLocks noGrp="1"/>
          </p:cNvSpPr>
          <p:nvPr>
            <p:ph type="subTitle" idx="9"/>
          </p:nvPr>
        </p:nvSpPr>
        <p:spPr>
          <a:xfrm>
            <a:off x="6742950" y="1805988"/>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1" name="Google Shape;271;g257bd50cb5e_0_1722"/>
          <p:cNvSpPr txBox="1">
            <a:spLocks noGrp="1"/>
          </p:cNvSpPr>
          <p:nvPr>
            <p:ph type="subTitle" idx="13"/>
          </p:nvPr>
        </p:nvSpPr>
        <p:spPr>
          <a:xfrm>
            <a:off x="4015225" y="2238888"/>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2" name="Google Shape;272;g257bd50cb5e_0_1722"/>
          <p:cNvSpPr txBox="1">
            <a:spLocks noGrp="1"/>
          </p:cNvSpPr>
          <p:nvPr>
            <p:ph type="subTitle" idx="14"/>
          </p:nvPr>
        </p:nvSpPr>
        <p:spPr>
          <a:xfrm>
            <a:off x="4015225" y="2433413"/>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g257bd50cb5e_0_1722"/>
          <p:cNvSpPr txBox="1">
            <a:spLocks noGrp="1"/>
          </p:cNvSpPr>
          <p:nvPr>
            <p:ph type="subTitle" idx="15"/>
          </p:nvPr>
        </p:nvSpPr>
        <p:spPr>
          <a:xfrm>
            <a:off x="6742950" y="2238888"/>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4" name="Google Shape;274;g257bd50cb5e_0_1722"/>
          <p:cNvSpPr txBox="1">
            <a:spLocks noGrp="1"/>
          </p:cNvSpPr>
          <p:nvPr>
            <p:ph type="subTitle" idx="16"/>
          </p:nvPr>
        </p:nvSpPr>
        <p:spPr>
          <a:xfrm>
            <a:off x="6742950" y="2433413"/>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5" name="Google Shape;275;g257bd50cb5e_0_1722"/>
          <p:cNvSpPr txBox="1">
            <a:spLocks noGrp="1"/>
          </p:cNvSpPr>
          <p:nvPr>
            <p:ph type="subTitle" idx="17"/>
          </p:nvPr>
        </p:nvSpPr>
        <p:spPr>
          <a:xfrm>
            <a:off x="3501350" y="3060838"/>
            <a:ext cx="4456800" cy="3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6" name="Google Shape;276;g257bd50cb5e_0_1722"/>
          <p:cNvSpPr txBox="1">
            <a:spLocks noGrp="1"/>
          </p:cNvSpPr>
          <p:nvPr>
            <p:ph type="subTitle" idx="18"/>
          </p:nvPr>
        </p:nvSpPr>
        <p:spPr>
          <a:xfrm>
            <a:off x="4015225" y="3601275"/>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7" name="Google Shape;277;g257bd50cb5e_0_1722"/>
          <p:cNvSpPr txBox="1">
            <a:spLocks noGrp="1"/>
          </p:cNvSpPr>
          <p:nvPr>
            <p:ph type="subTitle" idx="19"/>
          </p:nvPr>
        </p:nvSpPr>
        <p:spPr>
          <a:xfrm>
            <a:off x="4015225" y="3795800"/>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8" name="Google Shape;278;g257bd50cb5e_0_1722"/>
          <p:cNvSpPr txBox="1">
            <a:spLocks noGrp="1"/>
          </p:cNvSpPr>
          <p:nvPr>
            <p:ph type="subTitle" idx="20"/>
          </p:nvPr>
        </p:nvSpPr>
        <p:spPr>
          <a:xfrm>
            <a:off x="6742950" y="3601275"/>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9" name="Google Shape;279;g257bd50cb5e_0_1722"/>
          <p:cNvSpPr txBox="1">
            <a:spLocks noGrp="1"/>
          </p:cNvSpPr>
          <p:nvPr>
            <p:ph type="subTitle" idx="21"/>
          </p:nvPr>
        </p:nvSpPr>
        <p:spPr>
          <a:xfrm>
            <a:off x="6742950" y="3795800"/>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g257bd50cb5e_0_1722"/>
          <p:cNvSpPr txBox="1">
            <a:spLocks noGrp="1"/>
          </p:cNvSpPr>
          <p:nvPr>
            <p:ph type="subTitle" idx="22"/>
          </p:nvPr>
        </p:nvSpPr>
        <p:spPr>
          <a:xfrm>
            <a:off x="4015225" y="4228700"/>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g257bd50cb5e_0_1722"/>
          <p:cNvSpPr txBox="1">
            <a:spLocks noGrp="1"/>
          </p:cNvSpPr>
          <p:nvPr>
            <p:ph type="subTitle" idx="23"/>
          </p:nvPr>
        </p:nvSpPr>
        <p:spPr>
          <a:xfrm>
            <a:off x="4015225" y="4423225"/>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g257bd50cb5e_0_1722"/>
          <p:cNvSpPr txBox="1">
            <a:spLocks noGrp="1"/>
          </p:cNvSpPr>
          <p:nvPr>
            <p:ph type="subTitle" idx="24"/>
          </p:nvPr>
        </p:nvSpPr>
        <p:spPr>
          <a:xfrm>
            <a:off x="6742950" y="4228700"/>
            <a:ext cx="2226900" cy="252900"/>
          </a:xfrm>
          <a:prstGeom prst="rect">
            <a:avLst/>
          </a:prstGeom>
        </p:spPr>
        <p:txBody>
          <a:bodyPr spcFirstLastPara="1" wrap="square" lIns="91425" tIns="91425" rIns="91425" bIns="91425" anchor="ctr" anchorCtr="0">
            <a:noAutofit/>
          </a:bodyPr>
          <a:lstStyle>
            <a:lvl1pPr lvl="0" rtl="0">
              <a:spcBef>
                <a:spcPts val="0"/>
              </a:spcBef>
              <a:spcAft>
                <a:spcPts val="0"/>
              </a:spcAft>
              <a:buSzPts val="1100"/>
              <a:buFont typeface="Source Sans Pro"/>
              <a:buNone/>
              <a:defRPr sz="11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g257bd50cb5e_0_1722"/>
          <p:cNvSpPr txBox="1">
            <a:spLocks noGrp="1"/>
          </p:cNvSpPr>
          <p:nvPr>
            <p:ph type="subTitle" idx="25"/>
          </p:nvPr>
        </p:nvSpPr>
        <p:spPr>
          <a:xfrm>
            <a:off x="6742950" y="4423225"/>
            <a:ext cx="2226900" cy="240000"/>
          </a:xfrm>
          <a:prstGeom prst="rect">
            <a:avLst/>
          </a:prstGeom>
        </p:spPr>
        <p:txBody>
          <a:bodyPr spcFirstLastPara="1" wrap="square" lIns="91425" tIns="91425" rIns="91425" bIns="91425" anchor="ctr" anchorCtr="0">
            <a:noAutofit/>
          </a:bodyPr>
          <a:lstStyle>
            <a:lvl1pPr lvl="0" rtl="0">
              <a:spcBef>
                <a:spcPts val="0"/>
              </a:spcBef>
              <a:spcAft>
                <a:spcPts val="0"/>
              </a:spcAft>
              <a:buSzPts val="800"/>
              <a:buFont typeface="Source Sans Pro"/>
              <a:buNone/>
              <a:defRPr sz="800">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4"/>
        <p:cNvGrpSpPr/>
        <p:nvPr/>
      </p:nvGrpSpPr>
      <p:grpSpPr>
        <a:xfrm>
          <a:off x="0" y="0"/>
          <a:ext cx="0" cy="0"/>
          <a:chOff x="0" y="0"/>
          <a:chExt cx="0" cy="0"/>
        </a:xfrm>
      </p:grpSpPr>
      <p:sp>
        <p:nvSpPr>
          <p:cNvPr id="285" name="Google Shape;285;g257bd50cb5e_0_174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pic>
        <p:nvPicPr>
          <p:cNvPr id="286" name="Google Shape;286;g257bd50cb5e_0_1748"/>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ob layout light blue">
  <p:cSld name="CUSTOM_13">
    <p:bg>
      <p:bgPr>
        <a:solidFill>
          <a:srgbClr val="A1B4EA"/>
        </a:solidFill>
        <a:effectLst/>
      </p:bgPr>
    </p:bg>
    <p:spTree>
      <p:nvGrpSpPr>
        <p:cNvPr id="1" name="Shape 287"/>
        <p:cNvGrpSpPr/>
        <p:nvPr/>
      </p:nvGrpSpPr>
      <p:grpSpPr>
        <a:xfrm>
          <a:off x="0" y="0"/>
          <a:ext cx="0" cy="0"/>
          <a:chOff x="0" y="0"/>
          <a:chExt cx="0" cy="0"/>
        </a:xfrm>
      </p:grpSpPr>
      <p:pic>
        <p:nvPicPr>
          <p:cNvPr id="288" name="Google Shape;288;g257bd50cb5e_0_1751"/>
          <p:cNvPicPr preferRelativeResize="0"/>
          <p:nvPr/>
        </p:nvPicPr>
        <p:blipFill rotWithShape="1">
          <a:blip r:embed="rId2">
            <a:alphaModFix/>
          </a:blip>
          <a:srcRect r="9966" b="20153"/>
          <a:stretch/>
        </p:blipFill>
        <p:spPr>
          <a:xfrm flipH="1">
            <a:off x="1" y="142575"/>
            <a:ext cx="5747699" cy="5000926"/>
          </a:xfrm>
          <a:prstGeom prst="rect">
            <a:avLst/>
          </a:prstGeom>
          <a:noFill/>
          <a:ln>
            <a:noFill/>
          </a:ln>
        </p:spPr>
      </p:pic>
      <p:pic>
        <p:nvPicPr>
          <p:cNvPr id="289" name="Google Shape;289;g257bd50cb5e_0_1751"/>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pic>
        <p:nvPicPr>
          <p:cNvPr id="290" name="Google Shape;290;g257bd50cb5e_0_1751"/>
          <p:cNvPicPr preferRelativeResize="0"/>
          <p:nvPr/>
        </p:nvPicPr>
        <p:blipFill>
          <a:blip r:embed="rId2">
            <a:alphaModFix amt="40000"/>
          </a:blip>
          <a:stretch>
            <a:fillRect/>
          </a:stretch>
        </p:blipFill>
        <p:spPr>
          <a:xfrm>
            <a:off x="5747702" y="645625"/>
            <a:ext cx="2841851" cy="2606525"/>
          </a:xfrm>
          <a:prstGeom prst="rect">
            <a:avLst/>
          </a:prstGeom>
          <a:noFill/>
          <a:ln>
            <a:noFill/>
          </a:ln>
        </p:spPr>
      </p:pic>
      <p:sp>
        <p:nvSpPr>
          <p:cNvPr id="291" name="Google Shape;291;g257bd50cb5e_0_1751"/>
          <p:cNvSpPr txBox="1">
            <a:spLocks noGrp="1"/>
          </p:cNvSpPr>
          <p:nvPr>
            <p:ph type="title"/>
          </p:nvPr>
        </p:nvSpPr>
        <p:spPr>
          <a:xfrm>
            <a:off x="417900" y="13855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92" name="Google Shape;292;g257bd50cb5e_0_1751"/>
          <p:cNvSpPr txBox="1">
            <a:spLocks noGrp="1"/>
          </p:cNvSpPr>
          <p:nvPr>
            <p:ph type="subTitle" idx="1"/>
          </p:nvPr>
        </p:nvSpPr>
        <p:spPr>
          <a:xfrm>
            <a:off x="417900" y="29554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ob layout sand">
  <p:cSld name="CUSTOM_13_1">
    <p:bg>
      <p:bgPr>
        <a:solidFill>
          <a:srgbClr val="F0DCD2"/>
        </a:solidFill>
        <a:effectLst/>
      </p:bgPr>
    </p:bg>
    <p:spTree>
      <p:nvGrpSpPr>
        <p:cNvPr id="1" name="Shape 293"/>
        <p:cNvGrpSpPr/>
        <p:nvPr/>
      </p:nvGrpSpPr>
      <p:grpSpPr>
        <a:xfrm>
          <a:off x="0" y="0"/>
          <a:ext cx="0" cy="0"/>
          <a:chOff x="0" y="0"/>
          <a:chExt cx="0" cy="0"/>
        </a:xfrm>
      </p:grpSpPr>
      <p:pic>
        <p:nvPicPr>
          <p:cNvPr id="294" name="Google Shape;294;g257bd50cb5e_0_1757"/>
          <p:cNvPicPr preferRelativeResize="0"/>
          <p:nvPr/>
        </p:nvPicPr>
        <p:blipFill rotWithShape="1">
          <a:blip r:embed="rId2">
            <a:alphaModFix amt="60000"/>
          </a:blip>
          <a:srcRect l="7851" t="-577" b="22483"/>
          <a:stretch/>
        </p:blipFill>
        <p:spPr>
          <a:xfrm>
            <a:off x="0" y="587050"/>
            <a:ext cx="5969500" cy="4556450"/>
          </a:xfrm>
          <a:prstGeom prst="rect">
            <a:avLst/>
          </a:prstGeom>
          <a:noFill/>
          <a:ln>
            <a:noFill/>
          </a:ln>
        </p:spPr>
      </p:pic>
      <p:pic>
        <p:nvPicPr>
          <p:cNvPr id="295" name="Google Shape;295;g257bd50cb5e_0_1757"/>
          <p:cNvPicPr preferRelativeResize="0"/>
          <p:nvPr/>
        </p:nvPicPr>
        <p:blipFill rotWithShape="1">
          <a:blip r:embed="rId2">
            <a:alphaModFix/>
          </a:blip>
          <a:srcRect l="7851" t="-581" b="75632"/>
          <a:stretch/>
        </p:blipFill>
        <p:spPr>
          <a:xfrm rot="10800000">
            <a:off x="5687200" y="0"/>
            <a:ext cx="3456800" cy="842950"/>
          </a:xfrm>
          <a:prstGeom prst="rect">
            <a:avLst/>
          </a:prstGeom>
          <a:noFill/>
          <a:ln>
            <a:noFill/>
          </a:ln>
        </p:spPr>
      </p:pic>
      <p:pic>
        <p:nvPicPr>
          <p:cNvPr id="296" name="Google Shape;296;g257bd50cb5e_0_1757"/>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
        <p:nvSpPr>
          <p:cNvPr id="297" name="Google Shape;297;g257bd50cb5e_0_1757"/>
          <p:cNvSpPr txBox="1">
            <a:spLocks noGrp="1"/>
          </p:cNvSpPr>
          <p:nvPr>
            <p:ph type="title"/>
          </p:nvPr>
        </p:nvSpPr>
        <p:spPr>
          <a:xfrm>
            <a:off x="417900" y="1385575"/>
            <a:ext cx="46251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98" name="Google Shape;298;g257bd50cb5e_0_1757"/>
          <p:cNvSpPr txBox="1">
            <a:spLocks noGrp="1"/>
          </p:cNvSpPr>
          <p:nvPr>
            <p:ph type="subTitle" idx="1"/>
          </p:nvPr>
        </p:nvSpPr>
        <p:spPr>
          <a:xfrm>
            <a:off x="417900" y="2955475"/>
            <a:ext cx="46251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9"/>
        <p:cNvGrpSpPr/>
        <p:nvPr/>
      </p:nvGrpSpPr>
      <p:grpSpPr>
        <a:xfrm>
          <a:off x="0" y="0"/>
          <a:ext cx="0" cy="0"/>
          <a:chOff x="0" y="0"/>
          <a:chExt cx="0" cy="0"/>
        </a:xfrm>
      </p:grpSpPr>
      <p:sp>
        <p:nvSpPr>
          <p:cNvPr id="300" name="Google Shape;300;g257bd50cb5e_0_176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pic>
        <p:nvPicPr>
          <p:cNvPr id="301" name="Google Shape;301;g257bd50cb5e_0_1763"/>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02" name="Google Shape;302;g257bd50cb5e_0_1763"/>
          <p:cNvSpPr txBox="1">
            <a:spLocks noGrp="1"/>
          </p:cNvSpPr>
          <p:nvPr>
            <p:ph type="subTitle" idx="1"/>
          </p:nvPr>
        </p:nvSpPr>
        <p:spPr>
          <a:xfrm>
            <a:off x="2549400" y="3069625"/>
            <a:ext cx="4045200" cy="50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rogress slide 1/3">
  <p:cSld name="CUSTOM">
    <p:spTree>
      <p:nvGrpSpPr>
        <p:cNvPr id="1" name="Shape 303"/>
        <p:cNvGrpSpPr/>
        <p:nvPr/>
      </p:nvGrpSpPr>
      <p:grpSpPr>
        <a:xfrm>
          <a:off x="0" y="0"/>
          <a:ext cx="0" cy="0"/>
          <a:chOff x="0" y="0"/>
          <a:chExt cx="0" cy="0"/>
        </a:xfrm>
      </p:grpSpPr>
      <p:sp>
        <p:nvSpPr>
          <p:cNvPr id="304" name="Google Shape;304;g257bd50cb5e_0_1767"/>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05" name="Google Shape;305;g257bd50cb5e_0_176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06" name="Google Shape;306;g257bd50cb5e_0_1767"/>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7" name="Google Shape;307;g257bd50cb5e_0_1767"/>
          <p:cNvSpPr txBox="1">
            <a:spLocks noGrp="1"/>
          </p:cNvSpPr>
          <p:nvPr>
            <p:ph type="body" idx="1"/>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8" name="Google Shape;308;g257bd50cb5e_0_1767"/>
          <p:cNvSpPr txBox="1">
            <a:spLocks noGrp="1"/>
          </p:cNvSpPr>
          <p:nvPr>
            <p:ph type="subTitle" idx="2"/>
          </p:nvPr>
        </p:nvSpPr>
        <p:spPr>
          <a:xfrm>
            <a:off x="511188"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09" name="Google Shape;309;g257bd50cb5e_0_1767"/>
          <p:cNvSpPr txBox="1">
            <a:spLocks noGrp="1"/>
          </p:cNvSpPr>
          <p:nvPr>
            <p:ph type="subTitle" idx="3"/>
          </p:nvPr>
        </p:nvSpPr>
        <p:spPr>
          <a:xfrm>
            <a:off x="3410400"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10" name="Google Shape;310;g257bd50cb5e_0_1767"/>
          <p:cNvSpPr txBox="1">
            <a:spLocks noGrp="1"/>
          </p:cNvSpPr>
          <p:nvPr>
            <p:ph type="subTitle" idx="4"/>
          </p:nvPr>
        </p:nvSpPr>
        <p:spPr>
          <a:xfrm>
            <a:off x="6309613"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g257bd50cb5e_0_149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g257bd50cb5e_0_149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32" name="Google Shape;32;g257bd50cb5e_0_1493"/>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rogress slide 2/3">
  <p:cSld name="CUSTOM_1">
    <p:spTree>
      <p:nvGrpSpPr>
        <p:cNvPr id="1" name="Shape 311"/>
        <p:cNvGrpSpPr/>
        <p:nvPr/>
      </p:nvGrpSpPr>
      <p:grpSpPr>
        <a:xfrm>
          <a:off x="0" y="0"/>
          <a:ext cx="0" cy="0"/>
          <a:chOff x="0" y="0"/>
          <a:chExt cx="0" cy="0"/>
        </a:xfrm>
      </p:grpSpPr>
      <p:sp>
        <p:nvSpPr>
          <p:cNvPr id="312" name="Google Shape;312;g257bd50cb5e_0_1775"/>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13" name="Google Shape;313;g257bd50cb5e_0_177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14" name="Google Shape;314;g257bd50cb5e_0_1775"/>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g257bd50cb5e_0_1775"/>
          <p:cNvSpPr txBox="1">
            <a:spLocks noGrp="1"/>
          </p:cNvSpPr>
          <p:nvPr>
            <p:ph type="subTitle" idx="1"/>
          </p:nvPr>
        </p:nvSpPr>
        <p:spPr>
          <a:xfrm>
            <a:off x="511188"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16" name="Google Shape;316;g257bd50cb5e_0_1775"/>
          <p:cNvSpPr txBox="1">
            <a:spLocks noGrp="1"/>
          </p:cNvSpPr>
          <p:nvPr>
            <p:ph type="subTitle" idx="2"/>
          </p:nvPr>
        </p:nvSpPr>
        <p:spPr>
          <a:xfrm>
            <a:off x="3410400"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17" name="Google Shape;317;g257bd50cb5e_0_1775"/>
          <p:cNvSpPr txBox="1">
            <a:spLocks noGrp="1"/>
          </p:cNvSpPr>
          <p:nvPr>
            <p:ph type="subTitle" idx="3"/>
          </p:nvPr>
        </p:nvSpPr>
        <p:spPr>
          <a:xfrm>
            <a:off x="6309613"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18" name="Google Shape;318;g257bd50cb5e_0_1775"/>
          <p:cNvSpPr txBox="1">
            <a:spLocks noGrp="1"/>
          </p:cNvSpPr>
          <p:nvPr>
            <p:ph type="body" idx="4"/>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rogress slide 3/3">
  <p:cSld name="CUSTOM_1_1">
    <p:spTree>
      <p:nvGrpSpPr>
        <p:cNvPr id="1" name="Shape 319"/>
        <p:cNvGrpSpPr/>
        <p:nvPr/>
      </p:nvGrpSpPr>
      <p:grpSpPr>
        <a:xfrm>
          <a:off x="0" y="0"/>
          <a:ext cx="0" cy="0"/>
          <a:chOff x="0" y="0"/>
          <a:chExt cx="0" cy="0"/>
        </a:xfrm>
      </p:grpSpPr>
      <p:sp>
        <p:nvSpPr>
          <p:cNvPr id="320" name="Google Shape;320;g257bd50cb5e_0_1783"/>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21" name="Google Shape;321;g257bd50cb5e_0_1783"/>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22" name="Google Shape;322;g257bd50cb5e_0_1783"/>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3" name="Google Shape;323;g257bd50cb5e_0_1783"/>
          <p:cNvSpPr txBox="1">
            <a:spLocks noGrp="1"/>
          </p:cNvSpPr>
          <p:nvPr>
            <p:ph type="subTitle" idx="1"/>
          </p:nvPr>
        </p:nvSpPr>
        <p:spPr>
          <a:xfrm>
            <a:off x="511188"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24" name="Google Shape;324;g257bd50cb5e_0_1783"/>
          <p:cNvSpPr txBox="1">
            <a:spLocks noGrp="1"/>
          </p:cNvSpPr>
          <p:nvPr>
            <p:ph type="subTitle" idx="2"/>
          </p:nvPr>
        </p:nvSpPr>
        <p:spPr>
          <a:xfrm>
            <a:off x="3410400"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25" name="Google Shape;325;g257bd50cb5e_0_1783"/>
          <p:cNvSpPr txBox="1">
            <a:spLocks noGrp="1"/>
          </p:cNvSpPr>
          <p:nvPr>
            <p:ph type="subTitle" idx="3"/>
          </p:nvPr>
        </p:nvSpPr>
        <p:spPr>
          <a:xfrm>
            <a:off x="6309613" y="62100"/>
            <a:ext cx="23232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26" name="Google Shape;326;g257bd50cb5e_0_1783"/>
          <p:cNvSpPr txBox="1">
            <a:spLocks noGrp="1"/>
          </p:cNvSpPr>
          <p:nvPr>
            <p:ph type="body" idx="4"/>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rogress slide 1/4">
  <p:cSld name="CUSTOM_1_1_1">
    <p:spTree>
      <p:nvGrpSpPr>
        <p:cNvPr id="1" name="Shape 327"/>
        <p:cNvGrpSpPr/>
        <p:nvPr/>
      </p:nvGrpSpPr>
      <p:grpSpPr>
        <a:xfrm>
          <a:off x="0" y="0"/>
          <a:ext cx="0" cy="0"/>
          <a:chOff x="0" y="0"/>
          <a:chExt cx="0" cy="0"/>
        </a:xfrm>
      </p:grpSpPr>
      <p:sp>
        <p:nvSpPr>
          <p:cNvPr id="328" name="Google Shape;328;g257bd50cb5e_0_1791"/>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29" name="Google Shape;329;g257bd50cb5e_0_1791"/>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30" name="Google Shape;330;g257bd50cb5e_0_1791"/>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g257bd50cb5e_0_1791"/>
          <p:cNvSpPr txBox="1">
            <a:spLocks noGrp="1"/>
          </p:cNvSpPr>
          <p:nvPr>
            <p:ph type="subTitle" idx="1"/>
          </p:nvPr>
        </p:nvSpPr>
        <p:spPr>
          <a:xfrm>
            <a:off x="2439843"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32" name="Google Shape;332;g257bd50cb5e_0_1791"/>
          <p:cNvSpPr txBox="1">
            <a:spLocks noGrp="1"/>
          </p:cNvSpPr>
          <p:nvPr>
            <p:ph type="subTitle" idx="2"/>
          </p:nvPr>
        </p:nvSpPr>
        <p:spPr>
          <a:xfrm>
            <a:off x="4713349"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33" name="Google Shape;333;g257bd50cb5e_0_1791"/>
          <p:cNvSpPr txBox="1">
            <a:spLocks noGrp="1"/>
          </p:cNvSpPr>
          <p:nvPr>
            <p:ph type="subTitle" idx="3"/>
          </p:nvPr>
        </p:nvSpPr>
        <p:spPr>
          <a:xfrm>
            <a:off x="6986855"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34" name="Google Shape;334;g257bd50cb5e_0_1791"/>
          <p:cNvSpPr txBox="1">
            <a:spLocks noGrp="1"/>
          </p:cNvSpPr>
          <p:nvPr>
            <p:ph type="subTitle" idx="4"/>
          </p:nvPr>
        </p:nvSpPr>
        <p:spPr>
          <a:xfrm>
            <a:off x="166338"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35" name="Google Shape;335;g257bd50cb5e_0_1791"/>
          <p:cNvSpPr txBox="1">
            <a:spLocks noGrp="1"/>
          </p:cNvSpPr>
          <p:nvPr>
            <p:ph type="body" idx="5"/>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rogress slide 2/4">
  <p:cSld name="CUSTOM_1_1_1_1">
    <p:spTree>
      <p:nvGrpSpPr>
        <p:cNvPr id="1" name="Shape 336"/>
        <p:cNvGrpSpPr/>
        <p:nvPr/>
      </p:nvGrpSpPr>
      <p:grpSpPr>
        <a:xfrm>
          <a:off x="0" y="0"/>
          <a:ext cx="0" cy="0"/>
          <a:chOff x="0" y="0"/>
          <a:chExt cx="0" cy="0"/>
        </a:xfrm>
      </p:grpSpPr>
      <p:sp>
        <p:nvSpPr>
          <p:cNvPr id="337" name="Google Shape;337;g257bd50cb5e_0_1800"/>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38" name="Google Shape;338;g257bd50cb5e_0_180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39" name="Google Shape;339;g257bd50cb5e_0_1800"/>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0" name="Google Shape;340;g257bd50cb5e_0_1800"/>
          <p:cNvSpPr txBox="1">
            <a:spLocks noGrp="1"/>
          </p:cNvSpPr>
          <p:nvPr>
            <p:ph type="subTitle" idx="1"/>
          </p:nvPr>
        </p:nvSpPr>
        <p:spPr>
          <a:xfrm>
            <a:off x="2439843"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41" name="Google Shape;341;g257bd50cb5e_0_1800"/>
          <p:cNvSpPr txBox="1">
            <a:spLocks noGrp="1"/>
          </p:cNvSpPr>
          <p:nvPr>
            <p:ph type="subTitle" idx="2"/>
          </p:nvPr>
        </p:nvSpPr>
        <p:spPr>
          <a:xfrm>
            <a:off x="4713349"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42" name="Google Shape;342;g257bd50cb5e_0_1800"/>
          <p:cNvSpPr txBox="1">
            <a:spLocks noGrp="1"/>
          </p:cNvSpPr>
          <p:nvPr>
            <p:ph type="subTitle" idx="3"/>
          </p:nvPr>
        </p:nvSpPr>
        <p:spPr>
          <a:xfrm>
            <a:off x="6986855"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43" name="Google Shape;343;g257bd50cb5e_0_1800"/>
          <p:cNvSpPr txBox="1">
            <a:spLocks noGrp="1"/>
          </p:cNvSpPr>
          <p:nvPr>
            <p:ph type="subTitle" idx="4"/>
          </p:nvPr>
        </p:nvSpPr>
        <p:spPr>
          <a:xfrm>
            <a:off x="166338"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44" name="Google Shape;344;g257bd50cb5e_0_1800"/>
          <p:cNvSpPr txBox="1">
            <a:spLocks noGrp="1"/>
          </p:cNvSpPr>
          <p:nvPr>
            <p:ph type="body" idx="5"/>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rogress slide 3/4">
  <p:cSld name="CUSTOM_1_1_1_1_1">
    <p:spTree>
      <p:nvGrpSpPr>
        <p:cNvPr id="1" name="Shape 345"/>
        <p:cNvGrpSpPr/>
        <p:nvPr/>
      </p:nvGrpSpPr>
      <p:grpSpPr>
        <a:xfrm>
          <a:off x="0" y="0"/>
          <a:ext cx="0" cy="0"/>
          <a:chOff x="0" y="0"/>
          <a:chExt cx="0" cy="0"/>
        </a:xfrm>
      </p:grpSpPr>
      <p:sp>
        <p:nvSpPr>
          <p:cNvPr id="346" name="Google Shape;346;g257bd50cb5e_0_1809"/>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47" name="Google Shape;347;g257bd50cb5e_0_1809"/>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48" name="Google Shape;348;g257bd50cb5e_0_1809"/>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g257bd50cb5e_0_1809"/>
          <p:cNvSpPr txBox="1">
            <a:spLocks noGrp="1"/>
          </p:cNvSpPr>
          <p:nvPr>
            <p:ph type="subTitle" idx="1"/>
          </p:nvPr>
        </p:nvSpPr>
        <p:spPr>
          <a:xfrm>
            <a:off x="2439843"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50" name="Google Shape;350;g257bd50cb5e_0_1809"/>
          <p:cNvSpPr txBox="1">
            <a:spLocks noGrp="1"/>
          </p:cNvSpPr>
          <p:nvPr>
            <p:ph type="subTitle" idx="2"/>
          </p:nvPr>
        </p:nvSpPr>
        <p:spPr>
          <a:xfrm>
            <a:off x="4713349"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51" name="Google Shape;351;g257bd50cb5e_0_1809"/>
          <p:cNvSpPr txBox="1">
            <a:spLocks noGrp="1"/>
          </p:cNvSpPr>
          <p:nvPr>
            <p:ph type="subTitle" idx="3"/>
          </p:nvPr>
        </p:nvSpPr>
        <p:spPr>
          <a:xfrm>
            <a:off x="6986855"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52" name="Google Shape;352;g257bd50cb5e_0_1809"/>
          <p:cNvSpPr txBox="1">
            <a:spLocks noGrp="1"/>
          </p:cNvSpPr>
          <p:nvPr>
            <p:ph type="subTitle" idx="4"/>
          </p:nvPr>
        </p:nvSpPr>
        <p:spPr>
          <a:xfrm>
            <a:off x="166338"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53" name="Google Shape;353;g257bd50cb5e_0_1809"/>
          <p:cNvSpPr txBox="1">
            <a:spLocks noGrp="1"/>
          </p:cNvSpPr>
          <p:nvPr>
            <p:ph type="body" idx="5"/>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rogress slide 4/4">
  <p:cSld name="CUSTOM_1_1_1_1_1_1">
    <p:spTree>
      <p:nvGrpSpPr>
        <p:cNvPr id="1" name="Shape 354"/>
        <p:cNvGrpSpPr/>
        <p:nvPr/>
      </p:nvGrpSpPr>
      <p:grpSpPr>
        <a:xfrm>
          <a:off x="0" y="0"/>
          <a:ext cx="0" cy="0"/>
          <a:chOff x="0" y="0"/>
          <a:chExt cx="0" cy="0"/>
        </a:xfrm>
      </p:grpSpPr>
      <p:sp>
        <p:nvSpPr>
          <p:cNvPr id="355" name="Google Shape;355;g257bd50cb5e_0_1818"/>
          <p:cNvSpPr/>
          <p:nvPr/>
        </p:nvSpPr>
        <p:spPr>
          <a:xfrm>
            <a:off x="-5400" y="0"/>
            <a:ext cx="9154800" cy="6297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2B1A78"/>
              </a:solidFill>
            </a:endParaRPr>
          </a:p>
        </p:txBody>
      </p:sp>
      <p:pic>
        <p:nvPicPr>
          <p:cNvPr id="356" name="Google Shape;356;g257bd50cb5e_0_1818"/>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357" name="Google Shape;357;g257bd50cb5e_0_1818"/>
          <p:cNvSpPr txBox="1">
            <a:spLocks noGrp="1"/>
          </p:cNvSpPr>
          <p:nvPr>
            <p:ph type="title"/>
          </p:nvPr>
        </p:nvSpPr>
        <p:spPr>
          <a:xfrm>
            <a:off x="311700" y="902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8" name="Google Shape;358;g257bd50cb5e_0_1818"/>
          <p:cNvSpPr txBox="1">
            <a:spLocks noGrp="1"/>
          </p:cNvSpPr>
          <p:nvPr>
            <p:ph type="subTitle" idx="1"/>
          </p:nvPr>
        </p:nvSpPr>
        <p:spPr>
          <a:xfrm>
            <a:off x="2439843"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59" name="Google Shape;359;g257bd50cb5e_0_1818"/>
          <p:cNvSpPr txBox="1">
            <a:spLocks noGrp="1"/>
          </p:cNvSpPr>
          <p:nvPr>
            <p:ph type="subTitle" idx="2"/>
          </p:nvPr>
        </p:nvSpPr>
        <p:spPr>
          <a:xfrm>
            <a:off x="4713349"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60" name="Google Shape;360;g257bd50cb5e_0_1818"/>
          <p:cNvSpPr txBox="1">
            <a:spLocks noGrp="1"/>
          </p:cNvSpPr>
          <p:nvPr>
            <p:ph type="subTitle" idx="3"/>
          </p:nvPr>
        </p:nvSpPr>
        <p:spPr>
          <a:xfrm>
            <a:off x="6986855"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C2C0E8"/>
              </a:buClr>
              <a:buSzPts val="1400"/>
              <a:buNone/>
              <a:defRPr sz="1400" b="1">
                <a:solidFill>
                  <a:srgbClr val="C2C0E8"/>
                </a:solidFill>
              </a:defRPr>
            </a:lvl1pPr>
            <a:lvl2pPr lvl="1" algn="ctr" rtl="0">
              <a:lnSpc>
                <a:spcPct val="100000"/>
              </a:lnSpc>
              <a:spcBef>
                <a:spcPts val="0"/>
              </a:spcBef>
              <a:spcAft>
                <a:spcPts val="0"/>
              </a:spcAft>
              <a:buClr>
                <a:srgbClr val="5650BE"/>
              </a:buClr>
              <a:buSzPts val="1400"/>
              <a:buNone/>
              <a:defRPr b="1">
                <a:solidFill>
                  <a:srgbClr val="5650BE"/>
                </a:solidFill>
              </a:defRPr>
            </a:lvl2pPr>
            <a:lvl3pPr lvl="2" algn="ctr" rtl="0">
              <a:lnSpc>
                <a:spcPct val="100000"/>
              </a:lnSpc>
              <a:spcBef>
                <a:spcPts val="0"/>
              </a:spcBef>
              <a:spcAft>
                <a:spcPts val="0"/>
              </a:spcAft>
              <a:buClr>
                <a:srgbClr val="5650BE"/>
              </a:buClr>
              <a:buSzPts val="1400"/>
              <a:buNone/>
              <a:defRPr b="1">
                <a:solidFill>
                  <a:srgbClr val="5650BE"/>
                </a:solidFill>
              </a:defRPr>
            </a:lvl3pPr>
            <a:lvl4pPr lvl="3" algn="ctr" rtl="0">
              <a:lnSpc>
                <a:spcPct val="100000"/>
              </a:lnSpc>
              <a:spcBef>
                <a:spcPts val="0"/>
              </a:spcBef>
              <a:spcAft>
                <a:spcPts val="0"/>
              </a:spcAft>
              <a:buClr>
                <a:srgbClr val="5650BE"/>
              </a:buClr>
              <a:buSzPts val="1400"/>
              <a:buNone/>
              <a:defRPr b="1">
                <a:solidFill>
                  <a:srgbClr val="5650BE"/>
                </a:solidFill>
              </a:defRPr>
            </a:lvl4pPr>
            <a:lvl5pPr lvl="4" algn="ctr" rtl="0">
              <a:lnSpc>
                <a:spcPct val="100000"/>
              </a:lnSpc>
              <a:spcBef>
                <a:spcPts val="0"/>
              </a:spcBef>
              <a:spcAft>
                <a:spcPts val="0"/>
              </a:spcAft>
              <a:buClr>
                <a:srgbClr val="5650BE"/>
              </a:buClr>
              <a:buSzPts val="1400"/>
              <a:buNone/>
              <a:defRPr b="1">
                <a:solidFill>
                  <a:srgbClr val="5650BE"/>
                </a:solidFill>
              </a:defRPr>
            </a:lvl5pPr>
            <a:lvl6pPr lvl="5" algn="ctr" rtl="0">
              <a:lnSpc>
                <a:spcPct val="100000"/>
              </a:lnSpc>
              <a:spcBef>
                <a:spcPts val="0"/>
              </a:spcBef>
              <a:spcAft>
                <a:spcPts val="0"/>
              </a:spcAft>
              <a:buClr>
                <a:srgbClr val="5650BE"/>
              </a:buClr>
              <a:buSzPts val="1400"/>
              <a:buNone/>
              <a:defRPr b="1">
                <a:solidFill>
                  <a:srgbClr val="5650BE"/>
                </a:solidFill>
              </a:defRPr>
            </a:lvl6pPr>
            <a:lvl7pPr lvl="6" algn="ctr" rtl="0">
              <a:lnSpc>
                <a:spcPct val="100000"/>
              </a:lnSpc>
              <a:spcBef>
                <a:spcPts val="0"/>
              </a:spcBef>
              <a:spcAft>
                <a:spcPts val="0"/>
              </a:spcAft>
              <a:buClr>
                <a:srgbClr val="5650BE"/>
              </a:buClr>
              <a:buSzPts val="1400"/>
              <a:buNone/>
              <a:defRPr b="1">
                <a:solidFill>
                  <a:srgbClr val="5650BE"/>
                </a:solidFill>
              </a:defRPr>
            </a:lvl7pPr>
            <a:lvl8pPr lvl="7" algn="ctr" rtl="0">
              <a:lnSpc>
                <a:spcPct val="100000"/>
              </a:lnSpc>
              <a:spcBef>
                <a:spcPts val="0"/>
              </a:spcBef>
              <a:spcAft>
                <a:spcPts val="0"/>
              </a:spcAft>
              <a:buClr>
                <a:srgbClr val="5650BE"/>
              </a:buClr>
              <a:buSzPts val="1400"/>
              <a:buNone/>
              <a:defRPr b="1">
                <a:solidFill>
                  <a:srgbClr val="5650BE"/>
                </a:solidFill>
              </a:defRPr>
            </a:lvl8pPr>
            <a:lvl9pPr lvl="8" algn="ctr" rtl="0">
              <a:lnSpc>
                <a:spcPct val="100000"/>
              </a:lnSpc>
              <a:spcBef>
                <a:spcPts val="0"/>
              </a:spcBef>
              <a:spcAft>
                <a:spcPts val="0"/>
              </a:spcAft>
              <a:buClr>
                <a:srgbClr val="5650BE"/>
              </a:buClr>
              <a:buSzPts val="1400"/>
              <a:buNone/>
              <a:defRPr b="1">
                <a:solidFill>
                  <a:srgbClr val="5650BE"/>
                </a:solidFill>
              </a:defRPr>
            </a:lvl9pPr>
          </a:lstStyle>
          <a:p>
            <a:endParaRPr/>
          </a:p>
        </p:txBody>
      </p:sp>
      <p:sp>
        <p:nvSpPr>
          <p:cNvPr id="361" name="Google Shape;361;g257bd50cb5e_0_1818"/>
          <p:cNvSpPr txBox="1">
            <a:spLocks noGrp="1"/>
          </p:cNvSpPr>
          <p:nvPr>
            <p:ph type="subTitle" idx="4"/>
          </p:nvPr>
        </p:nvSpPr>
        <p:spPr>
          <a:xfrm>
            <a:off x="166338" y="62100"/>
            <a:ext cx="1990800" cy="5055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5650BE"/>
              </a:buClr>
              <a:buSzPts val="1400"/>
              <a:buNone/>
              <a:defRPr sz="1400" b="1">
                <a:solidFill>
                  <a:srgbClr val="5650BE"/>
                </a:solidFill>
              </a:defRPr>
            </a:lvl1pPr>
            <a:lvl2pPr lvl="1" algn="ctr" rtl="0">
              <a:lnSpc>
                <a:spcPct val="100000"/>
              </a:lnSpc>
              <a:spcBef>
                <a:spcPts val="0"/>
              </a:spcBef>
              <a:spcAft>
                <a:spcPts val="0"/>
              </a:spcAft>
              <a:buClr>
                <a:srgbClr val="C2C0E8"/>
              </a:buClr>
              <a:buSzPts val="1400"/>
              <a:buNone/>
              <a:defRPr b="1">
                <a:solidFill>
                  <a:srgbClr val="C2C0E8"/>
                </a:solidFill>
              </a:defRPr>
            </a:lvl2pPr>
            <a:lvl3pPr lvl="2" algn="ctr" rtl="0">
              <a:lnSpc>
                <a:spcPct val="100000"/>
              </a:lnSpc>
              <a:spcBef>
                <a:spcPts val="0"/>
              </a:spcBef>
              <a:spcAft>
                <a:spcPts val="0"/>
              </a:spcAft>
              <a:buClr>
                <a:srgbClr val="C2C0E8"/>
              </a:buClr>
              <a:buSzPts val="1400"/>
              <a:buNone/>
              <a:defRPr b="1">
                <a:solidFill>
                  <a:srgbClr val="C2C0E8"/>
                </a:solidFill>
              </a:defRPr>
            </a:lvl3pPr>
            <a:lvl4pPr lvl="3" algn="ctr" rtl="0">
              <a:lnSpc>
                <a:spcPct val="100000"/>
              </a:lnSpc>
              <a:spcBef>
                <a:spcPts val="0"/>
              </a:spcBef>
              <a:spcAft>
                <a:spcPts val="0"/>
              </a:spcAft>
              <a:buClr>
                <a:srgbClr val="C2C0E8"/>
              </a:buClr>
              <a:buSzPts val="1400"/>
              <a:buNone/>
              <a:defRPr b="1">
                <a:solidFill>
                  <a:srgbClr val="C2C0E8"/>
                </a:solidFill>
              </a:defRPr>
            </a:lvl4pPr>
            <a:lvl5pPr lvl="4" algn="ctr" rtl="0">
              <a:lnSpc>
                <a:spcPct val="100000"/>
              </a:lnSpc>
              <a:spcBef>
                <a:spcPts val="0"/>
              </a:spcBef>
              <a:spcAft>
                <a:spcPts val="0"/>
              </a:spcAft>
              <a:buClr>
                <a:srgbClr val="C2C0E8"/>
              </a:buClr>
              <a:buSzPts val="1400"/>
              <a:buNone/>
              <a:defRPr b="1">
                <a:solidFill>
                  <a:srgbClr val="C2C0E8"/>
                </a:solidFill>
              </a:defRPr>
            </a:lvl5pPr>
            <a:lvl6pPr lvl="5" algn="ctr" rtl="0">
              <a:lnSpc>
                <a:spcPct val="100000"/>
              </a:lnSpc>
              <a:spcBef>
                <a:spcPts val="0"/>
              </a:spcBef>
              <a:spcAft>
                <a:spcPts val="0"/>
              </a:spcAft>
              <a:buClr>
                <a:srgbClr val="C2C0E8"/>
              </a:buClr>
              <a:buSzPts val="1400"/>
              <a:buNone/>
              <a:defRPr b="1">
                <a:solidFill>
                  <a:srgbClr val="C2C0E8"/>
                </a:solidFill>
              </a:defRPr>
            </a:lvl6pPr>
            <a:lvl7pPr lvl="6" algn="ctr" rtl="0">
              <a:lnSpc>
                <a:spcPct val="100000"/>
              </a:lnSpc>
              <a:spcBef>
                <a:spcPts val="0"/>
              </a:spcBef>
              <a:spcAft>
                <a:spcPts val="0"/>
              </a:spcAft>
              <a:buClr>
                <a:srgbClr val="C2C0E8"/>
              </a:buClr>
              <a:buSzPts val="1400"/>
              <a:buNone/>
              <a:defRPr b="1">
                <a:solidFill>
                  <a:srgbClr val="C2C0E8"/>
                </a:solidFill>
              </a:defRPr>
            </a:lvl7pPr>
            <a:lvl8pPr lvl="7" algn="ctr" rtl="0">
              <a:lnSpc>
                <a:spcPct val="100000"/>
              </a:lnSpc>
              <a:spcBef>
                <a:spcPts val="0"/>
              </a:spcBef>
              <a:spcAft>
                <a:spcPts val="0"/>
              </a:spcAft>
              <a:buClr>
                <a:srgbClr val="C2C0E8"/>
              </a:buClr>
              <a:buSzPts val="1400"/>
              <a:buNone/>
              <a:defRPr b="1">
                <a:solidFill>
                  <a:srgbClr val="C2C0E8"/>
                </a:solidFill>
              </a:defRPr>
            </a:lvl8pPr>
            <a:lvl9pPr lvl="8" algn="ctr" rtl="0">
              <a:lnSpc>
                <a:spcPct val="100000"/>
              </a:lnSpc>
              <a:spcBef>
                <a:spcPts val="0"/>
              </a:spcBef>
              <a:spcAft>
                <a:spcPts val="0"/>
              </a:spcAft>
              <a:buClr>
                <a:srgbClr val="C2C0E8"/>
              </a:buClr>
              <a:buSzPts val="1400"/>
              <a:buNone/>
              <a:defRPr b="1">
                <a:solidFill>
                  <a:srgbClr val="C2C0E8"/>
                </a:solidFill>
              </a:defRPr>
            </a:lvl9pPr>
          </a:lstStyle>
          <a:p>
            <a:endParaRPr/>
          </a:p>
        </p:txBody>
      </p:sp>
      <p:sp>
        <p:nvSpPr>
          <p:cNvPr id="362" name="Google Shape;362;g257bd50cb5e_0_1818"/>
          <p:cNvSpPr txBox="1">
            <a:spLocks noGrp="1"/>
          </p:cNvSpPr>
          <p:nvPr>
            <p:ph type="body" idx="5"/>
          </p:nvPr>
        </p:nvSpPr>
        <p:spPr>
          <a:xfrm>
            <a:off x="311700" y="1609675"/>
            <a:ext cx="8321100" cy="2892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meline of Events 1/10">
  <p:cSld name="CUSTOM_18">
    <p:spTree>
      <p:nvGrpSpPr>
        <p:cNvPr id="1" name="Shape 363"/>
        <p:cNvGrpSpPr/>
        <p:nvPr/>
      </p:nvGrpSpPr>
      <p:grpSpPr>
        <a:xfrm>
          <a:off x="0" y="0"/>
          <a:ext cx="0" cy="0"/>
          <a:chOff x="0" y="0"/>
          <a:chExt cx="0" cy="0"/>
        </a:xfrm>
      </p:grpSpPr>
      <p:sp>
        <p:nvSpPr>
          <p:cNvPr id="364" name="Google Shape;364;g257bd50cb5e_0_1827"/>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5" name="Google Shape;365;g257bd50cb5e_0_1827"/>
          <p:cNvCxnSpPr/>
          <p:nvPr/>
        </p:nvCxnSpPr>
        <p:spPr>
          <a:xfrm flipH="1">
            <a:off x="410925" y="1237675"/>
            <a:ext cx="10200" cy="3905700"/>
          </a:xfrm>
          <a:prstGeom prst="straightConnector1">
            <a:avLst/>
          </a:prstGeom>
          <a:noFill/>
          <a:ln w="76200" cap="flat" cmpd="sng">
            <a:solidFill>
              <a:srgbClr val="5650BE"/>
            </a:solidFill>
            <a:prstDash val="solid"/>
            <a:round/>
            <a:headEnd type="none" w="med" len="med"/>
            <a:tailEnd type="none" w="med" len="med"/>
          </a:ln>
        </p:spPr>
      </p:cxnSp>
      <p:sp>
        <p:nvSpPr>
          <p:cNvPr id="366" name="Google Shape;366;g257bd50cb5e_0_1827"/>
          <p:cNvSpPr/>
          <p:nvPr/>
        </p:nvSpPr>
        <p:spPr>
          <a:xfrm>
            <a:off x="330375" y="1144475"/>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257bd50cb5e_0_1827"/>
          <p:cNvSpPr txBox="1">
            <a:spLocks noGrp="1"/>
          </p:cNvSpPr>
          <p:nvPr>
            <p:ph type="title"/>
          </p:nvPr>
        </p:nvSpPr>
        <p:spPr>
          <a:xfrm>
            <a:off x="260650" y="320825"/>
            <a:ext cx="3391500" cy="594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68" name="Google Shape;368;g257bd50cb5e_0_1827"/>
          <p:cNvSpPr txBox="1">
            <a:spLocks noGrp="1"/>
          </p:cNvSpPr>
          <p:nvPr>
            <p:ph type="subTitle" idx="1"/>
          </p:nvPr>
        </p:nvSpPr>
        <p:spPr>
          <a:xfrm>
            <a:off x="602625" y="1037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9" name="Google Shape;369;g257bd50cb5e_0_1827"/>
          <p:cNvSpPr txBox="1">
            <a:spLocks noGrp="1"/>
          </p:cNvSpPr>
          <p:nvPr>
            <p:ph type="subTitle" idx="2"/>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70" name="Google Shape;370;g257bd50cb5e_0_182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meline of Events 2/10">
  <p:cSld name="CUSTOM_18_1">
    <p:spTree>
      <p:nvGrpSpPr>
        <p:cNvPr id="1" name="Shape 371"/>
        <p:cNvGrpSpPr/>
        <p:nvPr/>
      </p:nvGrpSpPr>
      <p:grpSpPr>
        <a:xfrm>
          <a:off x="0" y="0"/>
          <a:ext cx="0" cy="0"/>
          <a:chOff x="0" y="0"/>
          <a:chExt cx="0" cy="0"/>
        </a:xfrm>
      </p:grpSpPr>
      <p:sp>
        <p:nvSpPr>
          <p:cNvPr id="372" name="Google Shape;372;g257bd50cb5e_0_1835"/>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3" name="Google Shape;373;g257bd50cb5e_0_1835"/>
          <p:cNvCxnSpPr/>
          <p:nvPr/>
        </p:nvCxnSpPr>
        <p:spPr>
          <a:xfrm flipH="1">
            <a:off x="410925" y="1237675"/>
            <a:ext cx="10200" cy="3905700"/>
          </a:xfrm>
          <a:prstGeom prst="straightConnector1">
            <a:avLst/>
          </a:prstGeom>
          <a:noFill/>
          <a:ln w="76200" cap="flat" cmpd="sng">
            <a:solidFill>
              <a:srgbClr val="5650BE"/>
            </a:solidFill>
            <a:prstDash val="solid"/>
            <a:round/>
            <a:headEnd type="none" w="med" len="med"/>
            <a:tailEnd type="none" w="med" len="med"/>
          </a:ln>
        </p:spPr>
      </p:cxnSp>
      <p:sp>
        <p:nvSpPr>
          <p:cNvPr id="374" name="Google Shape;374;g257bd50cb5e_0_1835"/>
          <p:cNvSpPr/>
          <p:nvPr/>
        </p:nvSpPr>
        <p:spPr>
          <a:xfrm>
            <a:off x="330375" y="1144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257bd50cb5e_0_1835"/>
          <p:cNvSpPr/>
          <p:nvPr/>
        </p:nvSpPr>
        <p:spPr>
          <a:xfrm>
            <a:off x="330375" y="1947550"/>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257bd50cb5e_0_1835"/>
          <p:cNvSpPr txBox="1">
            <a:spLocks noGrp="1"/>
          </p:cNvSpPr>
          <p:nvPr>
            <p:ph type="title"/>
          </p:nvPr>
        </p:nvSpPr>
        <p:spPr>
          <a:xfrm>
            <a:off x="260650" y="320825"/>
            <a:ext cx="3391500" cy="594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77" name="Google Shape;377;g257bd50cb5e_0_1835"/>
          <p:cNvSpPr txBox="1">
            <a:spLocks noGrp="1"/>
          </p:cNvSpPr>
          <p:nvPr>
            <p:ph type="subTitle" idx="1"/>
          </p:nvPr>
        </p:nvSpPr>
        <p:spPr>
          <a:xfrm>
            <a:off x="602625" y="1037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8" name="Google Shape;378;g257bd50cb5e_0_1835"/>
          <p:cNvSpPr txBox="1">
            <a:spLocks noGrp="1"/>
          </p:cNvSpPr>
          <p:nvPr>
            <p:ph type="subTitle" idx="2"/>
          </p:nvPr>
        </p:nvSpPr>
        <p:spPr>
          <a:xfrm>
            <a:off x="602625" y="18372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9" name="Google Shape;379;g257bd50cb5e_0_1835"/>
          <p:cNvSpPr txBox="1">
            <a:spLocks noGrp="1"/>
          </p:cNvSpPr>
          <p:nvPr>
            <p:ph type="subTitle" idx="3"/>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80" name="Google Shape;380;g257bd50cb5e_0_183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meline of Events 3/10">
  <p:cSld name="CUSTOM_18_1_1">
    <p:spTree>
      <p:nvGrpSpPr>
        <p:cNvPr id="1" name="Shape 381"/>
        <p:cNvGrpSpPr/>
        <p:nvPr/>
      </p:nvGrpSpPr>
      <p:grpSpPr>
        <a:xfrm>
          <a:off x="0" y="0"/>
          <a:ext cx="0" cy="0"/>
          <a:chOff x="0" y="0"/>
          <a:chExt cx="0" cy="0"/>
        </a:xfrm>
      </p:grpSpPr>
      <p:sp>
        <p:nvSpPr>
          <p:cNvPr id="382" name="Google Shape;382;g257bd50cb5e_0_1845"/>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3" name="Google Shape;383;g257bd50cb5e_0_1845"/>
          <p:cNvCxnSpPr/>
          <p:nvPr/>
        </p:nvCxnSpPr>
        <p:spPr>
          <a:xfrm flipH="1">
            <a:off x="410925" y="1237675"/>
            <a:ext cx="10200" cy="3905700"/>
          </a:xfrm>
          <a:prstGeom prst="straightConnector1">
            <a:avLst/>
          </a:prstGeom>
          <a:noFill/>
          <a:ln w="76200" cap="flat" cmpd="sng">
            <a:solidFill>
              <a:srgbClr val="5650BE"/>
            </a:solidFill>
            <a:prstDash val="solid"/>
            <a:round/>
            <a:headEnd type="none" w="med" len="med"/>
            <a:tailEnd type="none" w="med" len="med"/>
          </a:ln>
        </p:spPr>
      </p:cxnSp>
      <p:sp>
        <p:nvSpPr>
          <p:cNvPr id="384" name="Google Shape;384;g257bd50cb5e_0_1845"/>
          <p:cNvSpPr/>
          <p:nvPr/>
        </p:nvSpPr>
        <p:spPr>
          <a:xfrm>
            <a:off x="330375" y="1144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257bd50cb5e_0_1845"/>
          <p:cNvSpPr/>
          <p:nvPr/>
        </p:nvSpPr>
        <p:spPr>
          <a:xfrm>
            <a:off x="330375" y="194755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257bd50cb5e_0_1845"/>
          <p:cNvSpPr/>
          <p:nvPr/>
        </p:nvSpPr>
        <p:spPr>
          <a:xfrm>
            <a:off x="330375" y="2750625"/>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257bd50cb5e_0_1845"/>
          <p:cNvSpPr txBox="1">
            <a:spLocks noGrp="1"/>
          </p:cNvSpPr>
          <p:nvPr>
            <p:ph type="title"/>
          </p:nvPr>
        </p:nvSpPr>
        <p:spPr>
          <a:xfrm>
            <a:off x="260650" y="320825"/>
            <a:ext cx="3391500" cy="594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388" name="Google Shape;388;g257bd50cb5e_0_1845"/>
          <p:cNvSpPr txBox="1">
            <a:spLocks noGrp="1"/>
          </p:cNvSpPr>
          <p:nvPr>
            <p:ph type="subTitle" idx="1"/>
          </p:nvPr>
        </p:nvSpPr>
        <p:spPr>
          <a:xfrm>
            <a:off x="602625" y="1037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389" name="Google Shape;389;g257bd50cb5e_0_1845"/>
          <p:cNvSpPr txBox="1">
            <a:spLocks noGrp="1"/>
          </p:cNvSpPr>
          <p:nvPr>
            <p:ph type="subTitle" idx="2"/>
          </p:nvPr>
        </p:nvSpPr>
        <p:spPr>
          <a:xfrm>
            <a:off x="602625" y="18372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390" name="Google Shape;390;g257bd50cb5e_0_1845"/>
          <p:cNvSpPr txBox="1">
            <a:spLocks noGrp="1"/>
          </p:cNvSpPr>
          <p:nvPr>
            <p:ph type="subTitle" idx="3"/>
          </p:nvPr>
        </p:nvSpPr>
        <p:spPr>
          <a:xfrm>
            <a:off x="602625" y="26371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1" name="Google Shape;391;g257bd50cb5e_0_1845"/>
          <p:cNvSpPr txBox="1">
            <a:spLocks noGrp="1"/>
          </p:cNvSpPr>
          <p:nvPr>
            <p:ph type="subTitle" idx="4"/>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92" name="Google Shape;392;g257bd50cb5e_0_1845"/>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meline of Events 4/10">
  <p:cSld name="CUSTOM_18_1_1_1">
    <p:spTree>
      <p:nvGrpSpPr>
        <p:cNvPr id="1" name="Shape 393"/>
        <p:cNvGrpSpPr/>
        <p:nvPr/>
      </p:nvGrpSpPr>
      <p:grpSpPr>
        <a:xfrm>
          <a:off x="0" y="0"/>
          <a:ext cx="0" cy="0"/>
          <a:chOff x="0" y="0"/>
          <a:chExt cx="0" cy="0"/>
        </a:xfrm>
      </p:grpSpPr>
      <p:sp>
        <p:nvSpPr>
          <p:cNvPr id="394" name="Google Shape;394;g257bd50cb5e_0_1857"/>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5" name="Google Shape;395;g257bd50cb5e_0_1857"/>
          <p:cNvCxnSpPr/>
          <p:nvPr/>
        </p:nvCxnSpPr>
        <p:spPr>
          <a:xfrm flipH="1">
            <a:off x="410925" y="1237675"/>
            <a:ext cx="10200" cy="3905700"/>
          </a:xfrm>
          <a:prstGeom prst="straightConnector1">
            <a:avLst/>
          </a:prstGeom>
          <a:noFill/>
          <a:ln w="76200" cap="flat" cmpd="sng">
            <a:solidFill>
              <a:srgbClr val="5650BE"/>
            </a:solidFill>
            <a:prstDash val="solid"/>
            <a:round/>
            <a:headEnd type="none" w="med" len="med"/>
            <a:tailEnd type="none" w="med" len="med"/>
          </a:ln>
        </p:spPr>
      </p:cxnSp>
      <p:sp>
        <p:nvSpPr>
          <p:cNvPr id="396" name="Google Shape;396;g257bd50cb5e_0_1857"/>
          <p:cNvSpPr/>
          <p:nvPr/>
        </p:nvSpPr>
        <p:spPr>
          <a:xfrm>
            <a:off x="330375" y="1144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g257bd50cb5e_0_1857"/>
          <p:cNvSpPr/>
          <p:nvPr/>
        </p:nvSpPr>
        <p:spPr>
          <a:xfrm>
            <a:off x="330375" y="194755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g257bd50cb5e_0_1857"/>
          <p:cNvSpPr/>
          <p:nvPr/>
        </p:nvSpPr>
        <p:spPr>
          <a:xfrm>
            <a:off x="330375" y="275062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257bd50cb5e_0_1857"/>
          <p:cNvSpPr/>
          <p:nvPr/>
        </p:nvSpPr>
        <p:spPr>
          <a:xfrm>
            <a:off x="330375" y="3553700"/>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257bd50cb5e_0_1857"/>
          <p:cNvSpPr txBox="1">
            <a:spLocks noGrp="1"/>
          </p:cNvSpPr>
          <p:nvPr>
            <p:ph type="title"/>
          </p:nvPr>
        </p:nvSpPr>
        <p:spPr>
          <a:xfrm>
            <a:off x="260650" y="320825"/>
            <a:ext cx="3391500" cy="594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401" name="Google Shape;401;g257bd50cb5e_0_1857"/>
          <p:cNvSpPr txBox="1">
            <a:spLocks noGrp="1"/>
          </p:cNvSpPr>
          <p:nvPr>
            <p:ph type="subTitle" idx="1"/>
          </p:nvPr>
        </p:nvSpPr>
        <p:spPr>
          <a:xfrm>
            <a:off x="602625" y="1037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02" name="Google Shape;402;g257bd50cb5e_0_1857"/>
          <p:cNvSpPr txBox="1">
            <a:spLocks noGrp="1"/>
          </p:cNvSpPr>
          <p:nvPr>
            <p:ph type="subTitle" idx="2"/>
          </p:nvPr>
        </p:nvSpPr>
        <p:spPr>
          <a:xfrm>
            <a:off x="602625" y="18372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03" name="Google Shape;403;g257bd50cb5e_0_1857"/>
          <p:cNvSpPr txBox="1">
            <a:spLocks noGrp="1"/>
          </p:cNvSpPr>
          <p:nvPr>
            <p:ph type="subTitle" idx="3"/>
          </p:nvPr>
        </p:nvSpPr>
        <p:spPr>
          <a:xfrm>
            <a:off x="602625" y="26371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04" name="Google Shape;404;g257bd50cb5e_0_1857"/>
          <p:cNvSpPr txBox="1">
            <a:spLocks noGrp="1"/>
          </p:cNvSpPr>
          <p:nvPr>
            <p:ph type="subTitle" idx="4"/>
          </p:nvPr>
        </p:nvSpPr>
        <p:spPr>
          <a:xfrm>
            <a:off x="602625" y="34370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5" name="Google Shape;405;g257bd50cb5e_0_1857"/>
          <p:cNvSpPr txBox="1">
            <a:spLocks noGrp="1"/>
          </p:cNvSpPr>
          <p:nvPr>
            <p:ph type="subTitle" idx="5"/>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06" name="Google Shape;406;g257bd50cb5e_0_185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fA title 1">
  <p:cSld name="TITLE_1">
    <p:bg>
      <p:bgPr>
        <a:solidFill>
          <a:srgbClr val="5650BE"/>
        </a:solidFill>
        <a:effectLst/>
      </p:bgPr>
    </p:bg>
    <p:spTree>
      <p:nvGrpSpPr>
        <p:cNvPr id="1" name="Shape 33"/>
        <p:cNvGrpSpPr/>
        <p:nvPr/>
      </p:nvGrpSpPr>
      <p:grpSpPr>
        <a:xfrm>
          <a:off x="0" y="0"/>
          <a:ext cx="0" cy="0"/>
          <a:chOff x="0" y="0"/>
          <a:chExt cx="0" cy="0"/>
        </a:xfrm>
      </p:grpSpPr>
      <p:pic>
        <p:nvPicPr>
          <p:cNvPr id="34" name="Google Shape;34;g257bd50cb5e_0_1497"/>
          <p:cNvPicPr preferRelativeResize="0"/>
          <p:nvPr/>
        </p:nvPicPr>
        <p:blipFill>
          <a:blip r:embed="rId2">
            <a:alphaModFix/>
          </a:blip>
          <a:stretch>
            <a:fillRect/>
          </a:stretch>
        </p:blipFill>
        <p:spPr>
          <a:xfrm>
            <a:off x="172538" y="168225"/>
            <a:ext cx="8798925" cy="4807051"/>
          </a:xfrm>
          <a:prstGeom prst="rect">
            <a:avLst/>
          </a:prstGeom>
          <a:noFill/>
          <a:ln>
            <a:noFill/>
          </a:ln>
        </p:spPr>
      </p:pic>
      <p:pic>
        <p:nvPicPr>
          <p:cNvPr id="35" name="Google Shape;35;g257bd50cb5e_0_1497"/>
          <p:cNvPicPr preferRelativeResize="0"/>
          <p:nvPr/>
        </p:nvPicPr>
        <p:blipFill rotWithShape="1">
          <a:blip r:embed="rId3">
            <a:alphaModFix/>
          </a:blip>
          <a:srcRect l="9125" t="20081" r="10547" b="17399"/>
          <a:stretch/>
        </p:blipFill>
        <p:spPr>
          <a:xfrm>
            <a:off x="2634249" y="1776937"/>
            <a:ext cx="3875501" cy="143722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meline of Events 5/10">
  <p:cSld name="CUSTOM_18_1_1_1_1">
    <p:spTree>
      <p:nvGrpSpPr>
        <p:cNvPr id="1" name="Shape 407"/>
        <p:cNvGrpSpPr/>
        <p:nvPr/>
      </p:nvGrpSpPr>
      <p:grpSpPr>
        <a:xfrm>
          <a:off x="0" y="0"/>
          <a:ext cx="0" cy="0"/>
          <a:chOff x="0" y="0"/>
          <a:chExt cx="0" cy="0"/>
        </a:xfrm>
      </p:grpSpPr>
      <p:sp>
        <p:nvSpPr>
          <p:cNvPr id="408" name="Google Shape;408;g257bd50cb5e_0_1871"/>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9" name="Google Shape;409;g257bd50cb5e_0_1871"/>
          <p:cNvCxnSpPr/>
          <p:nvPr/>
        </p:nvCxnSpPr>
        <p:spPr>
          <a:xfrm flipH="1">
            <a:off x="410925" y="1237675"/>
            <a:ext cx="10200" cy="3905700"/>
          </a:xfrm>
          <a:prstGeom prst="straightConnector1">
            <a:avLst/>
          </a:prstGeom>
          <a:noFill/>
          <a:ln w="76200" cap="flat" cmpd="sng">
            <a:solidFill>
              <a:srgbClr val="5650BE"/>
            </a:solidFill>
            <a:prstDash val="solid"/>
            <a:round/>
            <a:headEnd type="none" w="med" len="med"/>
            <a:tailEnd type="none" w="med" len="med"/>
          </a:ln>
        </p:spPr>
      </p:cxnSp>
      <p:sp>
        <p:nvSpPr>
          <p:cNvPr id="410" name="Google Shape;410;g257bd50cb5e_0_1871"/>
          <p:cNvSpPr/>
          <p:nvPr/>
        </p:nvSpPr>
        <p:spPr>
          <a:xfrm>
            <a:off x="330375" y="1144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257bd50cb5e_0_1871"/>
          <p:cNvSpPr/>
          <p:nvPr/>
        </p:nvSpPr>
        <p:spPr>
          <a:xfrm>
            <a:off x="330375" y="194755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257bd50cb5e_0_1871"/>
          <p:cNvSpPr/>
          <p:nvPr/>
        </p:nvSpPr>
        <p:spPr>
          <a:xfrm>
            <a:off x="330375" y="275062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257bd50cb5e_0_1871"/>
          <p:cNvSpPr/>
          <p:nvPr/>
        </p:nvSpPr>
        <p:spPr>
          <a:xfrm>
            <a:off x="330375" y="355370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257bd50cb5e_0_1871"/>
          <p:cNvSpPr/>
          <p:nvPr/>
        </p:nvSpPr>
        <p:spPr>
          <a:xfrm>
            <a:off x="330375" y="4356775"/>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257bd50cb5e_0_1871"/>
          <p:cNvSpPr txBox="1">
            <a:spLocks noGrp="1"/>
          </p:cNvSpPr>
          <p:nvPr>
            <p:ph type="title"/>
          </p:nvPr>
        </p:nvSpPr>
        <p:spPr>
          <a:xfrm>
            <a:off x="260650" y="320825"/>
            <a:ext cx="3391500" cy="594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800"/>
              <a:buNone/>
              <a:defRPr sz="1800">
                <a:solidFill>
                  <a:schemeClr val="lt1"/>
                </a:solidFill>
                <a:latin typeface="Source Sans Pro"/>
                <a:ea typeface="Source Sans Pro"/>
                <a:cs typeface="Source Sans Pro"/>
                <a:sym typeface="Source Sans Pro"/>
              </a:defRPr>
            </a:lvl1pPr>
            <a:lvl2pPr lvl="1" rtl="0">
              <a:spcBef>
                <a:spcPts val="0"/>
              </a:spcBef>
              <a:spcAft>
                <a:spcPts val="0"/>
              </a:spcAft>
              <a:buSzPts val="2800"/>
              <a:buNone/>
              <a:defRPr>
                <a:latin typeface="Source Sans Pro"/>
                <a:ea typeface="Source Sans Pro"/>
                <a:cs typeface="Source Sans Pro"/>
                <a:sym typeface="Source Sans Pro"/>
              </a:defRPr>
            </a:lvl2pPr>
            <a:lvl3pPr lvl="2" rtl="0">
              <a:spcBef>
                <a:spcPts val="0"/>
              </a:spcBef>
              <a:spcAft>
                <a:spcPts val="0"/>
              </a:spcAft>
              <a:buSzPts val="2800"/>
              <a:buNone/>
              <a:defRPr>
                <a:latin typeface="Source Sans Pro"/>
                <a:ea typeface="Source Sans Pro"/>
                <a:cs typeface="Source Sans Pro"/>
                <a:sym typeface="Source Sans Pro"/>
              </a:defRPr>
            </a:lvl3pPr>
            <a:lvl4pPr lvl="3" rtl="0">
              <a:spcBef>
                <a:spcPts val="0"/>
              </a:spcBef>
              <a:spcAft>
                <a:spcPts val="0"/>
              </a:spcAft>
              <a:buSzPts val="2800"/>
              <a:buNone/>
              <a:defRPr>
                <a:latin typeface="Source Sans Pro"/>
                <a:ea typeface="Source Sans Pro"/>
                <a:cs typeface="Source Sans Pro"/>
                <a:sym typeface="Source Sans Pro"/>
              </a:defRPr>
            </a:lvl4pPr>
            <a:lvl5pPr lvl="4" rtl="0">
              <a:spcBef>
                <a:spcPts val="0"/>
              </a:spcBef>
              <a:spcAft>
                <a:spcPts val="0"/>
              </a:spcAft>
              <a:buSzPts val="2800"/>
              <a:buNone/>
              <a:defRPr>
                <a:latin typeface="Source Sans Pro"/>
                <a:ea typeface="Source Sans Pro"/>
                <a:cs typeface="Source Sans Pro"/>
                <a:sym typeface="Source Sans Pro"/>
              </a:defRPr>
            </a:lvl5pPr>
            <a:lvl6pPr lvl="5" rtl="0">
              <a:spcBef>
                <a:spcPts val="0"/>
              </a:spcBef>
              <a:spcAft>
                <a:spcPts val="0"/>
              </a:spcAft>
              <a:buSzPts val="2800"/>
              <a:buNone/>
              <a:defRPr>
                <a:latin typeface="Source Sans Pro"/>
                <a:ea typeface="Source Sans Pro"/>
                <a:cs typeface="Source Sans Pro"/>
                <a:sym typeface="Source Sans Pro"/>
              </a:defRPr>
            </a:lvl6pPr>
            <a:lvl7pPr lvl="6" rtl="0">
              <a:spcBef>
                <a:spcPts val="0"/>
              </a:spcBef>
              <a:spcAft>
                <a:spcPts val="0"/>
              </a:spcAft>
              <a:buSzPts val="2800"/>
              <a:buNone/>
              <a:defRPr>
                <a:latin typeface="Source Sans Pro"/>
                <a:ea typeface="Source Sans Pro"/>
                <a:cs typeface="Source Sans Pro"/>
                <a:sym typeface="Source Sans Pro"/>
              </a:defRPr>
            </a:lvl7pPr>
            <a:lvl8pPr lvl="7" rtl="0">
              <a:spcBef>
                <a:spcPts val="0"/>
              </a:spcBef>
              <a:spcAft>
                <a:spcPts val="0"/>
              </a:spcAft>
              <a:buSzPts val="2800"/>
              <a:buNone/>
              <a:defRPr>
                <a:latin typeface="Source Sans Pro"/>
                <a:ea typeface="Source Sans Pro"/>
                <a:cs typeface="Source Sans Pro"/>
                <a:sym typeface="Source Sans Pro"/>
              </a:defRPr>
            </a:lvl8pPr>
            <a:lvl9pPr lvl="8" rtl="0">
              <a:spcBef>
                <a:spcPts val="0"/>
              </a:spcBef>
              <a:spcAft>
                <a:spcPts val="0"/>
              </a:spcAft>
              <a:buSzPts val="2800"/>
              <a:buNone/>
              <a:defRPr>
                <a:latin typeface="Source Sans Pro"/>
                <a:ea typeface="Source Sans Pro"/>
                <a:cs typeface="Source Sans Pro"/>
                <a:sym typeface="Source Sans Pro"/>
              </a:defRPr>
            </a:lvl9pPr>
          </a:lstStyle>
          <a:p>
            <a:endParaRPr/>
          </a:p>
        </p:txBody>
      </p:sp>
      <p:sp>
        <p:nvSpPr>
          <p:cNvPr id="416" name="Google Shape;416;g257bd50cb5e_0_1871"/>
          <p:cNvSpPr txBox="1">
            <a:spLocks noGrp="1"/>
          </p:cNvSpPr>
          <p:nvPr>
            <p:ph type="subTitle" idx="1"/>
          </p:nvPr>
        </p:nvSpPr>
        <p:spPr>
          <a:xfrm>
            <a:off x="602625" y="1037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17" name="Google Shape;417;g257bd50cb5e_0_1871"/>
          <p:cNvSpPr txBox="1">
            <a:spLocks noGrp="1"/>
          </p:cNvSpPr>
          <p:nvPr>
            <p:ph type="subTitle" idx="2"/>
          </p:nvPr>
        </p:nvSpPr>
        <p:spPr>
          <a:xfrm>
            <a:off x="602625" y="18372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18" name="Google Shape;418;g257bd50cb5e_0_1871"/>
          <p:cNvSpPr txBox="1">
            <a:spLocks noGrp="1"/>
          </p:cNvSpPr>
          <p:nvPr>
            <p:ph type="subTitle" idx="3"/>
          </p:nvPr>
        </p:nvSpPr>
        <p:spPr>
          <a:xfrm>
            <a:off x="602625" y="26371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19" name="Google Shape;419;g257bd50cb5e_0_1871"/>
          <p:cNvSpPr txBox="1">
            <a:spLocks noGrp="1"/>
          </p:cNvSpPr>
          <p:nvPr>
            <p:ph type="subTitle" idx="4"/>
          </p:nvPr>
        </p:nvSpPr>
        <p:spPr>
          <a:xfrm>
            <a:off x="602625" y="34370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20" name="Google Shape;420;g257bd50cb5e_0_1871"/>
          <p:cNvSpPr txBox="1">
            <a:spLocks noGrp="1"/>
          </p:cNvSpPr>
          <p:nvPr>
            <p:ph type="subTitle" idx="5"/>
          </p:nvPr>
        </p:nvSpPr>
        <p:spPr>
          <a:xfrm>
            <a:off x="602625" y="42369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1" name="Google Shape;421;g257bd50cb5e_0_1871"/>
          <p:cNvSpPr txBox="1">
            <a:spLocks noGrp="1"/>
          </p:cNvSpPr>
          <p:nvPr>
            <p:ph type="subTitle" idx="6"/>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22" name="Google Shape;422;g257bd50cb5e_0_1871"/>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meline of Events 6/10">
  <p:cSld name="CUSTOM_18_1_1_1_1_1">
    <p:spTree>
      <p:nvGrpSpPr>
        <p:cNvPr id="1" name="Shape 423"/>
        <p:cNvGrpSpPr/>
        <p:nvPr/>
      </p:nvGrpSpPr>
      <p:grpSpPr>
        <a:xfrm>
          <a:off x="0" y="0"/>
          <a:ext cx="0" cy="0"/>
          <a:chOff x="0" y="0"/>
          <a:chExt cx="0" cy="0"/>
        </a:xfrm>
      </p:grpSpPr>
      <p:sp>
        <p:nvSpPr>
          <p:cNvPr id="424" name="Google Shape;424;g257bd50cb5e_0_1887"/>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5" name="Google Shape;425;g257bd50cb5e_0_1887"/>
          <p:cNvCxnSpPr/>
          <p:nvPr/>
        </p:nvCxnSpPr>
        <p:spPr>
          <a:xfrm>
            <a:off x="410925" y="3275"/>
            <a:ext cx="0" cy="5140200"/>
          </a:xfrm>
          <a:prstGeom prst="straightConnector1">
            <a:avLst/>
          </a:prstGeom>
          <a:noFill/>
          <a:ln w="76200" cap="flat" cmpd="sng">
            <a:solidFill>
              <a:srgbClr val="5650BE"/>
            </a:solidFill>
            <a:prstDash val="solid"/>
            <a:round/>
            <a:headEnd type="none" w="med" len="med"/>
            <a:tailEnd type="none" w="med" len="med"/>
          </a:ln>
        </p:spPr>
      </p:cxnSp>
      <p:sp>
        <p:nvSpPr>
          <p:cNvPr id="426" name="Google Shape;426;g257bd50cb5e_0_1887"/>
          <p:cNvSpPr/>
          <p:nvPr/>
        </p:nvSpPr>
        <p:spPr>
          <a:xfrm>
            <a:off x="330375" y="763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257bd50cb5e_0_1887"/>
          <p:cNvSpPr txBox="1">
            <a:spLocks noGrp="1"/>
          </p:cNvSpPr>
          <p:nvPr>
            <p:ph type="subTitle" idx="1"/>
          </p:nvPr>
        </p:nvSpPr>
        <p:spPr>
          <a:xfrm>
            <a:off x="602625" y="656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28" name="Google Shape;428;g257bd50cb5e_0_1887"/>
          <p:cNvSpPr txBox="1">
            <a:spLocks noGrp="1"/>
          </p:cNvSpPr>
          <p:nvPr>
            <p:ph type="subTitle" idx="2"/>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29" name="Google Shape;429;g257bd50cb5e_0_188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meline of Events 7/10">
  <p:cSld name="CUSTOM_18_1_1_1_1_1_1">
    <p:spTree>
      <p:nvGrpSpPr>
        <p:cNvPr id="1" name="Shape 430"/>
        <p:cNvGrpSpPr/>
        <p:nvPr/>
      </p:nvGrpSpPr>
      <p:grpSpPr>
        <a:xfrm>
          <a:off x="0" y="0"/>
          <a:ext cx="0" cy="0"/>
          <a:chOff x="0" y="0"/>
          <a:chExt cx="0" cy="0"/>
        </a:xfrm>
      </p:grpSpPr>
      <p:sp>
        <p:nvSpPr>
          <p:cNvPr id="431" name="Google Shape;431;g257bd50cb5e_0_1894"/>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2" name="Google Shape;432;g257bd50cb5e_0_1894"/>
          <p:cNvCxnSpPr/>
          <p:nvPr/>
        </p:nvCxnSpPr>
        <p:spPr>
          <a:xfrm>
            <a:off x="410925" y="3275"/>
            <a:ext cx="0" cy="5140200"/>
          </a:xfrm>
          <a:prstGeom prst="straightConnector1">
            <a:avLst/>
          </a:prstGeom>
          <a:noFill/>
          <a:ln w="76200" cap="flat" cmpd="sng">
            <a:solidFill>
              <a:srgbClr val="5650BE"/>
            </a:solidFill>
            <a:prstDash val="solid"/>
            <a:round/>
            <a:headEnd type="none" w="med" len="med"/>
            <a:tailEnd type="none" w="med" len="med"/>
          </a:ln>
        </p:spPr>
      </p:cxnSp>
      <p:sp>
        <p:nvSpPr>
          <p:cNvPr id="433" name="Google Shape;433;g257bd50cb5e_0_1894"/>
          <p:cNvSpPr/>
          <p:nvPr/>
        </p:nvSpPr>
        <p:spPr>
          <a:xfrm>
            <a:off x="330375" y="763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257bd50cb5e_0_1894"/>
          <p:cNvSpPr/>
          <p:nvPr/>
        </p:nvSpPr>
        <p:spPr>
          <a:xfrm>
            <a:off x="330375" y="1661800"/>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257bd50cb5e_0_1894"/>
          <p:cNvSpPr txBox="1">
            <a:spLocks noGrp="1"/>
          </p:cNvSpPr>
          <p:nvPr>
            <p:ph type="subTitle" idx="1"/>
          </p:nvPr>
        </p:nvSpPr>
        <p:spPr>
          <a:xfrm>
            <a:off x="602625" y="656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36" name="Google Shape;436;g257bd50cb5e_0_1894"/>
          <p:cNvSpPr txBox="1">
            <a:spLocks noGrp="1"/>
          </p:cNvSpPr>
          <p:nvPr>
            <p:ph type="subTitle" idx="2"/>
          </p:nvPr>
        </p:nvSpPr>
        <p:spPr>
          <a:xfrm>
            <a:off x="602625" y="15515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37" name="Google Shape;437;g257bd50cb5e_0_1894"/>
          <p:cNvSpPr txBox="1">
            <a:spLocks noGrp="1"/>
          </p:cNvSpPr>
          <p:nvPr>
            <p:ph type="subTitle" idx="3"/>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38" name="Google Shape;438;g257bd50cb5e_0_1894"/>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meline of Events 8/10">
  <p:cSld name="CUSTOM_18_1_1_1_1_1_1_1">
    <p:spTree>
      <p:nvGrpSpPr>
        <p:cNvPr id="1" name="Shape 439"/>
        <p:cNvGrpSpPr/>
        <p:nvPr/>
      </p:nvGrpSpPr>
      <p:grpSpPr>
        <a:xfrm>
          <a:off x="0" y="0"/>
          <a:ext cx="0" cy="0"/>
          <a:chOff x="0" y="0"/>
          <a:chExt cx="0" cy="0"/>
        </a:xfrm>
      </p:grpSpPr>
      <p:sp>
        <p:nvSpPr>
          <p:cNvPr id="440" name="Google Shape;440;g257bd50cb5e_0_1903"/>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1" name="Google Shape;441;g257bd50cb5e_0_1903"/>
          <p:cNvCxnSpPr/>
          <p:nvPr/>
        </p:nvCxnSpPr>
        <p:spPr>
          <a:xfrm>
            <a:off x="410925" y="3275"/>
            <a:ext cx="0" cy="5140200"/>
          </a:xfrm>
          <a:prstGeom prst="straightConnector1">
            <a:avLst/>
          </a:prstGeom>
          <a:noFill/>
          <a:ln w="76200" cap="flat" cmpd="sng">
            <a:solidFill>
              <a:srgbClr val="5650BE"/>
            </a:solidFill>
            <a:prstDash val="solid"/>
            <a:round/>
            <a:headEnd type="none" w="med" len="med"/>
            <a:tailEnd type="none" w="med" len="med"/>
          </a:ln>
        </p:spPr>
      </p:cxnSp>
      <p:sp>
        <p:nvSpPr>
          <p:cNvPr id="442" name="Google Shape;442;g257bd50cb5e_0_1903"/>
          <p:cNvSpPr/>
          <p:nvPr/>
        </p:nvSpPr>
        <p:spPr>
          <a:xfrm>
            <a:off x="330375" y="763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257bd50cb5e_0_1903"/>
          <p:cNvSpPr/>
          <p:nvPr/>
        </p:nvSpPr>
        <p:spPr>
          <a:xfrm>
            <a:off x="330375" y="166180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257bd50cb5e_0_1903"/>
          <p:cNvSpPr/>
          <p:nvPr/>
        </p:nvSpPr>
        <p:spPr>
          <a:xfrm>
            <a:off x="330375" y="2560125"/>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257bd50cb5e_0_1903"/>
          <p:cNvSpPr txBox="1">
            <a:spLocks noGrp="1"/>
          </p:cNvSpPr>
          <p:nvPr>
            <p:ph type="subTitle" idx="1"/>
          </p:nvPr>
        </p:nvSpPr>
        <p:spPr>
          <a:xfrm>
            <a:off x="602625" y="656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46" name="Google Shape;446;g257bd50cb5e_0_1903"/>
          <p:cNvSpPr txBox="1">
            <a:spLocks noGrp="1"/>
          </p:cNvSpPr>
          <p:nvPr>
            <p:ph type="subTitle" idx="2"/>
          </p:nvPr>
        </p:nvSpPr>
        <p:spPr>
          <a:xfrm>
            <a:off x="602625" y="15515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47" name="Google Shape;447;g257bd50cb5e_0_1903"/>
          <p:cNvSpPr txBox="1">
            <a:spLocks noGrp="1"/>
          </p:cNvSpPr>
          <p:nvPr>
            <p:ph type="subTitle" idx="3"/>
          </p:nvPr>
        </p:nvSpPr>
        <p:spPr>
          <a:xfrm>
            <a:off x="602625" y="24466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48" name="Google Shape;448;g257bd50cb5e_0_1903"/>
          <p:cNvSpPr txBox="1">
            <a:spLocks noGrp="1"/>
          </p:cNvSpPr>
          <p:nvPr>
            <p:ph type="subTitle" idx="4"/>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49" name="Google Shape;449;g257bd50cb5e_0_1903"/>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meline of Events 9/10">
  <p:cSld name="CUSTOM_18_1_1_1_1_1_1_1_1">
    <p:spTree>
      <p:nvGrpSpPr>
        <p:cNvPr id="1" name="Shape 450"/>
        <p:cNvGrpSpPr/>
        <p:nvPr/>
      </p:nvGrpSpPr>
      <p:grpSpPr>
        <a:xfrm>
          <a:off x="0" y="0"/>
          <a:ext cx="0" cy="0"/>
          <a:chOff x="0" y="0"/>
          <a:chExt cx="0" cy="0"/>
        </a:xfrm>
      </p:grpSpPr>
      <p:sp>
        <p:nvSpPr>
          <p:cNvPr id="451" name="Google Shape;451;g257bd50cb5e_0_1914"/>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2" name="Google Shape;452;g257bd50cb5e_0_1914"/>
          <p:cNvCxnSpPr/>
          <p:nvPr/>
        </p:nvCxnSpPr>
        <p:spPr>
          <a:xfrm>
            <a:off x="410925" y="3275"/>
            <a:ext cx="0" cy="5140200"/>
          </a:xfrm>
          <a:prstGeom prst="straightConnector1">
            <a:avLst/>
          </a:prstGeom>
          <a:noFill/>
          <a:ln w="76200" cap="flat" cmpd="sng">
            <a:solidFill>
              <a:srgbClr val="5650BE"/>
            </a:solidFill>
            <a:prstDash val="solid"/>
            <a:round/>
            <a:headEnd type="none" w="med" len="med"/>
            <a:tailEnd type="none" w="med" len="med"/>
          </a:ln>
        </p:spPr>
      </p:cxnSp>
      <p:sp>
        <p:nvSpPr>
          <p:cNvPr id="453" name="Google Shape;453;g257bd50cb5e_0_1914"/>
          <p:cNvSpPr/>
          <p:nvPr/>
        </p:nvSpPr>
        <p:spPr>
          <a:xfrm>
            <a:off x="330375" y="763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257bd50cb5e_0_1914"/>
          <p:cNvSpPr/>
          <p:nvPr/>
        </p:nvSpPr>
        <p:spPr>
          <a:xfrm>
            <a:off x="330375" y="166180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257bd50cb5e_0_1914"/>
          <p:cNvSpPr/>
          <p:nvPr/>
        </p:nvSpPr>
        <p:spPr>
          <a:xfrm>
            <a:off x="330375" y="256012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257bd50cb5e_0_1914"/>
          <p:cNvSpPr/>
          <p:nvPr/>
        </p:nvSpPr>
        <p:spPr>
          <a:xfrm>
            <a:off x="330375" y="3458450"/>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257bd50cb5e_0_1914"/>
          <p:cNvSpPr txBox="1">
            <a:spLocks noGrp="1"/>
          </p:cNvSpPr>
          <p:nvPr>
            <p:ph type="subTitle" idx="1"/>
          </p:nvPr>
        </p:nvSpPr>
        <p:spPr>
          <a:xfrm>
            <a:off x="602625" y="656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58" name="Google Shape;458;g257bd50cb5e_0_1914"/>
          <p:cNvSpPr txBox="1">
            <a:spLocks noGrp="1"/>
          </p:cNvSpPr>
          <p:nvPr>
            <p:ph type="subTitle" idx="2"/>
          </p:nvPr>
        </p:nvSpPr>
        <p:spPr>
          <a:xfrm>
            <a:off x="602625" y="15515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59" name="Google Shape;459;g257bd50cb5e_0_1914"/>
          <p:cNvSpPr txBox="1">
            <a:spLocks noGrp="1"/>
          </p:cNvSpPr>
          <p:nvPr>
            <p:ph type="subTitle" idx="3"/>
          </p:nvPr>
        </p:nvSpPr>
        <p:spPr>
          <a:xfrm>
            <a:off x="602625" y="24466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60" name="Google Shape;460;g257bd50cb5e_0_1914"/>
          <p:cNvSpPr txBox="1">
            <a:spLocks noGrp="1"/>
          </p:cNvSpPr>
          <p:nvPr>
            <p:ph type="subTitle" idx="4"/>
          </p:nvPr>
        </p:nvSpPr>
        <p:spPr>
          <a:xfrm>
            <a:off x="602625" y="33418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461" name="Google Shape;461;g257bd50cb5e_0_1914"/>
          <p:cNvSpPr txBox="1">
            <a:spLocks noGrp="1"/>
          </p:cNvSpPr>
          <p:nvPr>
            <p:ph type="subTitle" idx="5"/>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62" name="Google Shape;462;g257bd50cb5e_0_1914"/>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meline of Events 10/10">
  <p:cSld name="CUSTOM_18_1_1_1_1_1_1_1_1_1">
    <p:spTree>
      <p:nvGrpSpPr>
        <p:cNvPr id="1" name="Shape 463"/>
        <p:cNvGrpSpPr/>
        <p:nvPr/>
      </p:nvGrpSpPr>
      <p:grpSpPr>
        <a:xfrm>
          <a:off x="0" y="0"/>
          <a:ext cx="0" cy="0"/>
          <a:chOff x="0" y="0"/>
          <a:chExt cx="0" cy="0"/>
        </a:xfrm>
      </p:grpSpPr>
      <p:sp>
        <p:nvSpPr>
          <p:cNvPr id="464" name="Google Shape;464;g257bd50cb5e_0_1927"/>
          <p:cNvSpPr/>
          <p:nvPr/>
        </p:nvSpPr>
        <p:spPr>
          <a:xfrm>
            <a:off x="0" y="-4250"/>
            <a:ext cx="3652200" cy="5143500"/>
          </a:xfrm>
          <a:prstGeom prst="rect">
            <a:avLst/>
          </a:prstGeom>
          <a:solidFill>
            <a:srgbClr val="2B1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g257bd50cb5e_0_1927"/>
          <p:cNvCxnSpPr/>
          <p:nvPr/>
        </p:nvCxnSpPr>
        <p:spPr>
          <a:xfrm>
            <a:off x="410925" y="3275"/>
            <a:ext cx="0" cy="5140200"/>
          </a:xfrm>
          <a:prstGeom prst="straightConnector1">
            <a:avLst/>
          </a:prstGeom>
          <a:noFill/>
          <a:ln w="76200" cap="flat" cmpd="sng">
            <a:solidFill>
              <a:srgbClr val="5650BE"/>
            </a:solidFill>
            <a:prstDash val="solid"/>
            <a:round/>
            <a:headEnd type="none" w="med" len="med"/>
            <a:tailEnd type="none" w="med" len="med"/>
          </a:ln>
        </p:spPr>
      </p:cxnSp>
      <p:sp>
        <p:nvSpPr>
          <p:cNvPr id="466" name="Google Shape;466;g257bd50cb5e_0_1927"/>
          <p:cNvSpPr/>
          <p:nvPr/>
        </p:nvSpPr>
        <p:spPr>
          <a:xfrm>
            <a:off x="330375" y="76347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g257bd50cb5e_0_1927"/>
          <p:cNvSpPr/>
          <p:nvPr/>
        </p:nvSpPr>
        <p:spPr>
          <a:xfrm>
            <a:off x="330375" y="166180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g257bd50cb5e_0_1927"/>
          <p:cNvSpPr/>
          <p:nvPr/>
        </p:nvSpPr>
        <p:spPr>
          <a:xfrm>
            <a:off x="330375" y="2560125"/>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g257bd50cb5e_0_1927"/>
          <p:cNvSpPr/>
          <p:nvPr/>
        </p:nvSpPr>
        <p:spPr>
          <a:xfrm>
            <a:off x="330375" y="3458450"/>
            <a:ext cx="171300" cy="171300"/>
          </a:xfrm>
          <a:prstGeom prst="ellipse">
            <a:avLst/>
          </a:prstGeom>
          <a:solidFill>
            <a:srgbClr val="5650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g257bd50cb5e_0_1927"/>
          <p:cNvSpPr/>
          <p:nvPr/>
        </p:nvSpPr>
        <p:spPr>
          <a:xfrm>
            <a:off x="330375" y="4356775"/>
            <a:ext cx="171300" cy="171300"/>
          </a:xfrm>
          <a:prstGeom prst="ellipse">
            <a:avLst/>
          </a:prstGeom>
          <a:solidFill>
            <a:srgbClr val="FFB4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g257bd50cb5e_0_1927"/>
          <p:cNvSpPr txBox="1">
            <a:spLocks noGrp="1"/>
          </p:cNvSpPr>
          <p:nvPr>
            <p:ph type="subTitle" idx="1"/>
          </p:nvPr>
        </p:nvSpPr>
        <p:spPr>
          <a:xfrm>
            <a:off x="602625" y="6563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72" name="Google Shape;472;g257bd50cb5e_0_1927"/>
          <p:cNvSpPr txBox="1">
            <a:spLocks noGrp="1"/>
          </p:cNvSpPr>
          <p:nvPr>
            <p:ph type="subTitle" idx="2"/>
          </p:nvPr>
        </p:nvSpPr>
        <p:spPr>
          <a:xfrm>
            <a:off x="602625" y="15515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73" name="Google Shape;473;g257bd50cb5e_0_1927"/>
          <p:cNvSpPr txBox="1">
            <a:spLocks noGrp="1"/>
          </p:cNvSpPr>
          <p:nvPr>
            <p:ph type="subTitle" idx="3"/>
          </p:nvPr>
        </p:nvSpPr>
        <p:spPr>
          <a:xfrm>
            <a:off x="602625" y="24466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74" name="Google Shape;474;g257bd50cb5e_0_1927"/>
          <p:cNvSpPr txBox="1">
            <a:spLocks noGrp="1"/>
          </p:cNvSpPr>
          <p:nvPr>
            <p:ph type="subTitle" idx="4"/>
          </p:nvPr>
        </p:nvSpPr>
        <p:spPr>
          <a:xfrm>
            <a:off x="602625" y="334182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650BE"/>
              </a:buClr>
              <a:buSzPts val="1400"/>
              <a:buFont typeface="Source Sans Pro"/>
              <a:buNone/>
              <a:defRPr sz="1400">
                <a:solidFill>
                  <a:srgbClr val="5650BE"/>
                </a:solidFill>
                <a:latin typeface="Source Sans Pro"/>
                <a:ea typeface="Source Sans Pro"/>
                <a:cs typeface="Source Sans Pro"/>
                <a:sym typeface="Source Sans Pro"/>
              </a:defRPr>
            </a:lvl1pPr>
            <a:lvl2pPr lvl="1" rtl="0">
              <a:spcBef>
                <a:spcPts val="0"/>
              </a:spcBef>
              <a:spcAft>
                <a:spcPts val="0"/>
              </a:spcAft>
              <a:buClr>
                <a:srgbClr val="5650BE"/>
              </a:buClr>
              <a:buSzPts val="1400"/>
              <a:buNone/>
              <a:defRPr>
                <a:solidFill>
                  <a:srgbClr val="5650BE"/>
                </a:solidFill>
              </a:defRPr>
            </a:lvl2pPr>
            <a:lvl3pPr lvl="2" rtl="0">
              <a:spcBef>
                <a:spcPts val="0"/>
              </a:spcBef>
              <a:spcAft>
                <a:spcPts val="0"/>
              </a:spcAft>
              <a:buClr>
                <a:srgbClr val="5650BE"/>
              </a:buClr>
              <a:buSzPts val="1400"/>
              <a:buNone/>
              <a:defRPr>
                <a:solidFill>
                  <a:srgbClr val="5650BE"/>
                </a:solidFill>
              </a:defRPr>
            </a:lvl3pPr>
            <a:lvl4pPr lvl="3" rtl="0">
              <a:spcBef>
                <a:spcPts val="0"/>
              </a:spcBef>
              <a:spcAft>
                <a:spcPts val="0"/>
              </a:spcAft>
              <a:buClr>
                <a:srgbClr val="5650BE"/>
              </a:buClr>
              <a:buSzPts val="1400"/>
              <a:buNone/>
              <a:defRPr>
                <a:solidFill>
                  <a:srgbClr val="5650BE"/>
                </a:solidFill>
              </a:defRPr>
            </a:lvl4pPr>
            <a:lvl5pPr lvl="4" rtl="0">
              <a:spcBef>
                <a:spcPts val="0"/>
              </a:spcBef>
              <a:spcAft>
                <a:spcPts val="0"/>
              </a:spcAft>
              <a:buClr>
                <a:srgbClr val="5650BE"/>
              </a:buClr>
              <a:buSzPts val="1400"/>
              <a:buNone/>
              <a:defRPr>
                <a:solidFill>
                  <a:srgbClr val="5650BE"/>
                </a:solidFill>
              </a:defRPr>
            </a:lvl5pPr>
            <a:lvl6pPr lvl="5" rtl="0">
              <a:spcBef>
                <a:spcPts val="0"/>
              </a:spcBef>
              <a:spcAft>
                <a:spcPts val="0"/>
              </a:spcAft>
              <a:buClr>
                <a:srgbClr val="5650BE"/>
              </a:buClr>
              <a:buSzPts val="1400"/>
              <a:buNone/>
              <a:defRPr>
                <a:solidFill>
                  <a:srgbClr val="5650BE"/>
                </a:solidFill>
              </a:defRPr>
            </a:lvl6pPr>
            <a:lvl7pPr lvl="6" rtl="0">
              <a:spcBef>
                <a:spcPts val="0"/>
              </a:spcBef>
              <a:spcAft>
                <a:spcPts val="0"/>
              </a:spcAft>
              <a:buClr>
                <a:srgbClr val="5650BE"/>
              </a:buClr>
              <a:buSzPts val="1400"/>
              <a:buNone/>
              <a:defRPr>
                <a:solidFill>
                  <a:srgbClr val="5650BE"/>
                </a:solidFill>
              </a:defRPr>
            </a:lvl7pPr>
            <a:lvl8pPr lvl="7" rtl="0">
              <a:spcBef>
                <a:spcPts val="0"/>
              </a:spcBef>
              <a:spcAft>
                <a:spcPts val="0"/>
              </a:spcAft>
              <a:buClr>
                <a:srgbClr val="5650BE"/>
              </a:buClr>
              <a:buSzPts val="1400"/>
              <a:buNone/>
              <a:defRPr>
                <a:solidFill>
                  <a:srgbClr val="5650BE"/>
                </a:solidFill>
              </a:defRPr>
            </a:lvl8pPr>
            <a:lvl9pPr lvl="8" rtl="0">
              <a:spcBef>
                <a:spcPts val="0"/>
              </a:spcBef>
              <a:spcAft>
                <a:spcPts val="0"/>
              </a:spcAft>
              <a:buClr>
                <a:srgbClr val="5650BE"/>
              </a:buClr>
              <a:buSzPts val="1400"/>
              <a:buNone/>
              <a:defRPr>
                <a:solidFill>
                  <a:srgbClr val="5650BE"/>
                </a:solidFill>
              </a:defRPr>
            </a:lvl9pPr>
          </a:lstStyle>
          <a:p>
            <a:endParaRPr/>
          </a:p>
        </p:txBody>
      </p:sp>
      <p:sp>
        <p:nvSpPr>
          <p:cNvPr id="475" name="Google Shape;475;g257bd50cb5e_0_1927"/>
          <p:cNvSpPr txBox="1">
            <a:spLocks noGrp="1"/>
          </p:cNvSpPr>
          <p:nvPr>
            <p:ph type="subTitle" idx="5"/>
          </p:nvPr>
        </p:nvSpPr>
        <p:spPr>
          <a:xfrm>
            <a:off x="602625" y="4236975"/>
            <a:ext cx="2667000" cy="7800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Source Sans Pro"/>
              <a:buNone/>
              <a:defRPr sz="1400">
                <a:solidFill>
                  <a:schemeClr val="lt1"/>
                </a:solidFill>
                <a:latin typeface="Source Sans Pro"/>
                <a:ea typeface="Source Sans Pro"/>
                <a:cs typeface="Source Sans Pro"/>
                <a:sym typeface="Source Sans Pr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6" name="Google Shape;476;g257bd50cb5e_0_1927"/>
          <p:cNvSpPr txBox="1">
            <a:spLocks noGrp="1"/>
          </p:cNvSpPr>
          <p:nvPr>
            <p:ph type="subTitle" idx="6"/>
          </p:nvPr>
        </p:nvSpPr>
        <p:spPr>
          <a:xfrm>
            <a:off x="4121075" y="630250"/>
            <a:ext cx="4559700" cy="3941100"/>
          </a:xfrm>
          <a:prstGeom prst="rect">
            <a:avLst/>
          </a:prstGeom>
        </p:spPr>
        <p:txBody>
          <a:bodyPr spcFirstLastPara="1" wrap="square" lIns="91425" tIns="91425" rIns="91425" bIns="91425"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77" name="Google Shape;477;g257bd50cb5e_0_1927"/>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lendar 8/21 ">
  <p:cSld name="CUSTOM_16">
    <p:spTree>
      <p:nvGrpSpPr>
        <p:cNvPr id="1" name="Shape 478"/>
        <p:cNvGrpSpPr/>
        <p:nvPr/>
      </p:nvGrpSpPr>
      <p:grpSpPr>
        <a:xfrm>
          <a:off x="0" y="0"/>
          <a:ext cx="0" cy="0"/>
          <a:chOff x="0" y="0"/>
          <a:chExt cx="0" cy="0"/>
        </a:xfrm>
      </p:grpSpPr>
      <p:graphicFrame>
        <p:nvGraphicFramePr>
          <p:cNvPr id="479" name="Google Shape;479;g257bd50cb5e_0_1942"/>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a:t>
                      </a:r>
                      <a:endParaRPr sz="800" b="1">
                        <a:solidFill>
                          <a:srgbClr val="666666"/>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5</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6</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Summer Friday</a:t>
                      </a:r>
                      <a:endParaRPr sz="800" i="1">
                        <a:solidFill>
                          <a:srgbClr val="595959"/>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7</a:t>
                      </a:r>
                      <a:endParaRPr sz="800" b="1">
                        <a:solidFill>
                          <a:srgbClr val="595959"/>
                        </a:solidFill>
                        <a:latin typeface="Source Sans Pro"/>
                        <a:ea typeface="Source Sans Pro"/>
                        <a:cs typeface="Source Sans Pro"/>
                        <a:sym typeface="Source Sans Pro"/>
                      </a:endParaRPr>
                    </a:p>
                  </a:txBody>
                  <a:tcPr marL="91425" marR="91425" marT="91425" marB="91425">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8</a:t>
                      </a:r>
                      <a:endParaRPr sz="800" b="1">
                        <a:solidFill>
                          <a:srgbClr val="666666"/>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11</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12</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13</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14</a:t>
                      </a:r>
                      <a:endParaRPr sz="800" b="1">
                        <a:solidFill>
                          <a:srgbClr val="595959"/>
                        </a:solidFill>
                        <a:latin typeface="Source Sans Pro"/>
                        <a:ea typeface="Source Sans Pro"/>
                        <a:cs typeface="Source Sans Pro"/>
                        <a:sym typeface="Source Sans Pro"/>
                      </a:endParaRPr>
                    </a:p>
                  </a:txBody>
                  <a:tcPr marL="91425" marR="91425" marT="91425" marB="91425">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15</a:t>
                      </a:r>
                      <a:endParaRPr sz="800" b="1">
                        <a:solidFill>
                          <a:srgbClr val="666666"/>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16</a:t>
                      </a:r>
                      <a:endParaRPr sz="800" b="1">
                        <a:latin typeface="Source Sans Pro"/>
                        <a:ea typeface="Source Sans Pro"/>
                        <a:cs typeface="Source Sans Pro"/>
                        <a:sym typeface="Source Sans Pro"/>
                      </a:endParaRPr>
                    </a:p>
                  </a:txBody>
                  <a:tcPr marL="91425" marR="91425" marT="91425" marB="91425"/>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19</a:t>
                      </a:r>
                      <a:endParaRPr sz="800" b="1">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595959"/>
                          </a:solidFill>
                          <a:latin typeface="Source Sans Pro"/>
                          <a:ea typeface="Source Sans Pro"/>
                          <a:cs typeface="Source Sans Pro"/>
                          <a:sym typeface="Source Sans Pro"/>
                        </a:rPr>
                        <a:t>20</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Summer Friday</a:t>
                      </a:r>
                      <a:endParaRPr sz="800" b="1">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21</a:t>
                      </a:r>
                      <a:endParaRPr sz="800" b="1">
                        <a:solidFill>
                          <a:srgbClr val="595959"/>
                        </a:solidFill>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22</a:t>
                      </a:r>
                      <a:endParaRPr sz="800" b="1">
                        <a:solidFill>
                          <a:srgbClr val="666666"/>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23</a:t>
                      </a:r>
                      <a:endParaRPr sz="800" b="1">
                        <a:latin typeface="Source Sans Pro"/>
                        <a:ea typeface="Source Sans Pro"/>
                        <a:cs typeface="Source Sans Pro"/>
                        <a:sym typeface="Source Sans Pr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28</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29</a:t>
                      </a:r>
                      <a:endParaRPr sz="800" b="1">
                        <a:solidFill>
                          <a:srgbClr val="666666"/>
                        </a:solidFill>
                        <a:latin typeface="Source Sans Pro"/>
                        <a:ea typeface="Source Sans Pro"/>
                        <a:cs typeface="Source Sans Pro"/>
                        <a:sym typeface="Source Sans Pro"/>
                      </a:endParaRPr>
                    </a:p>
                  </a:txBody>
                  <a:tcPr marL="91425" marR="91425" marT="91425" marB="91425">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30</a:t>
                      </a:r>
                      <a:endParaRPr sz="800" b="1">
                        <a:latin typeface="Source Sans Pro"/>
                        <a:ea typeface="Source Sans Pro"/>
                        <a:cs typeface="Source Sans Pro"/>
                        <a:sym typeface="Source Sans Pro"/>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80" name="Google Shape;480;g257bd50cb5e_0_1942"/>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481" name="Google Shape;481;g257bd50cb5e_0_1942"/>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482" name="Google Shape;482;g257bd50cb5e_0_1942"/>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483" name="Google Shape;483;g257bd50cb5e_0_1942"/>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484" name="Google Shape;484;g257bd50cb5e_0_1942"/>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485" name="Google Shape;485;g257bd50cb5e_0_1942"/>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486" name="Google Shape;486;g257bd50cb5e_0_1942"/>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487" name="Google Shape;487;g257bd50cb5e_0_1942"/>
          <p:cNvSpPr txBox="1"/>
          <p:nvPr/>
        </p:nvSpPr>
        <p:spPr>
          <a:xfrm>
            <a:off x="310825" y="334025"/>
            <a:ext cx="1998900" cy="2772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August 2021</a:t>
            </a:r>
            <a:endParaRPr sz="1800" b="1">
              <a:latin typeface="Source Sans Pro"/>
              <a:ea typeface="Source Sans Pro"/>
              <a:cs typeface="Source Sans Pro"/>
              <a:sym typeface="Source Sans Pro"/>
            </a:endParaRPr>
          </a:p>
        </p:txBody>
      </p:sp>
      <p:sp>
        <p:nvSpPr>
          <p:cNvPr id="488" name="Google Shape;488;g257bd50cb5e_0_1942"/>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lendar 9/21 ">
  <p:cSld name="CUSTOM_16_1">
    <p:spTree>
      <p:nvGrpSpPr>
        <p:cNvPr id="1" name="Shape 489"/>
        <p:cNvGrpSpPr/>
        <p:nvPr/>
      </p:nvGrpSpPr>
      <p:grpSpPr>
        <a:xfrm>
          <a:off x="0" y="0"/>
          <a:ext cx="0" cy="0"/>
          <a:chOff x="0" y="0"/>
          <a:chExt cx="0" cy="0"/>
        </a:xfrm>
      </p:grpSpPr>
      <p:sp>
        <p:nvSpPr>
          <p:cNvPr id="490" name="Google Shape;490;g257bd50cb5e_0_1953"/>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491" name="Google Shape;491;g257bd50cb5e_0_1953"/>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solidFill>
                      <a:prstDash val="solid"/>
                      <a:round/>
                      <a:headEnd type="none" w="sm" len="sm"/>
                      <a:tailEnd type="none" w="sm" len="sm"/>
                    </a:lnB>
                    <a:solidFill>
                      <a:srgbClr val="FFFFFF"/>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3</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595959"/>
                          </a:solidFill>
                          <a:latin typeface="Source Sans Pro"/>
                          <a:ea typeface="Source Sans Pro"/>
                          <a:cs typeface="Source Sans Pro"/>
                          <a:sym typeface="Source Sans Pro"/>
                        </a:rPr>
                        <a:t>Summer Friday</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4</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5</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6</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Labor Day</a:t>
                      </a:r>
                      <a:endParaRPr sz="800" b="1">
                        <a:latin typeface="Source Sans Pro"/>
                        <a:ea typeface="Source Sans Pro"/>
                        <a:cs typeface="Source Sans Pro"/>
                        <a:sym typeface="Source Sans Pro"/>
                      </a:endParaRPr>
                    </a:p>
                  </a:txBody>
                  <a:tcPr marL="91425" marR="91425" marT="91425" marB="91425">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7</a:t>
                      </a:r>
                      <a:endParaRPr sz="800" b="1">
                        <a:latin typeface="Source Sans Pro"/>
                        <a:ea typeface="Source Sans Pro"/>
                        <a:cs typeface="Source Sans Pro"/>
                        <a:sym typeface="Source Sans Pro"/>
                      </a:endParaRPr>
                    </a:p>
                  </a:txBody>
                  <a:tcPr marL="91425" marR="91425" marT="91425" marB="91425">
                    <a:lnL w="9525" cap="flat" cmpd="sng">
                      <a:solidFill>
                        <a:srgbClr val="999999"/>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11</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12</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18</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19</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25</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26</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92" name="Google Shape;492;g257bd50cb5e_0_1953"/>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493" name="Google Shape;493;g257bd50cb5e_0_1953"/>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494" name="Google Shape;494;g257bd50cb5e_0_1953"/>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495" name="Google Shape;495;g257bd50cb5e_0_1953"/>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496" name="Google Shape;496;g257bd50cb5e_0_1953"/>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497" name="Google Shape;497;g257bd50cb5e_0_1953"/>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498" name="Google Shape;498;g257bd50cb5e_0_1953"/>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499" name="Google Shape;499;g257bd50cb5e_0_1953"/>
          <p:cNvSpPr txBox="1"/>
          <p:nvPr/>
        </p:nvSpPr>
        <p:spPr>
          <a:xfrm>
            <a:off x="310825" y="334025"/>
            <a:ext cx="2462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September 2021</a:t>
            </a:r>
            <a:endParaRPr sz="1800" b="1">
              <a:latin typeface="Source Sans Pro"/>
              <a:ea typeface="Source Sans Pro"/>
              <a:cs typeface="Source Sans Pro"/>
              <a:sym typeface="Source Sans Pro"/>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lendar 10/21 ">
  <p:cSld name="CUSTOM_16_1_1">
    <p:spTree>
      <p:nvGrpSpPr>
        <p:cNvPr id="1" name="Shape 500"/>
        <p:cNvGrpSpPr/>
        <p:nvPr/>
      </p:nvGrpSpPr>
      <p:grpSpPr>
        <a:xfrm>
          <a:off x="0" y="0"/>
          <a:ext cx="0" cy="0"/>
          <a:chOff x="0" y="0"/>
          <a:chExt cx="0" cy="0"/>
        </a:xfrm>
      </p:grpSpPr>
      <p:sp>
        <p:nvSpPr>
          <p:cNvPr id="501" name="Google Shape;501;g257bd50cb5e_0_1964"/>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02" name="Google Shape;502;g257bd50cb5e_0_1964"/>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800">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3</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9</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10</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11</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Indigenous People’s Day</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16</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17</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23</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24</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25</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26</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27</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666666"/>
                          </a:solidFill>
                          <a:latin typeface="Source Sans Pro"/>
                          <a:ea typeface="Source Sans Pro"/>
                          <a:cs typeface="Source Sans Pro"/>
                          <a:sym typeface="Source Sans Pro"/>
                        </a:rPr>
                        <a:t>All Staff</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28</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All Staff</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29</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30</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4"/>
                  </a:ext>
                </a:extLst>
              </a:tr>
            </a:tbl>
          </a:graphicData>
        </a:graphic>
      </p:graphicFrame>
      <p:sp>
        <p:nvSpPr>
          <p:cNvPr id="503" name="Google Shape;503;g257bd50cb5e_0_1964"/>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04" name="Google Shape;504;g257bd50cb5e_0_1964"/>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05" name="Google Shape;505;g257bd50cb5e_0_1964"/>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06" name="Google Shape;506;g257bd50cb5e_0_1964"/>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07" name="Google Shape;507;g257bd50cb5e_0_1964"/>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08" name="Google Shape;508;g257bd50cb5e_0_1964"/>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09" name="Google Shape;509;g257bd50cb5e_0_1964"/>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10" name="Google Shape;510;g257bd50cb5e_0_1964"/>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October 2021</a:t>
            </a:r>
            <a:endParaRPr sz="1800" b="1">
              <a:latin typeface="Source Sans Pro"/>
              <a:ea typeface="Source Sans Pro"/>
              <a:cs typeface="Source Sans Pro"/>
              <a:sym typeface="Source Sans Pro"/>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lendar 11/21 ">
  <p:cSld name="CUSTOM_16_1_1_1">
    <p:spTree>
      <p:nvGrpSpPr>
        <p:cNvPr id="1" name="Shape 511"/>
        <p:cNvGrpSpPr/>
        <p:nvPr/>
      </p:nvGrpSpPr>
      <p:grpSpPr>
        <a:xfrm>
          <a:off x="0" y="0"/>
          <a:ext cx="0" cy="0"/>
          <a:chOff x="0" y="0"/>
          <a:chExt cx="0" cy="0"/>
        </a:xfrm>
      </p:grpSpPr>
      <p:sp>
        <p:nvSpPr>
          <p:cNvPr id="512" name="Google Shape;512;g257bd50cb5e_0_1975"/>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13" name="Google Shape;513;g257bd50cb5e_0_1975"/>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Halloween</a:t>
                      </a:r>
                      <a:endParaRPr sz="800" b="1">
                        <a:solidFill>
                          <a:srgbClr val="666666"/>
                        </a:solidFill>
                        <a:latin typeface="Source Sans Pro"/>
                        <a:ea typeface="Source Sans Pro"/>
                        <a:cs typeface="Source Sans Pro"/>
                        <a:sym typeface="Source Sans Pr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First Day of American Indian Heritage Month</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Election Day</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6</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7</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Daylight Saving Time ends</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11</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Veterans Day</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13</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14</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15</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16</a:t>
                      </a: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20</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21</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25</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Thanksgiving Day</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26</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Native American Heritage Day</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27</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28</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29</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30</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14" name="Google Shape;514;g257bd50cb5e_0_1975"/>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15" name="Google Shape;515;g257bd50cb5e_0_1975"/>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16" name="Google Shape;516;g257bd50cb5e_0_1975"/>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17" name="Google Shape;517;g257bd50cb5e_0_1975"/>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18" name="Google Shape;518;g257bd50cb5e_0_1975"/>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19" name="Google Shape;519;g257bd50cb5e_0_1975"/>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20" name="Google Shape;520;g257bd50cb5e_0_1975"/>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21" name="Google Shape;521;g257bd50cb5e_0_1975"/>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November 2021</a:t>
            </a:r>
            <a:endParaRPr sz="1800" b="1">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fA title 2">
  <p:cSld name="TITLE_1_2">
    <p:bg>
      <p:bgPr>
        <a:solidFill>
          <a:srgbClr val="2B1A78"/>
        </a:solidFill>
        <a:effectLst/>
      </p:bgPr>
    </p:bg>
    <p:spTree>
      <p:nvGrpSpPr>
        <p:cNvPr id="1" name="Shape 36"/>
        <p:cNvGrpSpPr/>
        <p:nvPr/>
      </p:nvGrpSpPr>
      <p:grpSpPr>
        <a:xfrm>
          <a:off x="0" y="0"/>
          <a:ext cx="0" cy="0"/>
          <a:chOff x="0" y="0"/>
          <a:chExt cx="0" cy="0"/>
        </a:xfrm>
      </p:grpSpPr>
      <p:pic>
        <p:nvPicPr>
          <p:cNvPr id="37" name="Google Shape;37;g257bd50cb5e_0_1500"/>
          <p:cNvPicPr preferRelativeResize="0"/>
          <p:nvPr/>
        </p:nvPicPr>
        <p:blipFill rotWithShape="1">
          <a:blip r:embed="rId2">
            <a:alphaModFix/>
          </a:blip>
          <a:srcRect l="9125" t="20081" r="10547" b="17399"/>
          <a:stretch/>
        </p:blipFill>
        <p:spPr>
          <a:xfrm>
            <a:off x="2634249" y="1776937"/>
            <a:ext cx="3875501" cy="1437226"/>
          </a:xfrm>
          <a:prstGeom prst="rect">
            <a:avLst/>
          </a:prstGeom>
          <a:noFill/>
          <a:ln>
            <a:noFill/>
          </a:ln>
        </p:spPr>
      </p:pic>
      <p:sp>
        <p:nvSpPr>
          <p:cNvPr id="38" name="Google Shape;38;g257bd50cb5e_0_1500"/>
          <p:cNvSpPr/>
          <p:nvPr/>
        </p:nvSpPr>
        <p:spPr>
          <a:xfrm>
            <a:off x="172500" y="168150"/>
            <a:ext cx="8799000" cy="4807200"/>
          </a:xfrm>
          <a:prstGeom prst="rect">
            <a:avLst/>
          </a:prstGeom>
          <a:noFill/>
          <a:ln w="76200" cap="flat" cmpd="sng">
            <a:solidFill>
              <a:srgbClr val="5650B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lendar 12/21 ">
  <p:cSld name="CUSTOM_16_1_1_1_1">
    <p:spTree>
      <p:nvGrpSpPr>
        <p:cNvPr id="1" name="Shape 522"/>
        <p:cNvGrpSpPr/>
        <p:nvPr/>
      </p:nvGrpSpPr>
      <p:grpSpPr>
        <a:xfrm>
          <a:off x="0" y="0"/>
          <a:ext cx="0" cy="0"/>
          <a:chOff x="0" y="0"/>
          <a:chExt cx="0" cy="0"/>
        </a:xfrm>
      </p:grpSpPr>
      <p:sp>
        <p:nvSpPr>
          <p:cNvPr id="523" name="Google Shape;523;g257bd50cb5e_0_1986"/>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24" name="Google Shape;524;g257bd50cb5e_0_1986"/>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800" i="1">
                          <a:solidFill>
                            <a:srgbClr val="595959"/>
                          </a:solidFill>
                          <a:latin typeface="Source Sans Pro"/>
                          <a:ea typeface="Source Sans Pro"/>
                          <a:cs typeface="Source Sans Pro"/>
                          <a:sym typeface="Source Sans Pro"/>
                        </a:rPr>
                        <a:t>Office Closure</a:t>
                      </a:r>
                      <a:br>
                        <a:rPr lang="en" sz="800" i="1">
                          <a:solidFill>
                            <a:srgbClr val="595959"/>
                          </a:solidFill>
                          <a:latin typeface="Source Sans Pro"/>
                          <a:ea typeface="Source Sans Pro"/>
                          <a:cs typeface="Source Sans Pro"/>
                          <a:sym typeface="Source Sans Pro"/>
                        </a:rPr>
                      </a:br>
                      <a:r>
                        <a:rPr lang="en" sz="800" i="1">
                          <a:solidFill>
                            <a:srgbClr val="595959"/>
                          </a:solidFill>
                          <a:latin typeface="Source Sans Pro"/>
                          <a:ea typeface="Source Sans Pro"/>
                          <a:cs typeface="Source Sans Pro"/>
                          <a:sym typeface="Source Sans Pro"/>
                        </a:rPr>
                        <a:t>Day after Thanksgiving</a:t>
                      </a:r>
                      <a:endParaRPr sz="800" b="1">
                        <a:latin typeface="Source Sans Pro"/>
                        <a:ea typeface="Source Sans Pro"/>
                        <a:cs typeface="Source Sans Pro"/>
                        <a:sym typeface="Source Sans Pr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4</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5</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All Staff</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11</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12</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13</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18</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19</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23</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24</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595959"/>
                          </a:solidFill>
                          <a:latin typeface="Source Sans Pro"/>
                          <a:ea typeface="Source Sans Pro"/>
                          <a:cs typeface="Source Sans Pro"/>
                          <a:sym typeface="Source Sans Pro"/>
                        </a:rPr>
                        <a:t>Christmas Eve</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25</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Christmas Day</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26</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27</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i="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28</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29</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666666"/>
                          </a:solidFill>
                          <a:latin typeface="Source Sans Pro"/>
                          <a:ea typeface="Source Sans Pro"/>
                          <a:cs typeface="Source Sans Pro"/>
                          <a:sym typeface="Source Sans Pro"/>
                        </a:rPr>
                        <a:t>30</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31</a:t>
                      </a: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Office Closure</a:t>
                      </a:r>
                      <a:endParaRPr sz="800" i="1">
                        <a:solidFill>
                          <a:srgbClr val="595959"/>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r>
                        <a:rPr lang="en" sz="800" i="1">
                          <a:solidFill>
                            <a:srgbClr val="595959"/>
                          </a:solidFill>
                          <a:latin typeface="Source Sans Pro"/>
                          <a:ea typeface="Source Sans Pro"/>
                          <a:cs typeface="Source Sans Pro"/>
                          <a:sym typeface="Source Sans Pro"/>
                        </a:rPr>
                        <a:t>Winter Break</a:t>
                      </a:r>
                      <a:endParaRPr sz="800" b="1">
                        <a:solidFill>
                          <a:srgbClr val="595959"/>
                        </a:solidFill>
                        <a:latin typeface="Source Sans Pro"/>
                        <a:ea typeface="Source Sans Pro"/>
                        <a:cs typeface="Source Sans Pro"/>
                        <a:sym typeface="Source Sans Pr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4"/>
                  </a:ext>
                </a:extLst>
              </a:tr>
            </a:tbl>
          </a:graphicData>
        </a:graphic>
      </p:graphicFrame>
      <p:sp>
        <p:nvSpPr>
          <p:cNvPr id="525" name="Google Shape;525;g257bd50cb5e_0_1986"/>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26" name="Google Shape;526;g257bd50cb5e_0_1986"/>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27" name="Google Shape;527;g257bd50cb5e_0_1986"/>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28" name="Google Shape;528;g257bd50cb5e_0_1986"/>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29" name="Google Shape;529;g257bd50cb5e_0_1986"/>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30" name="Google Shape;530;g257bd50cb5e_0_1986"/>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31" name="Google Shape;531;g257bd50cb5e_0_1986"/>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32" name="Google Shape;532;g257bd50cb5e_0_1986"/>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December 2021</a:t>
            </a:r>
            <a:endParaRPr sz="1800" b="1">
              <a:latin typeface="Source Sans Pro"/>
              <a:ea typeface="Source Sans Pro"/>
              <a:cs typeface="Source Sans Pro"/>
              <a:sym typeface="Source Sans Pro"/>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lendar 1/22 ">
  <p:cSld name="CUSTOM_16_1_1_1_1_1">
    <p:spTree>
      <p:nvGrpSpPr>
        <p:cNvPr id="1" name="Shape 533"/>
        <p:cNvGrpSpPr/>
        <p:nvPr/>
      </p:nvGrpSpPr>
      <p:grpSpPr>
        <a:xfrm>
          <a:off x="0" y="0"/>
          <a:ext cx="0" cy="0"/>
          <a:chOff x="0" y="0"/>
          <a:chExt cx="0" cy="0"/>
        </a:xfrm>
      </p:grpSpPr>
      <p:sp>
        <p:nvSpPr>
          <p:cNvPr id="534" name="Google Shape;534;g257bd50cb5e_0_1997"/>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35" name="Google Shape;535;g257bd50cb5e_0_1997"/>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End of Winter Break</a:t>
                      </a: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5</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6</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7</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Christmas</a:t>
                      </a:r>
                      <a:br>
                        <a:rPr lang="en" sz="800" i="1">
                          <a:solidFill>
                            <a:srgbClr val="666666"/>
                          </a:solidFill>
                          <a:latin typeface="Source Sans Pro"/>
                          <a:ea typeface="Source Sans Pro"/>
                          <a:cs typeface="Source Sans Pro"/>
                          <a:sym typeface="Source Sans Pro"/>
                        </a:rPr>
                      </a:br>
                      <a:r>
                        <a:rPr lang="en" sz="800" i="1">
                          <a:solidFill>
                            <a:srgbClr val="666666"/>
                          </a:solidFill>
                          <a:latin typeface="Source Sans Pro"/>
                          <a:ea typeface="Source Sans Pro"/>
                          <a:cs typeface="Source Sans Pro"/>
                          <a:sym typeface="Source Sans Pro"/>
                        </a:rPr>
                        <a:t>(Julian Calendar)</a:t>
                      </a: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595959"/>
                          </a:solidFill>
                          <a:latin typeface="Source Sans Pro"/>
                          <a:ea typeface="Source Sans Pro"/>
                          <a:cs typeface="Source Sans Pro"/>
                          <a:sym typeface="Source Sans Pro"/>
                        </a:rPr>
                        <a:t>8</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9</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10</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12</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13</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15</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16</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br>
                        <a:rPr lang="en" sz="800" i="1">
                          <a:solidFill>
                            <a:srgbClr val="000000"/>
                          </a:solidFill>
                          <a:latin typeface="Source Sans Pro"/>
                          <a:ea typeface="Source Sans Pro"/>
                          <a:cs typeface="Source Sans Pro"/>
                          <a:sym typeface="Source Sans Pro"/>
                        </a:rPr>
                      </a:br>
                      <a:r>
                        <a:rPr lang="en" sz="800" i="1">
                          <a:solidFill>
                            <a:srgbClr val="666666"/>
                          </a:solidFill>
                          <a:latin typeface="Source Sans Pro"/>
                          <a:ea typeface="Source Sans Pro"/>
                          <a:cs typeface="Source Sans Pro"/>
                          <a:sym typeface="Source Sans Pro"/>
                        </a:rPr>
                        <a:t>Martin Luther King Jr. Day</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20</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21</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22</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23</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24</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25</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26</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27</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28</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29</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30</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31</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endParaRPr sz="14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36" name="Google Shape;536;g257bd50cb5e_0_1997"/>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37" name="Google Shape;537;g257bd50cb5e_0_1997"/>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38" name="Google Shape;538;g257bd50cb5e_0_1997"/>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39" name="Google Shape;539;g257bd50cb5e_0_1997"/>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40" name="Google Shape;540;g257bd50cb5e_0_1997"/>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41" name="Google Shape;541;g257bd50cb5e_0_1997"/>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42" name="Google Shape;542;g257bd50cb5e_0_1997"/>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43" name="Google Shape;543;g257bd50cb5e_0_1997"/>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January 2022</a:t>
            </a:r>
            <a:endParaRPr sz="1800" b="1">
              <a:latin typeface="Source Sans Pro"/>
              <a:ea typeface="Source Sans Pro"/>
              <a:cs typeface="Source Sans Pro"/>
              <a:sym typeface="Source Sans Pro"/>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lendar 2/22 ">
  <p:cSld name="CUSTOM_16_1_1_1_1_1_1">
    <p:spTree>
      <p:nvGrpSpPr>
        <p:cNvPr id="1" name="Shape 544"/>
        <p:cNvGrpSpPr/>
        <p:nvPr/>
      </p:nvGrpSpPr>
      <p:grpSpPr>
        <a:xfrm>
          <a:off x="0" y="0"/>
          <a:ext cx="0" cy="0"/>
          <a:chOff x="0" y="0"/>
          <a:chExt cx="0" cy="0"/>
        </a:xfrm>
      </p:grpSpPr>
      <p:sp>
        <p:nvSpPr>
          <p:cNvPr id="545" name="Google Shape;545;g257bd50cb5e_0_2008"/>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46" name="Google Shape;546;g257bd50cb5e_0_2008"/>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First Day of Black History Month</a:t>
                      </a: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a:t>
                      </a: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p>
                      <a:pPr marL="0" lvl="0" indent="0" algn="l" rtl="0">
                        <a:spcBef>
                          <a:spcPts val="0"/>
                        </a:spcBef>
                        <a:spcAft>
                          <a:spcPts val="0"/>
                        </a:spcAft>
                        <a:buNone/>
                      </a:pP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595959"/>
                          </a:solidFill>
                          <a:latin typeface="Source Sans Pro"/>
                          <a:ea typeface="Source Sans Pro"/>
                          <a:cs typeface="Source Sans Pro"/>
                          <a:sym typeface="Source Sans Pro"/>
                        </a:rPr>
                        <a:t>5</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6</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7</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12</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13</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br>
                        <a:rPr lang="en" sz="800" i="1">
                          <a:solidFill>
                            <a:srgbClr val="000000"/>
                          </a:solidFill>
                          <a:latin typeface="Source Sans Pro"/>
                          <a:ea typeface="Source Sans Pro"/>
                          <a:cs typeface="Source Sans Pro"/>
                          <a:sym typeface="Source Sans Pro"/>
                        </a:rPr>
                      </a:br>
                      <a:r>
                        <a:rPr lang="en" sz="800" i="1">
                          <a:solidFill>
                            <a:srgbClr val="666666"/>
                          </a:solidFill>
                          <a:latin typeface="Source Sans Pro"/>
                          <a:ea typeface="Source Sans Pro"/>
                          <a:cs typeface="Source Sans Pro"/>
                          <a:sym typeface="Source Sans Pro"/>
                        </a:rPr>
                        <a:t>Valentine’s Day</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19</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20</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21</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Office Closure</a:t>
                      </a:r>
                      <a:br>
                        <a:rPr lang="en" sz="800" i="1">
                          <a:solidFill>
                            <a:srgbClr val="666666"/>
                          </a:solidFill>
                          <a:latin typeface="Source Sans Pro"/>
                          <a:ea typeface="Source Sans Pro"/>
                          <a:cs typeface="Source Sans Pro"/>
                          <a:sym typeface="Source Sans Pro"/>
                        </a:rPr>
                      </a:br>
                      <a:r>
                        <a:rPr lang="en" sz="800" i="1">
                          <a:solidFill>
                            <a:srgbClr val="666666"/>
                          </a:solidFill>
                          <a:latin typeface="Source Sans Pro"/>
                          <a:ea typeface="Source Sans Pro"/>
                          <a:cs typeface="Source Sans Pro"/>
                          <a:sym typeface="Source Sans Pro"/>
                        </a:rPr>
                        <a:t>Presidents’ Day</a:t>
                      </a: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22</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23</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24</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25</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26</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27</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28</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endParaRPr sz="1400"/>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47" name="Google Shape;547;g257bd50cb5e_0_2008"/>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48" name="Google Shape;548;g257bd50cb5e_0_2008"/>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49" name="Google Shape;549;g257bd50cb5e_0_2008"/>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50" name="Google Shape;550;g257bd50cb5e_0_2008"/>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51" name="Google Shape;551;g257bd50cb5e_0_2008"/>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52" name="Google Shape;552;g257bd50cb5e_0_2008"/>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53" name="Google Shape;553;g257bd50cb5e_0_2008"/>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54" name="Google Shape;554;g257bd50cb5e_0_2008"/>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February 2022</a:t>
            </a:r>
            <a:endParaRPr sz="1800" b="1">
              <a:latin typeface="Source Sans Pro"/>
              <a:ea typeface="Source Sans Pro"/>
              <a:cs typeface="Source Sans Pro"/>
              <a:sym typeface="Source Sans Pr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lendar 3/22 ">
  <p:cSld name="CUSTOM_16_1_1_1_1_1_1_1">
    <p:spTree>
      <p:nvGrpSpPr>
        <p:cNvPr id="1" name="Shape 555"/>
        <p:cNvGrpSpPr/>
        <p:nvPr/>
      </p:nvGrpSpPr>
      <p:grpSpPr>
        <a:xfrm>
          <a:off x="0" y="0"/>
          <a:ext cx="0" cy="0"/>
          <a:chOff x="0" y="0"/>
          <a:chExt cx="0" cy="0"/>
        </a:xfrm>
      </p:grpSpPr>
      <p:sp>
        <p:nvSpPr>
          <p:cNvPr id="556" name="Google Shape;556;g257bd50cb5e_0_2019"/>
          <p:cNvSpPr txBox="1">
            <a:spLocks noGrp="1"/>
          </p:cNvSpPr>
          <p:nvPr>
            <p:ph type="subTitle" idx="1"/>
          </p:nvPr>
        </p:nvSpPr>
        <p:spPr>
          <a:xfrm>
            <a:off x="4804225" y="337125"/>
            <a:ext cx="3996300" cy="2361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1600" b="1"/>
            </a:lvl1pPr>
            <a:lvl2pPr lvl="1" rtl="0">
              <a:spcBef>
                <a:spcPts val="0"/>
              </a:spcBef>
              <a:spcAft>
                <a:spcPts val="0"/>
              </a:spcAft>
              <a:buSzPts val="1600"/>
              <a:buNone/>
              <a:defRPr sz="1600" b="1"/>
            </a:lvl2pPr>
            <a:lvl3pPr lvl="2" rtl="0">
              <a:spcBef>
                <a:spcPts val="0"/>
              </a:spcBef>
              <a:spcAft>
                <a:spcPts val="0"/>
              </a:spcAft>
              <a:buSzPts val="1600"/>
              <a:buNone/>
              <a:defRPr sz="1600" b="1"/>
            </a:lvl3pPr>
            <a:lvl4pPr lvl="3" rtl="0">
              <a:spcBef>
                <a:spcPts val="0"/>
              </a:spcBef>
              <a:spcAft>
                <a:spcPts val="0"/>
              </a:spcAft>
              <a:buSzPts val="1600"/>
              <a:buNone/>
              <a:defRPr sz="1600" b="1"/>
            </a:lvl4pPr>
            <a:lvl5pPr lvl="4" rtl="0">
              <a:spcBef>
                <a:spcPts val="0"/>
              </a:spcBef>
              <a:spcAft>
                <a:spcPts val="0"/>
              </a:spcAft>
              <a:buSzPts val="1600"/>
              <a:buNone/>
              <a:defRPr sz="1600" b="1"/>
            </a:lvl5pPr>
            <a:lvl6pPr lvl="5" rtl="0">
              <a:spcBef>
                <a:spcPts val="0"/>
              </a:spcBef>
              <a:spcAft>
                <a:spcPts val="0"/>
              </a:spcAft>
              <a:buSzPts val="1600"/>
              <a:buNone/>
              <a:defRPr sz="1600" b="1"/>
            </a:lvl6pPr>
            <a:lvl7pPr lvl="6" rtl="0">
              <a:spcBef>
                <a:spcPts val="0"/>
              </a:spcBef>
              <a:spcAft>
                <a:spcPts val="0"/>
              </a:spcAft>
              <a:buSzPts val="1600"/>
              <a:buNone/>
              <a:defRPr sz="1600" b="1"/>
            </a:lvl7pPr>
            <a:lvl8pPr lvl="7" rtl="0">
              <a:spcBef>
                <a:spcPts val="0"/>
              </a:spcBef>
              <a:spcAft>
                <a:spcPts val="0"/>
              </a:spcAft>
              <a:buSzPts val="1600"/>
              <a:buNone/>
              <a:defRPr sz="1600" b="1"/>
            </a:lvl8pPr>
            <a:lvl9pPr lvl="8" rtl="0">
              <a:spcBef>
                <a:spcPts val="0"/>
              </a:spcBef>
              <a:spcAft>
                <a:spcPts val="0"/>
              </a:spcAft>
              <a:buSzPts val="1600"/>
              <a:buNone/>
              <a:defRPr sz="1600" b="1"/>
            </a:lvl9pPr>
          </a:lstStyle>
          <a:p>
            <a:endParaRPr/>
          </a:p>
        </p:txBody>
      </p:sp>
      <p:graphicFrame>
        <p:nvGraphicFramePr>
          <p:cNvPr id="557" name="Google Shape;557;g257bd50cb5e_0_2019"/>
          <p:cNvGraphicFramePr/>
          <p:nvPr/>
        </p:nvGraphicFramePr>
        <p:xfrm>
          <a:off x="301400" y="1016013"/>
          <a:ext cx="3000000" cy="3000000"/>
        </p:xfrm>
        <a:graphic>
          <a:graphicData uri="http://schemas.openxmlformats.org/drawingml/2006/table">
            <a:tbl>
              <a:tblPr>
                <a:noFill/>
                <a:tableStyleId>{3ECED2E6-2ACD-4D7A-8AEA-C1ED26C8F59F}</a:tableStyleId>
              </a:tblPr>
              <a:tblGrid>
                <a:gridCol w="1215525">
                  <a:extLst>
                    <a:ext uri="{9D8B030D-6E8A-4147-A177-3AD203B41FA5}">
                      <a16:colId xmlns:a16="http://schemas.microsoft.com/office/drawing/2014/main" val="20000"/>
                    </a:ext>
                  </a:extLst>
                </a:gridCol>
                <a:gridCol w="1215525">
                  <a:extLst>
                    <a:ext uri="{9D8B030D-6E8A-4147-A177-3AD203B41FA5}">
                      <a16:colId xmlns:a16="http://schemas.microsoft.com/office/drawing/2014/main" val="20001"/>
                    </a:ext>
                  </a:extLst>
                </a:gridCol>
                <a:gridCol w="1215525">
                  <a:extLst>
                    <a:ext uri="{9D8B030D-6E8A-4147-A177-3AD203B41FA5}">
                      <a16:colId xmlns:a16="http://schemas.microsoft.com/office/drawing/2014/main" val="20002"/>
                    </a:ext>
                  </a:extLst>
                </a:gridCol>
                <a:gridCol w="1215525">
                  <a:extLst>
                    <a:ext uri="{9D8B030D-6E8A-4147-A177-3AD203B41FA5}">
                      <a16:colId xmlns:a16="http://schemas.microsoft.com/office/drawing/2014/main" val="20003"/>
                    </a:ext>
                  </a:extLst>
                </a:gridCol>
                <a:gridCol w="1215525">
                  <a:extLst>
                    <a:ext uri="{9D8B030D-6E8A-4147-A177-3AD203B41FA5}">
                      <a16:colId xmlns:a16="http://schemas.microsoft.com/office/drawing/2014/main" val="20004"/>
                    </a:ext>
                  </a:extLst>
                </a:gridCol>
                <a:gridCol w="1215525">
                  <a:extLst>
                    <a:ext uri="{9D8B030D-6E8A-4147-A177-3AD203B41FA5}">
                      <a16:colId xmlns:a16="http://schemas.microsoft.com/office/drawing/2014/main" val="20005"/>
                    </a:ext>
                  </a:extLst>
                </a:gridCol>
                <a:gridCol w="1215525">
                  <a:extLst>
                    <a:ext uri="{9D8B030D-6E8A-4147-A177-3AD203B41FA5}">
                      <a16:colId xmlns:a16="http://schemas.microsoft.com/office/drawing/2014/main" val="20006"/>
                    </a:ext>
                  </a:extLst>
                </a:gridCol>
              </a:tblGrid>
              <a:tr h="754250">
                <a:tc>
                  <a:txBody>
                    <a:bodyPr/>
                    <a:lstStyle/>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FFFFFF"/>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First Day of Women’s History Month</a:t>
                      </a: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2</a:t>
                      </a: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Ash Wednesday</a:t>
                      </a:r>
                      <a:br>
                        <a:rPr lang="en" sz="800" i="1">
                          <a:solidFill>
                            <a:srgbClr val="666666"/>
                          </a:solidFill>
                          <a:latin typeface="Source Sans Pro"/>
                          <a:ea typeface="Source Sans Pro"/>
                          <a:cs typeface="Source Sans Pro"/>
                          <a:sym typeface="Source Sans Pro"/>
                        </a:rPr>
                      </a:br>
                      <a:r>
                        <a:rPr lang="en" sz="800" i="1">
                          <a:solidFill>
                            <a:srgbClr val="666666"/>
                          </a:solidFill>
                          <a:latin typeface="Source Sans Pro"/>
                          <a:ea typeface="Source Sans Pro"/>
                          <a:cs typeface="Source Sans Pro"/>
                          <a:sym typeface="Source Sans Pro"/>
                        </a:rPr>
                        <a:t>(Catholic/Protestant)</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3</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4</a:t>
                      </a:r>
                      <a:endParaRPr sz="800" b="1">
                        <a:latin typeface="Source Sans Pro"/>
                        <a:ea typeface="Source Sans Pro"/>
                        <a:cs typeface="Source Sans Pro"/>
                        <a:sym typeface="Source Sans Pro"/>
                      </a:endParaRPr>
                    </a:p>
                    <a:p>
                      <a:pPr marL="0" lvl="0" indent="0" algn="l" rtl="0">
                        <a:spcBef>
                          <a:spcPts val="0"/>
                        </a:spcBef>
                        <a:spcAft>
                          <a:spcPts val="0"/>
                        </a:spcAft>
                        <a:buNone/>
                      </a:pPr>
                      <a:endParaRPr sz="800" i="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595959"/>
                          </a:solidFill>
                          <a:latin typeface="Source Sans Pro"/>
                          <a:ea typeface="Source Sans Pro"/>
                          <a:cs typeface="Source Sans Pro"/>
                          <a:sym typeface="Source Sans Pro"/>
                        </a:rPr>
                        <a:t>5</a:t>
                      </a:r>
                      <a:endParaRPr sz="800" b="1">
                        <a:solidFill>
                          <a:srgbClr val="595959"/>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0"/>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6</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7</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8</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Holi</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9</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10</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11</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12</a:t>
                      </a: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1"/>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13</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Daylight Saving Time starts</a:t>
                      </a: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14</a:t>
                      </a:r>
                      <a:endParaRPr sz="800" b="1">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br>
                        <a:rPr lang="en" sz="800" i="1">
                          <a:solidFill>
                            <a:srgbClr val="000000"/>
                          </a:solidFill>
                          <a:latin typeface="Source Sans Pro"/>
                          <a:ea typeface="Source Sans Pro"/>
                          <a:cs typeface="Source Sans Pro"/>
                          <a:sym typeface="Source Sans Pro"/>
                        </a:rPr>
                      </a:b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15</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16</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17</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r>
                        <a:rPr lang="en" sz="800" i="1">
                          <a:solidFill>
                            <a:srgbClr val="666666"/>
                          </a:solidFill>
                          <a:latin typeface="Source Sans Pro"/>
                          <a:ea typeface="Source Sans Pro"/>
                          <a:cs typeface="Source Sans Pro"/>
                          <a:sym typeface="Source Sans Pro"/>
                        </a:rPr>
                        <a:t>St. Patrick’s  Day</a:t>
                      </a: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latin typeface="Source Sans Pro"/>
                          <a:ea typeface="Source Sans Pro"/>
                          <a:cs typeface="Source Sans Pro"/>
                          <a:sym typeface="Source Sans Pro"/>
                        </a:rPr>
                        <a:t>18</a:t>
                      </a:r>
                      <a:endParaRPr sz="800" b="1">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19</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2"/>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20</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21</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22</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23</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24</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25</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595959"/>
                          </a:solidFill>
                          <a:latin typeface="Source Sans Pro"/>
                          <a:ea typeface="Source Sans Pro"/>
                          <a:cs typeface="Source Sans Pro"/>
                          <a:sym typeface="Source Sans Pro"/>
                        </a:rPr>
                        <a:t>26</a:t>
                      </a:r>
                      <a:endParaRPr sz="800" b="1">
                        <a:solidFill>
                          <a:srgbClr val="595959"/>
                        </a:solidFill>
                        <a:latin typeface="Source Sans Pro"/>
                        <a:ea typeface="Source Sans Pro"/>
                        <a:cs typeface="Source Sans Pro"/>
                        <a:sym typeface="Source Sans Pro"/>
                      </a:endParaRPr>
                    </a:p>
                    <a:p>
                      <a:pPr marL="0" lvl="0" indent="0" algn="r" rtl="0">
                        <a:lnSpc>
                          <a:spcPct val="150000"/>
                        </a:lnSpc>
                        <a:spcBef>
                          <a:spcPts val="0"/>
                        </a:spcBef>
                        <a:spcAft>
                          <a:spcPts val="0"/>
                        </a:spcAft>
                        <a:buNone/>
                      </a:pPr>
                      <a:endParaRPr sz="800" b="1">
                        <a:solidFill>
                          <a:srgbClr val="595959"/>
                        </a:solidFill>
                        <a:latin typeface="Source Sans Pro"/>
                        <a:ea typeface="Source Sans Pro"/>
                        <a:cs typeface="Source Sans Pro"/>
                        <a:sym typeface="Source Sans Pro"/>
                      </a:endParaRPr>
                    </a:p>
                    <a:p>
                      <a:pPr marL="0" lvl="0" indent="0" algn="l"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extLst>
                  <a:ext uri="{0D108BD9-81ED-4DB2-BD59-A6C34878D82A}">
                    <a16:rowId xmlns:a16="http://schemas.microsoft.com/office/drawing/2014/main" val="10003"/>
                  </a:ext>
                </a:extLst>
              </a:tr>
              <a:tr h="754250">
                <a:tc>
                  <a:txBody>
                    <a:bodyPr/>
                    <a:lstStyle/>
                    <a:p>
                      <a:pPr marL="0" lvl="0" indent="0" algn="r" rtl="0">
                        <a:spcBef>
                          <a:spcPts val="0"/>
                        </a:spcBef>
                        <a:spcAft>
                          <a:spcPts val="0"/>
                        </a:spcAft>
                        <a:buNone/>
                      </a:pPr>
                      <a:r>
                        <a:rPr lang="en" sz="800" b="1">
                          <a:solidFill>
                            <a:srgbClr val="666666"/>
                          </a:solidFill>
                          <a:latin typeface="Source Sans Pro"/>
                          <a:ea typeface="Source Sans Pro"/>
                          <a:cs typeface="Source Sans Pro"/>
                          <a:sym typeface="Source Sans Pro"/>
                        </a:rPr>
                        <a:t>27</a:t>
                      </a:r>
                      <a:endParaRPr sz="800" b="1">
                        <a:solidFill>
                          <a:srgbClr val="666666"/>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666666"/>
                        </a:solidFill>
                        <a:latin typeface="Source Sans Pro"/>
                        <a:ea typeface="Source Sans Pro"/>
                        <a:cs typeface="Source Sans Pro"/>
                        <a:sym typeface="Source Sans Pro"/>
                      </a:endParaRPr>
                    </a:p>
                    <a:p>
                      <a:pPr marL="0" lvl="0" indent="0" algn="ctr" rtl="0">
                        <a:spcBef>
                          <a:spcPts val="0"/>
                        </a:spcBef>
                        <a:spcAft>
                          <a:spcPts val="0"/>
                        </a:spcAft>
                        <a:buNone/>
                      </a:pPr>
                      <a:endParaRPr sz="800" b="1">
                        <a:solidFill>
                          <a:srgbClr val="666666"/>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5F0ED"/>
                    </a:solidFill>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28</a:t>
                      </a:r>
                      <a:endParaRPr sz="800" b="1">
                        <a:solidFill>
                          <a:srgbClr val="000000"/>
                        </a:solidFill>
                        <a:latin typeface="Source Sans Pro"/>
                        <a:ea typeface="Source Sans Pro"/>
                        <a:cs typeface="Source Sans Pro"/>
                        <a:sym typeface="Source Sans Pro"/>
                      </a:endParaRPr>
                    </a:p>
                    <a:p>
                      <a:pPr marL="0" lvl="0" indent="0" algn="r" rtl="0">
                        <a:spcBef>
                          <a:spcPts val="0"/>
                        </a:spcBef>
                        <a:spcAft>
                          <a:spcPts val="0"/>
                        </a:spcAft>
                        <a:buNone/>
                      </a:pPr>
                      <a:endParaRPr sz="800" b="1">
                        <a:solidFill>
                          <a:srgbClr val="000000"/>
                        </a:solidFill>
                        <a:latin typeface="Source Sans Pro"/>
                        <a:ea typeface="Source Sans Pro"/>
                        <a:cs typeface="Source Sans Pro"/>
                        <a:sym typeface="Source Sans Pro"/>
                      </a:endParaRPr>
                    </a:p>
                    <a:p>
                      <a:pPr marL="0" lvl="0" indent="0" algn="ctr" rtl="0">
                        <a:spcBef>
                          <a:spcPts val="0"/>
                        </a:spcBef>
                        <a:spcAft>
                          <a:spcPts val="0"/>
                        </a:spcAft>
                        <a:buNone/>
                      </a:pPr>
                      <a:endParaRPr sz="800" i="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Clr>
                          <a:srgbClr val="000000"/>
                        </a:buClr>
                        <a:buSzPts val="1100"/>
                        <a:buFont typeface="Arial"/>
                        <a:buNone/>
                      </a:pPr>
                      <a:r>
                        <a:rPr lang="en" sz="800" b="1">
                          <a:solidFill>
                            <a:srgbClr val="000000"/>
                          </a:solidFill>
                          <a:latin typeface="Source Sans Pro"/>
                          <a:ea typeface="Source Sans Pro"/>
                          <a:cs typeface="Source Sans Pro"/>
                          <a:sym typeface="Source Sans Pro"/>
                        </a:rPr>
                        <a:t>29</a:t>
                      </a:r>
                      <a:endParaRPr sz="800" b="1">
                        <a:solidFill>
                          <a:srgbClr val="000000"/>
                        </a:solidFill>
                        <a:latin typeface="Source Sans Pro"/>
                        <a:ea typeface="Source Sans Pro"/>
                        <a:cs typeface="Source Sans Pro"/>
                        <a:sym typeface="Source Sans Pro"/>
                      </a:endParaRPr>
                    </a:p>
                    <a:p>
                      <a:pPr marL="0" lvl="0" indent="0" algn="l" rtl="0">
                        <a:spcBef>
                          <a:spcPts val="0"/>
                        </a:spcBef>
                        <a:spcAft>
                          <a:spcPts val="0"/>
                        </a:spcAft>
                        <a:buClr>
                          <a:srgbClr val="000000"/>
                        </a:buClr>
                        <a:buSzPts val="1100"/>
                        <a:buFont typeface="Arial"/>
                        <a:buNone/>
                      </a:pPr>
                      <a:endParaRPr sz="800" b="1">
                        <a:solidFill>
                          <a:srgbClr val="000000"/>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30</a:t>
                      </a:r>
                      <a:endParaRPr sz="800" b="1">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sz="14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800" b="1">
                          <a:solidFill>
                            <a:srgbClr val="000000"/>
                          </a:solidFill>
                          <a:latin typeface="Source Sans Pro"/>
                          <a:ea typeface="Source Sans Pro"/>
                          <a:cs typeface="Source Sans Pro"/>
                          <a:sym typeface="Source Sans Pro"/>
                        </a:rPr>
                        <a:t>31</a:t>
                      </a:r>
                      <a:endParaRPr sz="800" b="1">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sz="14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sz="1400"/>
                    </a:p>
                  </a:txBody>
                  <a:tcPr marL="91425" marR="91425" marT="91425" marB="91425">
                    <a:lnL w="9525" cap="flat" cmpd="sng">
                      <a:solidFill>
                        <a:srgbClr val="9E9E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800" b="1">
                        <a:solidFill>
                          <a:srgbClr val="595959"/>
                        </a:solidFill>
                        <a:latin typeface="Source Sans Pro"/>
                        <a:ea typeface="Source Sans Pro"/>
                        <a:cs typeface="Source Sans Pro"/>
                        <a:sym typeface="Source Sans Pro"/>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58" name="Google Shape;558;g257bd50cb5e_0_2019"/>
          <p:cNvSpPr txBox="1"/>
          <p:nvPr/>
        </p:nvSpPr>
        <p:spPr>
          <a:xfrm>
            <a:off x="1526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Monday</a:t>
            </a:r>
            <a:endParaRPr sz="800">
              <a:latin typeface="Source Sans Pro"/>
              <a:ea typeface="Source Sans Pro"/>
              <a:cs typeface="Source Sans Pro"/>
              <a:sym typeface="Source Sans Pro"/>
            </a:endParaRPr>
          </a:p>
        </p:txBody>
      </p:sp>
      <p:sp>
        <p:nvSpPr>
          <p:cNvPr id="559" name="Google Shape;559;g257bd50cb5e_0_2019"/>
          <p:cNvSpPr txBox="1"/>
          <p:nvPr/>
        </p:nvSpPr>
        <p:spPr>
          <a:xfrm>
            <a:off x="273240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Tuesday</a:t>
            </a:r>
            <a:endParaRPr sz="800">
              <a:latin typeface="Source Sans Pro"/>
              <a:ea typeface="Source Sans Pro"/>
              <a:cs typeface="Source Sans Pro"/>
              <a:sym typeface="Source Sans Pro"/>
            </a:endParaRPr>
          </a:p>
        </p:txBody>
      </p:sp>
      <p:sp>
        <p:nvSpPr>
          <p:cNvPr id="560" name="Google Shape;560;g257bd50cb5e_0_2019"/>
          <p:cNvSpPr txBox="1"/>
          <p:nvPr/>
        </p:nvSpPr>
        <p:spPr>
          <a:xfrm>
            <a:off x="3947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Wednesday</a:t>
            </a:r>
            <a:endParaRPr sz="800">
              <a:latin typeface="Source Sans Pro"/>
              <a:ea typeface="Source Sans Pro"/>
              <a:cs typeface="Source Sans Pro"/>
              <a:sym typeface="Source Sans Pro"/>
            </a:endParaRPr>
          </a:p>
        </p:txBody>
      </p:sp>
      <p:sp>
        <p:nvSpPr>
          <p:cNvPr id="561" name="Google Shape;561;g257bd50cb5e_0_2019"/>
          <p:cNvSpPr txBox="1"/>
          <p:nvPr/>
        </p:nvSpPr>
        <p:spPr>
          <a:xfrm>
            <a:off x="515397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Thursday</a:t>
            </a:r>
            <a:endParaRPr sz="800">
              <a:latin typeface="Source Sans Pro"/>
              <a:ea typeface="Source Sans Pro"/>
              <a:cs typeface="Source Sans Pro"/>
              <a:sym typeface="Source Sans Pro"/>
            </a:endParaRPr>
          </a:p>
        </p:txBody>
      </p:sp>
      <p:sp>
        <p:nvSpPr>
          <p:cNvPr id="562" name="Google Shape;562;g257bd50cb5e_0_2019"/>
          <p:cNvSpPr txBox="1"/>
          <p:nvPr/>
        </p:nvSpPr>
        <p:spPr>
          <a:xfrm>
            <a:off x="6369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latin typeface="Source Sans Pro"/>
                <a:ea typeface="Source Sans Pro"/>
                <a:cs typeface="Source Sans Pro"/>
                <a:sym typeface="Source Sans Pro"/>
              </a:rPr>
              <a:t>Friday</a:t>
            </a:r>
            <a:endParaRPr sz="800">
              <a:latin typeface="Source Sans Pro"/>
              <a:ea typeface="Source Sans Pro"/>
              <a:cs typeface="Source Sans Pro"/>
              <a:sym typeface="Source Sans Pro"/>
            </a:endParaRPr>
          </a:p>
        </p:txBody>
      </p:sp>
      <p:sp>
        <p:nvSpPr>
          <p:cNvPr id="563" name="Google Shape;563;g257bd50cb5e_0_2019"/>
          <p:cNvSpPr txBox="1"/>
          <p:nvPr/>
        </p:nvSpPr>
        <p:spPr>
          <a:xfrm>
            <a:off x="310825"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Sunday</a:t>
            </a:r>
            <a:endParaRPr sz="800">
              <a:solidFill>
                <a:srgbClr val="595959"/>
              </a:solidFill>
              <a:latin typeface="Source Sans Pro"/>
              <a:ea typeface="Source Sans Pro"/>
              <a:cs typeface="Source Sans Pro"/>
              <a:sym typeface="Source Sans Pro"/>
            </a:endParaRPr>
          </a:p>
        </p:txBody>
      </p:sp>
      <p:sp>
        <p:nvSpPr>
          <p:cNvPr id="564" name="Google Shape;564;g257bd50cb5e_0_2019"/>
          <p:cNvSpPr txBox="1"/>
          <p:nvPr/>
        </p:nvSpPr>
        <p:spPr>
          <a:xfrm>
            <a:off x="7594550" y="803688"/>
            <a:ext cx="1206000" cy="123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800">
                <a:solidFill>
                  <a:srgbClr val="595959"/>
                </a:solidFill>
                <a:latin typeface="Source Sans Pro"/>
                <a:ea typeface="Source Sans Pro"/>
                <a:cs typeface="Source Sans Pro"/>
                <a:sym typeface="Source Sans Pro"/>
              </a:rPr>
              <a:t>Saturday</a:t>
            </a:r>
            <a:endParaRPr sz="800">
              <a:solidFill>
                <a:srgbClr val="595959"/>
              </a:solidFill>
              <a:latin typeface="Source Sans Pro"/>
              <a:ea typeface="Source Sans Pro"/>
              <a:cs typeface="Source Sans Pro"/>
              <a:sym typeface="Source Sans Pro"/>
            </a:endParaRPr>
          </a:p>
        </p:txBody>
      </p:sp>
      <p:sp>
        <p:nvSpPr>
          <p:cNvPr id="565" name="Google Shape;565;g257bd50cb5e_0_2019"/>
          <p:cNvSpPr txBox="1"/>
          <p:nvPr/>
        </p:nvSpPr>
        <p:spPr>
          <a:xfrm>
            <a:off x="310825" y="334025"/>
            <a:ext cx="22167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March 2022</a:t>
            </a:r>
            <a:endParaRPr sz="1800" b="1">
              <a:latin typeface="Source Sans Pro"/>
              <a:ea typeface="Source Sans Pro"/>
              <a:cs typeface="Source Sans Pro"/>
              <a:sym typeface="Source Sans Pr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lendar timeline 8/21–12/21 ">
  <p:cSld name="CUSTOM_17">
    <p:spTree>
      <p:nvGrpSpPr>
        <p:cNvPr id="1" name="Shape 566"/>
        <p:cNvGrpSpPr/>
        <p:nvPr/>
      </p:nvGrpSpPr>
      <p:grpSpPr>
        <a:xfrm>
          <a:off x="0" y="0"/>
          <a:ext cx="0" cy="0"/>
          <a:chOff x="0" y="0"/>
          <a:chExt cx="0" cy="0"/>
        </a:xfrm>
      </p:grpSpPr>
      <p:sp>
        <p:nvSpPr>
          <p:cNvPr id="567" name="Google Shape;567;g257bd50cb5e_0_2030"/>
          <p:cNvSpPr txBox="1"/>
          <p:nvPr/>
        </p:nvSpPr>
        <p:spPr>
          <a:xfrm>
            <a:off x="316875" y="4340425"/>
            <a:ext cx="2070300" cy="224700"/>
          </a:xfrm>
          <a:prstGeom prst="rect">
            <a:avLst/>
          </a:prstGeom>
          <a:solidFill>
            <a:srgbClr val="AF121D"/>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568" name="Google Shape;568;g257bd50cb5e_0_2030"/>
          <p:cNvSpPr txBox="1"/>
          <p:nvPr/>
        </p:nvSpPr>
        <p:spPr>
          <a:xfrm>
            <a:off x="2467025" y="4340425"/>
            <a:ext cx="2070300" cy="224700"/>
          </a:xfrm>
          <a:prstGeom prst="rect">
            <a:avLst/>
          </a:prstGeom>
          <a:solidFill>
            <a:srgbClr val="2B1A7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569" name="Google Shape;569;g257bd50cb5e_0_2030"/>
          <p:cNvSpPr txBox="1"/>
          <p:nvPr/>
        </p:nvSpPr>
        <p:spPr>
          <a:xfrm>
            <a:off x="4617175" y="4340425"/>
            <a:ext cx="2070300" cy="224700"/>
          </a:xfrm>
          <a:prstGeom prst="rect">
            <a:avLst/>
          </a:prstGeom>
          <a:solidFill>
            <a:srgbClr val="5650BE"/>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570" name="Google Shape;570;g257bd50cb5e_0_2030"/>
          <p:cNvSpPr txBox="1"/>
          <p:nvPr/>
        </p:nvSpPr>
        <p:spPr>
          <a:xfrm>
            <a:off x="6767325" y="4340425"/>
            <a:ext cx="2070300" cy="224700"/>
          </a:xfrm>
          <a:prstGeom prst="rect">
            <a:avLst/>
          </a:prstGeom>
          <a:solidFill>
            <a:srgbClr val="00AD9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571" name="Google Shape;571;g257bd50cb5e_0_2030"/>
          <p:cNvSpPr txBox="1">
            <a:spLocks noGrp="1"/>
          </p:cNvSpPr>
          <p:nvPr>
            <p:ph type="subTitle" idx="1"/>
          </p:nvPr>
        </p:nvSpPr>
        <p:spPr>
          <a:xfrm>
            <a:off x="342075" y="442975"/>
            <a:ext cx="8505000" cy="60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Source Serif Pro"/>
              <a:buNone/>
              <a:defRPr sz="3000" b="1">
                <a:latin typeface="Source Serif Pro"/>
                <a:ea typeface="Source Serif Pro"/>
                <a:cs typeface="Source Serif Pro"/>
                <a:sym typeface="Source Serif Pro"/>
              </a:defRPr>
            </a:lvl1pPr>
            <a:lvl2pPr lvl="1" rtl="0">
              <a:spcBef>
                <a:spcPts val="0"/>
              </a:spcBef>
              <a:spcAft>
                <a:spcPts val="0"/>
              </a:spcAft>
              <a:buSzPts val="1400"/>
              <a:buFont typeface="Source Serif Pro"/>
              <a:buNone/>
              <a:defRPr>
                <a:latin typeface="Source Serif Pro"/>
                <a:ea typeface="Source Serif Pro"/>
                <a:cs typeface="Source Serif Pro"/>
                <a:sym typeface="Source Serif Pro"/>
              </a:defRPr>
            </a:lvl2pPr>
            <a:lvl3pPr lvl="2" rtl="0">
              <a:spcBef>
                <a:spcPts val="0"/>
              </a:spcBef>
              <a:spcAft>
                <a:spcPts val="0"/>
              </a:spcAft>
              <a:buSzPts val="1400"/>
              <a:buFont typeface="Source Serif Pro"/>
              <a:buNone/>
              <a:defRPr>
                <a:latin typeface="Source Serif Pro"/>
                <a:ea typeface="Source Serif Pro"/>
                <a:cs typeface="Source Serif Pro"/>
                <a:sym typeface="Source Serif Pro"/>
              </a:defRPr>
            </a:lvl3pPr>
            <a:lvl4pPr lvl="3" rtl="0">
              <a:spcBef>
                <a:spcPts val="0"/>
              </a:spcBef>
              <a:spcAft>
                <a:spcPts val="0"/>
              </a:spcAft>
              <a:buSzPts val="1400"/>
              <a:buFont typeface="Source Serif Pro"/>
              <a:buNone/>
              <a:defRPr>
                <a:latin typeface="Source Serif Pro"/>
                <a:ea typeface="Source Serif Pro"/>
                <a:cs typeface="Source Serif Pro"/>
                <a:sym typeface="Source Serif Pro"/>
              </a:defRPr>
            </a:lvl4pPr>
            <a:lvl5pPr lvl="4" rtl="0">
              <a:spcBef>
                <a:spcPts val="0"/>
              </a:spcBef>
              <a:spcAft>
                <a:spcPts val="0"/>
              </a:spcAft>
              <a:buSzPts val="1400"/>
              <a:buFont typeface="Source Serif Pro"/>
              <a:buNone/>
              <a:defRPr>
                <a:latin typeface="Source Serif Pro"/>
                <a:ea typeface="Source Serif Pro"/>
                <a:cs typeface="Source Serif Pro"/>
                <a:sym typeface="Source Serif Pro"/>
              </a:defRPr>
            </a:lvl5pPr>
            <a:lvl6pPr lvl="5" rtl="0">
              <a:spcBef>
                <a:spcPts val="0"/>
              </a:spcBef>
              <a:spcAft>
                <a:spcPts val="0"/>
              </a:spcAft>
              <a:buSzPts val="1400"/>
              <a:buFont typeface="Source Serif Pro"/>
              <a:buNone/>
              <a:defRPr>
                <a:latin typeface="Source Serif Pro"/>
                <a:ea typeface="Source Serif Pro"/>
                <a:cs typeface="Source Serif Pro"/>
                <a:sym typeface="Source Serif Pro"/>
              </a:defRPr>
            </a:lvl6pPr>
            <a:lvl7pPr lvl="6" rtl="0">
              <a:spcBef>
                <a:spcPts val="0"/>
              </a:spcBef>
              <a:spcAft>
                <a:spcPts val="0"/>
              </a:spcAft>
              <a:buSzPts val="1400"/>
              <a:buFont typeface="Source Serif Pro"/>
              <a:buNone/>
              <a:defRPr>
                <a:latin typeface="Source Serif Pro"/>
                <a:ea typeface="Source Serif Pro"/>
                <a:cs typeface="Source Serif Pro"/>
                <a:sym typeface="Source Serif Pro"/>
              </a:defRPr>
            </a:lvl7pPr>
            <a:lvl8pPr lvl="7" rtl="0">
              <a:spcBef>
                <a:spcPts val="0"/>
              </a:spcBef>
              <a:spcAft>
                <a:spcPts val="0"/>
              </a:spcAft>
              <a:buSzPts val="1400"/>
              <a:buFont typeface="Source Serif Pro"/>
              <a:buNone/>
              <a:defRPr>
                <a:latin typeface="Source Serif Pro"/>
                <a:ea typeface="Source Serif Pro"/>
                <a:cs typeface="Source Serif Pro"/>
                <a:sym typeface="Source Serif Pro"/>
              </a:defRPr>
            </a:lvl8pPr>
            <a:lvl9pPr lvl="8" rtl="0">
              <a:spcBef>
                <a:spcPts val="0"/>
              </a:spcBef>
              <a:spcAft>
                <a:spcPts val="0"/>
              </a:spcAft>
              <a:buSzPts val="1400"/>
              <a:buFont typeface="Source Serif Pro"/>
              <a:buNone/>
              <a:defRPr>
                <a:latin typeface="Source Serif Pro"/>
                <a:ea typeface="Source Serif Pro"/>
                <a:cs typeface="Source Serif Pro"/>
                <a:sym typeface="Source Serif Pro"/>
              </a:defRPr>
            </a:lvl9pPr>
          </a:lstStyle>
          <a:p>
            <a:endParaRPr/>
          </a:p>
        </p:txBody>
      </p:sp>
      <p:sp>
        <p:nvSpPr>
          <p:cNvPr id="572" name="Google Shape;572;g257bd50cb5e_0_2030"/>
          <p:cNvSpPr/>
          <p:nvPr/>
        </p:nvSpPr>
        <p:spPr>
          <a:xfrm rot="10800000" flipH="1">
            <a:off x="324750" y="1362025"/>
            <a:ext cx="8505000" cy="2758500"/>
          </a:xfrm>
          <a:prstGeom prst="rect">
            <a:avLst/>
          </a:prstGeom>
          <a:solidFill>
            <a:srgbClr val="F5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257bd50cb5e_0_2030"/>
          <p:cNvSpPr txBox="1"/>
          <p:nvPr/>
        </p:nvSpPr>
        <p:spPr>
          <a:xfrm>
            <a:off x="31170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a:t>
            </a:r>
            <a:endParaRPr sz="800">
              <a:solidFill>
                <a:srgbClr val="000000"/>
              </a:solidFill>
              <a:latin typeface="Source Sans Pro"/>
              <a:ea typeface="Source Sans Pro"/>
              <a:cs typeface="Source Sans Pro"/>
              <a:sym typeface="Source Sans Pro"/>
            </a:endParaRPr>
          </a:p>
        </p:txBody>
      </p:sp>
      <p:cxnSp>
        <p:nvCxnSpPr>
          <p:cNvPr id="574" name="Google Shape;574;g257bd50cb5e_0_2030"/>
          <p:cNvCxnSpPr/>
          <p:nvPr/>
        </p:nvCxnSpPr>
        <p:spPr>
          <a:xfrm>
            <a:off x="65182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75" name="Google Shape;575;g257bd50cb5e_0_2030"/>
          <p:cNvSpPr txBox="1"/>
          <p:nvPr/>
        </p:nvSpPr>
        <p:spPr>
          <a:xfrm>
            <a:off x="65184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9</a:t>
            </a:r>
            <a:endParaRPr sz="800">
              <a:solidFill>
                <a:srgbClr val="000000"/>
              </a:solidFill>
              <a:latin typeface="Source Sans Pro"/>
              <a:ea typeface="Source Sans Pro"/>
              <a:cs typeface="Source Sans Pro"/>
              <a:sym typeface="Source Sans Pro"/>
            </a:endParaRPr>
          </a:p>
        </p:txBody>
      </p:sp>
      <p:cxnSp>
        <p:nvCxnSpPr>
          <p:cNvPr id="576" name="Google Shape;576;g257bd50cb5e_0_2030"/>
          <p:cNvCxnSpPr/>
          <p:nvPr/>
        </p:nvCxnSpPr>
        <p:spPr>
          <a:xfrm>
            <a:off x="99196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77" name="Google Shape;577;g257bd50cb5e_0_2030"/>
          <p:cNvSpPr txBox="1"/>
          <p:nvPr/>
        </p:nvSpPr>
        <p:spPr>
          <a:xfrm>
            <a:off x="99198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16</a:t>
            </a:r>
            <a:endParaRPr sz="800">
              <a:solidFill>
                <a:srgbClr val="000000"/>
              </a:solidFill>
              <a:latin typeface="Source Sans Pro"/>
              <a:ea typeface="Source Sans Pro"/>
              <a:cs typeface="Source Sans Pro"/>
              <a:sym typeface="Source Sans Pro"/>
            </a:endParaRPr>
          </a:p>
        </p:txBody>
      </p:sp>
      <p:cxnSp>
        <p:nvCxnSpPr>
          <p:cNvPr id="578" name="Google Shape;578;g257bd50cb5e_0_2030"/>
          <p:cNvCxnSpPr/>
          <p:nvPr/>
        </p:nvCxnSpPr>
        <p:spPr>
          <a:xfrm>
            <a:off x="1332113"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79" name="Google Shape;579;g257bd50cb5e_0_2030"/>
          <p:cNvSpPr txBox="1"/>
          <p:nvPr/>
        </p:nvSpPr>
        <p:spPr>
          <a:xfrm>
            <a:off x="133213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23</a:t>
            </a:r>
            <a:endParaRPr sz="800">
              <a:solidFill>
                <a:srgbClr val="000000"/>
              </a:solidFill>
              <a:latin typeface="Source Sans Pro"/>
              <a:ea typeface="Source Sans Pro"/>
              <a:cs typeface="Source Sans Pro"/>
              <a:sym typeface="Source Sans Pro"/>
            </a:endParaRPr>
          </a:p>
        </p:txBody>
      </p:sp>
      <p:cxnSp>
        <p:nvCxnSpPr>
          <p:cNvPr id="580" name="Google Shape;580;g257bd50cb5e_0_2030"/>
          <p:cNvCxnSpPr/>
          <p:nvPr/>
        </p:nvCxnSpPr>
        <p:spPr>
          <a:xfrm>
            <a:off x="167225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81" name="Google Shape;581;g257bd50cb5e_0_2030"/>
          <p:cNvSpPr txBox="1"/>
          <p:nvPr/>
        </p:nvSpPr>
        <p:spPr>
          <a:xfrm>
            <a:off x="167227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30</a:t>
            </a:r>
            <a:endParaRPr sz="800">
              <a:solidFill>
                <a:srgbClr val="000000"/>
              </a:solidFill>
              <a:latin typeface="Source Sans Pro"/>
              <a:ea typeface="Source Sans Pro"/>
              <a:cs typeface="Source Sans Pro"/>
              <a:sym typeface="Source Sans Pro"/>
            </a:endParaRPr>
          </a:p>
        </p:txBody>
      </p:sp>
      <p:cxnSp>
        <p:nvCxnSpPr>
          <p:cNvPr id="582" name="Google Shape;582;g257bd50cb5e_0_2030"/>
          <p:cNvCxnSpPr/>
          <p:nvPr/>
        </p:nvCxnSpPr>
        <p:spPr>
          <a:xfrm>
            <a:off x="2014052"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583" name="Google Shape;583;g257bd50cb5e_0_2030"/>
          <p:cNvSpPr txBox="1"/>
          <p:nvPr/>
        </p:nvSpPr>
        <p:spPr>
          <a:xfrm>
            <a:off x="396898"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August 2021</a:t>
            </a:r>
            <a:endParaRPr sz="1100">
              <a:solidFill>
                <a:srgbClr val="000000"/>
              </a:solidFill>
              <a:latin typeface="Source Sans Pro"/>
              <a:ea typeface="Source Sans Pro"/>
              <a:cs typeface="Source Sans Pro"/>
              <a:sym typeface="Source Sans Pro"/>
            </a:endParaRPr>
          </a:p>
        </p:txBody>
      </p:sp>
      <p:sp>
        <p:nvSpPr>
          <p:cNvPr id="584" name="Google Shape;584;g257bd50cb5e_0_2030"/>
          <p:cNvSpPr txBox="1"/>
          <p:nvPr/>
        </p:nvSpPr>
        <p:spPr>
          <a:xfrm>
            <a:off x="201406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585" name="Google Shape;585;g257bd50cb5e_0_2030"/>
          <p:cNvCxnSpPr/>
          <p:nvPr/>
        </p:nvCxnSpPr>
        <p:spPr>
          <a:xfrm>
            <a:off x="235419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86" name="Google Shape;586;g257bd50cb5e_0_2030"/>
          <p:cNvSpPr txBox="1"/>
          <p:nvPr/>
        </p:nvSpPr>
        <p:spPr>
          <a:xfrm>
            <a:off x="235420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6</a:t>
            </a:r>
            <a:endParaRPr sz="800">
              <a:solidFill>
                <a:srgbClr val="000000"/>
              </a:solidFill>
              <a:latin typeface="Source Sans Pro"/>
              <a:ea typeface="Source Sans Pro"/>
              <a:cs typeface="Source Sans Pro"/>
              <a:sym typeface="Source Sans Pro"/>
            </a:endParaRPr>
          </a:p>
        </p:txBody>
      </p:sp>
      <p:cxnSp>
        <p:nvCxnSpPr>
          <p:cNvPr id="587" name="Google Shape;587;g257bd50cb5e_0_2030"/>
          <p:cNvCxnSpPr/>
          <p:nvPr/>
        </p:nvCxnSpPr>
        <p:spPr>
          <a:xfrm>
            <a:off x="269433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88" name="Google Shape;588;g257bd50cb5e_0_2030"/>
          <p:cNvSpPr txBox="1"/>
          <p:nvPr/>
        </p:nvSpPr>
        <p:spPr>
          <a:xfrm>
            <a:off x="269435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13</a:t>
            </a:r>
            <a:endParaRPr sz="800">
              <a:solidFill>
                <a:srgbClr val="000000"/>
              </a:solidFill>
              <a:latin typeface="Source Sans Pro"/>
              <a:ea typeface="Source Sans Pro"/>
              <a:cs typeface="Source Sans Pro"/>
              <a:sym typeface="Source Sans Pro"/>
            </a:endParaRPr>
          </a:p>
        </p:txBody>
      </p:sp>
      <p:cxnSp>
        <p:nvCxnSpPr>
          <p:cNvPr id="589" name="Google Shape;589;g257bd50cb5e_0_2030"/>
          <p:cNvCxnSpPr/>
          <p:nvPr/>
        </p:nvCxnSpPr>
        <p:spPr>
          <a:xfrm>
            <a:off x="303448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90" name="Google Shape;590;g257bd50cb5e_0_2030"/>
          <p:cNvSpPr txBox="1"/>
          <p:nvPr/>
        </p:nvSpPr>
        <p:spPr>
          <a:xfrm>
            <a:off x="303449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21</a:t>
            </a:r>
            <a:endParaRPr sz="800">
              <a:solidFill>
                <a:srgbClr val="000000"/>
              </a:solidFill>
              <a:latin typeface="Source Sans Pro"/>
              <a:ea typeface="Source Sans Pro"/>
              <a:cs typeface="Source Sans Pro"/>
              <a:sym typeface="Source Sans Pro"/>
            </a:endParaRPr>
          </a:p>
        </p:txBody>
      </p:sp>
      <p:cxnSp>
        <p:nvCxnSpPr>
          <p:cNvPr id="591" name="Google Shape;591;g257bd50cb5e_0_2030"/>
          <p:cNvCxnSpPr/>
          <p:nvPr/>
        </p:nvCxnSpPr>
        <p:spPr>
          <a:xfrm>
            <a:off x="3374626"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92" name="Google Shape;592;g257bd50cb5e_0_2030"/>
          <p:cNvSpPr txBox="1"/>
          <p:nvPr/>
        </p:nvSpPr>
        <p:spPr>
          <a:xfrm>
            <a:off x="337463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27</a:t>
            </a:r>
            <a:endParaRPr sz="800">
              <a:solidFill>
                <a:srgbClr val="000000"/>
              </a:solidFill>
              <a:latin typeface="Source Sans Pro"/>
              <a:ea typeface="Source Sans Pro"/>
              <a:cs typeface="Source Sans Pro"/>
              <a:sym typeface="Source Sans Pro"/>
            </a:endParaRPr>
          </a:p>
        </p:txBody>
      </p:sp>
      <p:cxnSp>
        <p:nvCxnSpPr>
          <p:cNvPr id="593" name="Google Shape;593;g257bd50cb5e_0_2030"/>
          <p:cNvCxnSpPr/>
          <p:nvPr/>
        </p:nvCxnSpPr>
        <p:spPr>
          <a:xfrm>
            <a:off x="3716416"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594" name="Google Shape;594;g257bd50cb5e_0_2030"/>
          <p:cNvSpPr txBox="1"/>
          <p:nvPr/>
        </p:nvSpPr>
        <p:spPr>
          <a:xfrm>
            <a:off x="2099262"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September 2021</a:t>
            </a:r>
            <a:endParaRPr sz="1100">
              <a:solidFill>
                <a:srgbClr val="000000"/>
              </a:solidFill>
              <a:latin typeface="Source Sans Pro"/>
              <a:ea typeface="Source Sans Pro"/>
              <a:cs typeface="Source Sans Pro"/>
              <a:sym typeface="Source Sans Pro"/>
            </a:endParaRPr>
          </a:p>
        </p:txBody>
      </p:sp>
      <p:sp>
        <p:nvSpPr>
          <p:cNvPr id="595" name="Google Shape;595;g257bd50cb5e_0_2030"/>
          <p:cNvSpPr txBox="1"/>
          <p:nvPr/>
        </p:nvSpPr>
        <p:spPr>
          <a:xfrm>
            <a:off x="371818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596" name="Google Shape;596;g257bd50cb5e_0_2030"/>
          <p:cNvCxnSpPr/>
          <p:nvPr/>
        </p:nvCxnSpPr>
        <p:spPr>
          <a:xfrm>
            <a:off x="405832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97" name="Google Shape;597;g257bd50cb5e_0_2030"/>
          <p:cNvSpPr txBox="1"/>
          <p:nvPr/>
        </p:nvSpPr>
        <p:spPr>
          <a:xfrm>
            <a:off x="405832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4</a:t>
            </a:r>
            <a:endParaRPr sz="800">
              <a:solidFill>
                <a:srgbClr val="000000"/>
              </a:solidFill>
              <a:latin typeface="Source Sans Pro"/>
              <a:ea typeface="Source Sans Pro"/>
              <a:cs typeface="Source Sans Pro"/>
              <a:sym typeface="Source Sans Pro"/>
            </a:endParaRPr>
          </a:p>
        </p:txBody>
      </p:sp>
      <p:cxnSp>
        <p:nvCxnSpPr>
          <p:cNvPr id="598" name="Google Shape;598;g257bd50cb5e_0_2030"/>
          <p:cNvCxnSpPr/>
          <p:nvPr/>
        </p:nvCxnSpPr>
        <p:spPr>
          <a:xfrm>
            <a:off x="439846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599" name="Google Shape;599;g257bd50cb5e_0_2030"/>
          <p:cNvSpPr txBox="1"/>
          <p:nvPr/>
        </p:nvSpPr>
        <p:spPr>
          <a:xfrm>
            <a:off x="439847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11</a:t>
            </a:r>
            <a:endParaRPr sz="800">
              <a:solidFill>
                <a:srgbClr val="000000"/>
              </a:solidFill>
              <a:latin typeface="Source Sans Pro"/>
              <a:ea typeface="Source Sans Pro"/>
              <a:cs typeface="Source Sans Pro"/>
              <a:sym typeface="Source Sans Pro"/>
            </a:endParaRPr>
          </a:p>
        </p:txBody>
      </p:sp>
      <p:cxnSp>
        <p:nvCxnSpPr>
          <p:cNvPr id="600" name="Google Shape;600;g257bd50cb5e_0_2030"/>
          <p:cNvCxnSpPr/>
          <p:nvPr/>
        </p:nvCxnSpPr>
        <p:spPr>
          <a:xfrm>
            <a:off x="473860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01" name="Google Shape;601;g257bd50cb5e_0_2030"/>
          <p:cNvSpPr txBox="1"/>
          <p:nvPr/>
        </p:nvSpPr>
        <p:spPr>
          <a:xfrm>
            <a:off x="473861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18</a:t>
            </a:r>
            <a:endParaRPr sz="800">
              <a:solidFill>
                <a:srgbClr val="000000"/>
              </a:solidFill>
              <a:latin typeface="Source Sans Pro"/>
              <a:ea typeface="Source Sans Pro"/>
              <a:cs typeface="Source Sans Pro"/>
              <a:sym typeface="Source Sans Pro"/>
            </a:endParaRPr>
          </a:p>
        </p:txBody>
      </p:sp>
      <p:cxnSp>
        <p:nvCxnSpPr>
          <p:cNvPr id="602" name="Google Shape;602;g257bd50cb5e_0_2030"/>
          <p:cNvCxnSpPr/>
          <p:nvPr/>
        </p:nvCxnSpPr>
        <p:spPr>
          <a:xfrm>
            <a:off x="5078753"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03" name="Google Shape;603;g257bd50cb5e_0_2030"/>
          <p:cNvSpPr txBox="1"/>
          <p:nvPr/>
        </p:nvSpPr>
        <p:spPr>
          <a:xfrm>
            <a:off x="507875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25</a:t>
            </a:r>
            <a:endParaRPr sz="800">
              <a:solidFill>
                <a:srgbClr val="000000"/>
              </a:solidFill>
              <a:latin typeface="Source Sans Pro"/>
              <a:ea typeface="Source Sans Pro"/>
              <a:cs typeface="Source Sans Pro"/>
              <a:sym typeface="Source Sans Pro"/>
            </a:endParaRPr>
          </a:p>
        </p:txBody>
      </p:sp>
      <p:cxnSp>
        <p:nvCxnSpPr>
          <p:cNvPr id="604" name="Google Shape;604;g257bd50cb5e_0_2030"/>
          <p:cNvCxnSpPr/>
          <p:nvPr/>
        </p:nvCxnSpPr>
        <p:spPr>
          <a:xfrm>
            <a:off x="5420538"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05" name="Google Shape;605;g257bd50cb5e_0_2030"/>
          <p:cNvSpPr txBox="1"/>
          <p:nvPr/>
        </p:nvSpPr>
        <p:spPr>
          <a:xfrm>
            <a:off x="3803384"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October 2021</a:t>
            </a:r>
            <a:endParaRPr sz="1100">
              <a:solidFill>
                <a:srgbClr val="000000"/>
              </a:solidFill>
              <a:latin typeface="Source Sans Pro"/>
              <a:ea typeface="Source Sans Pro"/>
              <a:cs typeface="Source Sans Pro"/>
              <a:sym typeface="Source Sans Pro"/>
            </a:endParaRPr>
          </a:p>
        </p:txBody>
      </p:sp>
      <p:sp>
        <p:nvSpPr>
          <p:cNvPr id="606" name="Google Shape;606;g257bd50cb5e_0_2030"/>
          <p:cNvSpPr txBox="1"/>
          <p:nvPr/>
        </p:nvSpPr>
        <p:spPr>
          <a:xfrm>
            <a:off x="542406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a:t>
            </a:r>
            <a:endParaRPr sz="800">
              <a:solidFill>
                <a:srgbClr val="000000"/>
              </a:solidFill>
              <a:latin typeface="Source Sans Pro"/>
              <a:ea typeface="Source Sans Pro"/>
              <a:cs typeface="Source Sans Pro"/>
              <a:sym typeface="Source Sans Pro"/>
            </a:endParaRPr>
          </a:p>
        </p:txBody>
      </p:sp>
      <p:cxnSp>
        <p:nvCxnSpPr>
          <p:cNvPr id="607" name="Google Shape;607;g257bd50cb5e_0_2030"/>
          <p:cNvCxnSpPr/>
          <p:nvPr/>
        </p:nvCxnSpPr>
        <p:spPr>
          <a:xfrm>
            <a:off x="576420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08" name="Google Shape;608;g257bd50cb5e_0_2030"/>
          <p:cNvSpPr txBox="1"/>
          <p:nvPr/>
        </p:nvSpPr>
        <p:spPr>
          <a:xfrm>
            <a:off x="576421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8</a:t>
            </a:r>
            <a:endParaRPr sz="800">
              <a:solidFill>
                <a:srgbClr val="000000"/>
              </a:solidFill>
              <a:latin typeface="Source Sans Pro"/>
              <a:ea typeface="Source Sans Pro"/>
              <a:cs typeface="Source Sans Pro"/>
              <a:sym typeface="Source Sans Pro"/>
            </a:endParaRPr>
          </a:p>
        </p:txBody>
      </p:sp>
      <p:cxnSp>
        <p:nvCxnSpPr>
          <p:cNvPr id="609" name="Google Shape;609;g257bd50cb5e_0_2030"/>
          <p:cNvCxnSpPr/>
          <p:nvPr/>
        </p:nvCxnSpPr>
        <p:spPr>
          <a:xfrm>
            <a:off x="610435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10" name="Google Shape;610;g257bd50cb5e_0_2030"/>
          <p:cNvSpPr txBox="1"/>
          <p:nvPr/>
        </p:nvSpPr>
        <p:spPr>
          <a:xfrm>
            <a:off x="610435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15</a:t>
            </a:r>
            <a:endParaRPr sz="800">
              <a:solidFill>
                <a:srgbClr val="000000"/>
              </a:solidFill>
              <a:latin typeface="Source Sans Pro"/>
              <a:ea typeface="Source Sans Pro"/>
              <a:cs typeface="Source Sans Pro"/>
              <a:sym typeface="Source Sans Pro"/>
            </a:endParaRPr>
          </a:p>
        </p:txBody>
      </p:sp>
      <p:cxnSp>
        <p:nvCxnSpPr>
          <p:cNvPr id="611" name="Google Shape;611;g257bd50cb5e_0_2030"/>
          <p:cNvCxnSpPr/>
          <p:nvPr/>
        </p:nvCxnSpPr>
        <p:spPr>
          <a:xfrm>
            <a:off x="644449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12" name="Google Shape;612;g257bd50cb5e_0_2030"/>
          <p:cNvSpPr txBox="1"/>
          <p:nvPr/>
        </p:nvSpPr>
        <p:spPr>
          <a:xfrm>
            <a:off x="644449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22</a:t>
            </a:r>
            <a:endParaRPr sz="800">
              <a:solidFill>
                <a:srgbClr val="000000"/>
              </a:solidFill>
              <a:latin typeface="Source Sans Pro"/>
              <a:ea typeface="Source Sans Pro"/>
              <a:cs typeface="Source Sans Pro"/>
              <a:sym typeface="Source Sans Pro"/>
            </a:endParaRPr>
          </a:p>
        </p:txBody>
      </p:sp>
      <p:cxnSp>
        <p:nvCxnSpPr>
          <p:cNvPr id="613" name="Google Shape;613;g257bd50cb5e_0_2030"/>
          <p:cNvCxnSpPr/>
          <p:nvPr/>
        </p:nvCxnSpPr>
        <p:spPr>
          <a:xfrm>
            <a:off x="678463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14" name="Google Shape;614;g257bd50cb5e_0_2030"/>
          <p:cNvSpPr txBox="1"/>
          <p:nvPr/>
        </p:nvSpPr>
        <p:spPr>
          <a:xfrm>
            <a:off x="678464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29</a:t>
            </a:r>
            <a:endParaRPr sz="800">
              <a:solidFill>
                <a:srgbClr val="000000"/>
              </a:solidFill>
              <a:latin typeface="Source Sans Pro"/>
              <a:ea typeface="Source Sans Pro"/>
              <a:cs typeface="Source Sans Pro"/>
              <a:sym typeface="Source Sans Pro"/>
            </a:endParaRPr>
          </a:p>
        </p:txBody>
      </p:sp>
      <p:cxnSp>
        <p:nvCxnSpPr>
          <p:cNvPr id="615" name="Google Shape;615;g257bd50cb5e_0_2030"/>
          <p:cNvCxnSpPr/>
          <p:nvPr/>
        </p:nvCxnSpPr>
        <p:spPr>
          <a:xfrm>
            <a:off x="7126419"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16" name="Google Shape;616;g257bd50cb5e_0_2030"/>
          <p:cNvSpPr txBox="1"/>
          <p:nvPr/>
        </p:nvSpPr>
        <p:spPr>
          <a:xfrm>
            <a:off x="5509265"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November 2021</a:t>
            </a:r>
            <a:endParaRPr sz="1100">
              <a:solidFill>
                <a:srgbClr val="000000"/>
              </a:solidFill>
              <a:latin typeface="Source Sans Pro"/>
              <a:ea typeface="Source Sans Pro"/>
              <a:cs typeface="Source Sans Pro"/>
              <a:sym typeface="Source Sans Pro"/>
            </a:endParaRPr>
          </a:p>
        </p:txBody>
      </p:sp>
      <p:sp>
        <p:nvSpPr>
          <p:cNvPr id="617" name="Google Shape;617;g257bd50cb5e_0_2030"/>
          <p:cNvSpPr txBox="1"/>
          <p:nvPr/>
        </p:nvSpPr>
        <p:spPr>
          <a:xfrm>
            <a:off x="712994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618" name="Google Shape;618;g257bd50cb5e_0_2030"/>
          <p:cNvCxnSpPr/>
          <p:nvPr/>
        </p:nvCxnSpPr>
        <p:spPr>
          <a:xfrm>
            <a:off x="747009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19" name="Google Shape;619;g257bd50cb5e_0_2030"/>
          <p:cNvSpPr txBox="1"/>
          <p:nvPr/>
        </p:nvSpPr>
        <p:spPr>
          <a:xfrm>
            <a:off x="747009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6</a:t>
            </a:r>
            <a:endParaRPr sz="800">
              <a:solidFill>
                <a:srgbClr val="000000"/>
              </a:solidFill>
              <a:latin typeface="Source Sans Pro"/>
              <a:ea typeface="Source Sans Pro"/>
              <a:cs typeface="Source Sans Pro"/>
              <a:sym typeface="Source Sans Pro"/>
            </a:endParaRPr>
          </a:p>
        </p:txBody>
      </p:sp>
      <p:cxnSp>
        <p:nvCxnSpPr>
          <p:cNvPr id="620" name="Google Shape;620;g257bd50cb5e_0_2030"/>
          <p:cNvCxnSpPr/>
          <p:nvPr/>
        </p:nvCxnSpPr>
        <p:spPr>
          <a:xfrm>
            <a:off x="781023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21" name="Google Shape;621;g257bd50cb5e_0_2030"/>
          <p:cNvSpPr txBox="1"/>
          <p:nvPr/>
        </p:nvSpPr>
        <p:spPr>
          <a:xfrm>
            <a:off x="7810235"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13</a:t>
            </a:r>
            <a:endParaRPr sz="800">
              <a:solidFill>
                <a:srgbClr val="000000"/>
              </a:solidFill>
              <a:latin typeface="Source Sans Pro"/>
              <a:ea typeface="Source Sans Pro"/>
              <a:cs typeface="Source Sans Pro"/>
              <a:sym typeface="Source Sans Pro"/>
            </a:endParaRPr>
          </a:p>
        </p:txBody>
      </p:sp>
      <p:cxnSp>
        <p:nvCxnSpPr>
          <p:cNvPr id="622" name="Google Shape;622;g257bd50cb5e_0_2030"/>
          <p:cNvCxnSpPr/>
          <p:nvPr/>
        </p:nvCxnSpPr>
        <p:spPr>
          <a:xfrm>
            <a:off x="815038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23" name="Google Shape;623;g257bd50cb5e_0_2030"/>
          <p:cNvSpPr txBox="1"/>
          <p:nvPr/>
        </p:nvSpPr>
        <p:spPr>
          <a:xfrm>
            <a:off x="815037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20</a:t>
            </a:r>
            <a:endParaRPr sz="800">
              <a:solidFill>
                <a:srgbClr val="000000"/>
              </a:solidFill>
              <a:latin typeface="Source Sans Pro"/>
              <a:ea typeface="Source Sans Pro"/>
              <a:cs typeface="Source Sans Pro"/>
              <a:sym typeface="Source Sans Pro"/>
            </a:endParaRPr>
          </a:p>
        </p:txBody>
      </p:sp>
      <p:cxnSp>
        <p:nvCxnSpPr>
          <p:cNvPr id="624" name="Google Shape;624;g257bd50cb5e_0_2030"/>
          <p:cNvCxnSpPr/>
          <p:nvPr/>
        </p:nvCxnSpPr>
        <p:spPr>
          <a:xfrm>
            <a:off x="849052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25" name="Google Shape;625;g257bd50cb5e_0_2030"/>
          <p:cNvSpPr txBox="1"/>
          <p:nvPr/>
        </p:nvSpPr>
        <p:spPr>
          <a:xfrm>
            <a:off x="849052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27</a:t>
            </a:r>
            <a:endParaRPr sz="800">
              <a:solidFill>
                <a:srgbClr val="000000"/>
              </a:solidFill>
              <a:latin typeface="Source Sans Pro"/>
              <a:ea typeface="Source Sans Pro"/>
              <a:cs typeface="Source Sans Pro"/>
              <a:sym typeface="Source Sans Pro"/>
            </a:endParaRPr>
          </a:p>
        </p:txBody>
      </p:sp>
      <p:sp>
        <p:nvSpPr>
          <p:cNvPr id="626" name="Google Shape;626;g257bd50cb5e_0_2030"/>
          <p:cNvSpPr txBox="1"/>
          <p:nvPr/>
        </p:nvSpPr>
        <p:spPr>
          <a:xfrm>
            <a:off x="7215146"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December 2021</a:t>
            </a:r>
            <a:endParaRPr sz="1100">
              <a:solidFill>
                <a:srgbClr val="000000"/>
              </a:solidFill>
              <a:latin typeface="Source Sans Pro"/>
              <a:ea typeface="Source Sans Pro"/>
              <a:cs typeface="Source Sans Pro"/>
              <a:sym typeface="Source Sans Pro"/>
            </a:endParaRPr>
          </a:p>
        </p:txBody>
      </p:sp>
      <p:sp>
        <p:nvSpPr>
          <p:cNvPr id="627" name="Google Shape;627;g257bd50cb5e_0_2030"/>
          <p:cNvSpPr txBox="1">
            <a:spLocks noGrp="1"/>
          </p:cNvSpPr>
          <p:nvPr>
            <p:ph type="subTitle" idx="2"/>
          </p:nvPr>
        </p:nvSpPr>
        <p:spPr>
          <a:xfrm>
            <a:off x="3168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28" name="Google Shape;628;g257bd50cb5e_0_2030"/>
          <p:cNvSpPr txBox="1">
            <a:spLocks noGrp="1"/>
          </p:cNvSpPr>
          <p:nvPr>
            <p:ph type="subTitle" idx="3"/>
          </p:nvPr>
        </p:nvSpPr>
        <p:spPr>
          <a:xfrm>
            <a:off x="24670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29" name="Google Shape;629;g257bd50cb5e_0_2030"/>
          <p:cNvSpPr txBox="1">
            <a:spLocks noGrp="1"/>
          </p:cNvSpPr>
          <p:nvPr>
            <p:ph type="subTitle" idx="4"/>
          </p:nvPr>
        </p:nvSpPr>
        <p:spPr>
          <a:xfrm>
            <a:off x="46171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30" name="Google Shape;630;g257bd50cb5e_0_2030"/>
          <p:cNvSpPr txBox="1">
            <a:spLocks noGrp="1"/>
          </p:cNvSpPr>
          <p:nvPr>
            <p:ph type="subTitle" idx="5"/>
          </p:nvPr>
        </p:nvSpPr>
        <p:spPr>
          <a:xfrm>
            <a:off x="67673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lendar timeline 9/21–1/22 ">
  <p:cSld name="CUSTOM_17_1">
    <p:spTree>
      <p:nvGrpSpPr>
        <p:cNvPr id="1" name="Shape 631"/>
        <p:cNvGrpSpPr/>
        <p:nvPr/>
      </p:nvGrpSpPr>
      <p:grpSpPr>
        <a:xfrm>
          <a:off x="0" y="0"/>
          <a:ext cx="0" cy="0"/>
          <a:chOff x="0" y="0"/>
          <a:chExt cx="0" cy="0"/>
        </a:xfrm>
      </p:grpSpPr>
      <p:sp>
        <p:nvSpPr>
          <p:cNvPr id="632" name="Google Shape;632;g257bd50cb5e_0_2095"/>
          <p:cNvSpPr txBox="1"/>
          <p:nvPr/>
        </p:nvSpPr>
        <p:spPr>
          <a:xfrm>
            <a:off x="316875" y="4340425"/>
            <a:ext cx="2070300" cy="224700"/>
          </a:xfrm>
          <a:prstGeom prst="rect">
            <a:avLst/>
          </a:prstGeom>
          <a:solidFill>
            <a:srgbClr val="AF121D"/>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33" name="Google Shape;633;g257bd50cb5e_0_2095"/>
          <p:cNvSpPr txBox="1"/>
          <p:nvPr/>
        </p:nvSpPr>
        <p:spPr>
          <a:xfrm>
            <a:off x="2467025" y="4340425"/>
            <a:ext cx="2070300" cy="224700"/>
          </a:xfrm>
          <a:prstGeom prst="rect">
            <a:avLst/>
          </a:prstGeom>
          <a:solidFill>
            <a:srgbClr val="2B1A7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34" name="Google Shape;634;g257bd50cb5e_0_2095"/>
          <p:cNvSpPr txBox="1"/>
          <p:nvPr/>
        </p:nvSpPr>
        <p:spPr>
          <a:xfrm>
            <a:off x="4617175" y="4340425"/>
            <a:ext cx="2070300" cy="224700"/>
          </a:xfrm>
          <a:prstGeom prst="rect">
            <a:avLst/>
          </a:prstGeom>
          <a:solidFill>
            <a:srgbClr val="5650BE"/>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35" name="Google Shape;635;g257bd50cb5e_0_2095"/>
          <p:cNvSpPr txBox="1"/>
          <p:nvPr/>
        </p:nvSpPr>
        <p:spPr>
          <a:xfrm>
            <a:off x="6767325" y="4340425"/>
            <a:ext cx="2070300" cy="224700"/>
          </a:xfrm>
          <a:prstGeom prst="rect">
            <a:avLst/>
          </a:prstGeom>
          <a:solidFill>
            <a:srgbClr val="00AD9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36" name="Google Shape;636;g257bd50cb5e_0_2095"/>
          <p:cNvSpPr txBox="1">
            <a:spLocks noGrp="1"/>
          </p:cNvSpPr>
          <p:nvPr>
            <p:ph type="subTitle" idx="1"/>
          </p:nvPr>
        </p:nvSpPr>
        <p:spPr>
          <a:xfrm>
            <a:off x="342075" y="442975"/>
            <a:ext cx="8505000" cy="60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Source Serif Pro"/>
              <a:buNone/>
              <a:defRPr sz="3000" b="1">
                <a:latin typeface="Source Serif Pro"/>
                <a:ea typeface="Source Serif Pro"/>
                <a:cs typeface="Source Serif Pro"/>
                <a:sym typeface="Source Serif Pro"/>
              </a:defRPr>
            </a:lvl1pPr>
            <a:lvl2pPr lvl="1" rtl="0">
              <a:spcBef>
                <a:spcPts val="0"/>
              </a:spcBef>
              <a:spcAft>
                <a:spcPts val="0"/>
              </a:spcAft>
              <a:buSzPts val="1400"/>
              <a:buFont typeface="Source Serif Pro"/>
              <a:buNone/>
              <a:defRPr>
                <a:latin typeface="Source Serif Pro"/>
                <a:ea typeface="Source Serif Pro"/>
                <a:cs typeface="Source Serif Pro"/>
                <a:sym typeface="Source Serif Pro"/>
              </a:defRPr>
            </a:lvl2pPr>
            <a:lvl3pPr lvl="2" rtl="0">
              <a:spcBef>
                <a:spcPts val="0"/>
              </a:spcBef>
              <a:spcAft>
                <a:spcPts val="0"/>
              </a:spcAft>
              <a:buSzPts val="1400"/>
              <a:buFont typeface="Source Serif Pro"/>
              <a:buNone/>
              <a:defRPr>
                <a:latin typeface="Source Serif Pro"/>
                <a:ea typeface="Source Serif Pro"/>
                <a:cs typeface="Source Serif Pro"/>
                <a:sym typeface="Source Serif Pro"/>
              </a:defRPr>
            </a:lvl3pPr>
            <a:lvl4pPr lvl="3" rtl="0">
              <a:spcBef>
                <a:spcPts val="0"/>
              </a:spcBef>
              <a:spcAft>
                <a:spcPts val="0"/>
              </a:spcAft>
              <a:buSzPts val="1400"/>
              <a:buFont typeface="Source Serif Pro"/>
              <a:buNone/>
              <a:defRPr>
                <a:latin typeface="Source Serif Pro"/>
                <a:ea typeface="Source Serif Pro"/>
                <a:cs typeface="Source Serif Pro"/>
                <a:sym typeface="Source Serif Pro"/>
              </a:defRPr>
            </a:lvl4pPr>
            <a:lvl5pPr lvl="4" rtl="0">
              <a:spcBef>
                <a:spcPts val="0"/>
              </a:spcBef>
              <a:spcAft>
                <a:spcPts val="0"/>
              </a:spcAft>
              <a:buSzPts val="1400"/>
              <a:buFont typeface="Source Serif Pro"/>
              <a:buNone/>
              <a:defRPr>
                <a:latin typeface="Source Serif Pro"/>
                <a:ea typeface="Source Serif Pro"/>
                <a:cs typeface="Source Serif Pro"/>
                <a:sym typeface="Source Serif Pro"/>
              </a:defRPr>
            </a:lvl5pPr>
            <a:lvl6pPr lvl="5" rtl="0">
              <a:spcBef>
                <a:spcPts val="0"/>
              </a:spcBef>
              <a:spcAft>
                <a:spcPts val="0"/>
              </a:spcAft>
              <a:buSzPts val="1400"/>
              <a:buFont typeface="Source Serif Pro"/>
              <a:buNone/>
              <a:defRPr>
                <a:latin typeface="Source Serif Pro"/>
                <a:ea typeface="Source Serif Pro"/>
                <a:cs typeface="Source Serif Pro"/>
                <a:sym typeface="Source Serif Pro"/>
              </a:defRPr>
            </a:lvl6pPr>
            <a:lvl7pPr lvl="6" rtl="0">
              <a:spcBef>
                <a:spcPts val="0"/>
              </a:spcBef>
              <a:spcAft>
                <a:spcPts val="0"/>
              </a:spcAft>
              <a:buSzPts val="1400"/>
              <a:buFont typeface="Source Serif Pro"/>
              <a:buNone/>
              <a:defRPr>
                <a:latin typeface="Source Serif Pro"/>
                <a:ea typeface="Source Serif Pro"/>
                <a:cs typeface="Source Serif Pro"/>
                <a:sym typeface="Source Serif Pro"/>
              </a:defRPr>
            </a:lvl7pPr>
            <a:lvl8pPr lvl="7" rtl="0">
              <a:spcBef>
                <a:spcPts val="0"/>
              </a:spcBef>
              <a:spcAft>
                <a:spcPts val="0"/>
              </a:spcAft>
              <a:buSzPts val="1400"/>
              <a:buFont typeface="Source Serif Pro"/>
              <a:buNone/>
              <a:defRPr>
                <a:latin typeface="Source Serif Pro"/>
                <a:ea typeface="Source Serif Pro"/>
                <a:cs typeface="Source Serif Pro"/>
                <a:sym typeface="Source Serif Pro"/>
              </a:defRPr>
            </a:lvl8pPr>
            <a:lvl9pPr lvl="8" rtl="0">
              <a:spcBef>
                <a:spcPts val="0"/>
              </a:spcBef>
              <a:spcAft>
                <a:spcPts val="0"/>
              </a:spcAft>
              <a:buSzPts val="1400"/>
              <a:buFont typeface="Source Serif Pro"/>
              <a:buNone/>
              <a:defRPr>
                <a:latin typeface="Source Serif Pro"/>
                <a:ea typeface="Source Serif Pro"/>
                <a:cs typeface="Source Serif Pro"/>
                <a:sym typeface="Source Serif Pro"/>
              </a:defRPr>
            </a:lvl9pPr>
          </a:lstStyle>
          <a:p>
            <a:endParaRPr/>
          </a:p>
        </p:txBody>
      </p:sp>
      <p:sp>
        <p:nvSpPr>
          <p:cNvPr id="637" name="Google Shape;637;g257bd50cb5e_0_2095"/>
          <p:cNvSpPr/>
          <p:nvPr/>
        </p:nvSpPr>
        <p:spPr>
          <a:xfrm rot="10800000" flipH="1">
            <a:off x="324750" y="1362025"/>
            <a:ext cx="8505000" cy="2758500"/>
          </a:xfrm>
          <a:prstGeom prst="rect">
            <a:avLst/>
          </a:prstGeom>
          <a:solidFill>
            <a:srgbClr val="F5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257bd50cb5e_0_2095"/>
          <p:cNvSpPr txBox="1"/>
          <p:nvPr/>
        </p:nvSpPr>
        <p:spPr>
          <a:xfrm>
            <a:off x="31170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639" name="Google Shape;639;g257bd50cb5e_0_2095"/>
          <p:cNvCxnSpPr/>
          <p:nvPr/>
        </p:nvCxnSpPr>
        <p:spPr>
          <a:xfrm>
            <a:off x="65182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40" name="Google Shape;640;g257bd50cb5e_0_2095"/>
          <p:cNvSpPr txBox="1"/>
          <p:nvPr/>
        </p:nvSpPr>
        <p:spPr>
          <a:xfrm>
            <a:off x="65184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6</a:t>
            </a:r>
            <a:endParaRPr sz="800">
              <a:solidFill>
                <a:srgbClr val="000000"/>
              </a:solidFill>
              <a:latin typeface="Source Sans Pro"/>
              <a:ea typeface="Source Sans Pro"/>
              <a:cs typeface="Source Sans Pro"/>
              <a:sym typeface="Source Sans Pro"/>
            </a:endParaRPr>
          </a:p>
        </p:txBody>
      </p:sp>
      <p:cxnSp>
        <p:nvCxnSpPr>
          <p:cNvPr id="641" name="Google Shape;641;g257bd50cb5e_0_2095"/>
          <p:cNvCxnSpPr/>
          <p:nvPr/>
        </p:nvCxnSpPr>
        <p:spPr>
          <a:xfrm>
            <a:off x="99196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42" name="Google Shape;642;g257bd50cb5e_0_2095"/>
          <p:cNvSpPr txBox="1"/>
          <p:nvPr/>
        </p:nvSpPr>
        <p:spPr>
          <a:xfrm>
            <a:off x="99198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13</a:t>
            </a:r>
            <a:endParaRPr sz="800">
              <a:solidFill>
                <a:srgbClr val="000000"/>
              </a:solidFill>
              <a:latin typeface="Source Sans Pro"/>
              <a:ea typeface="Source Sans Pro"/>
              <a:cs typeface="Source Sans Pro"/>
              <a:sym typeface="Source Sans Pro"/>
            </a:endParaRPr>
          </a:p>
        </p:txBody>
      </p:sp>
      <p:cxnSp>
        <p:nvCxnSpPr>
          <p:cNvPr id="643" name="Google Shape;643;g257bd50cb5e_0_2095"/>
          <p:cNvCxnSpPr/>
          <p:nvPr/>
        </p:nvCxnSpPr>
        <p:spPr>
          <a:xfrm>
            <a:off x="1332113"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44" name="Google Shape;644;g257bd50cb5e_0_2095"/>
          <p:cNvSpPr txBox="1"/>
          <p:nvPr/>
        </p:nvSpPr>
        <p:spPr>
          <a:xfrm>
            <a:off x="133213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21</a:t>
            </a:r>
            <a:endParaRPr sz="800">
              <a:solidFill>
                <a:srgbClr val="000000"/>
              </a:solidFill>
              <a:latin typeface="Source Sans Pro"/>
              <a:ea typeface="Source Sans Pro"/>
              <a:cs typeface="Source Sans Pro"/>
              <a:sym typeface="Source Sans Pro"/>
            </a:endParaRPr>
          </a:p>
        </p:txBody>
      </p:sp>
      <p:cxnSp>
        <p:nvCxnSpPr>
          <p:cNvPr id="645" name="Google Shape;645;g257bd50cb5e_0_2095"/>
          <p:cNvCxnSpPr/>
          <p:nvPr/>
        </p:nvCxnSpPr>
        <p:spPr>
          <a:xfrm>
            <a:off x="167225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46" name="Google Shape;646;g257bd50cb5e_0_2095"/>
          <p:cNvSpPr txBox="1"/>
          <p:nvPr/>
        </p:nvSpPr>
        <p:spPr>
          <a:xfrm>
            <a:off x="167227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27</a:t>
            </a:r>
            <a:endParaRPr sz="800">
              <a:solidFill>
                <a:srgbClr val="000000"/>
              </a:solidFill>
              <a:latin typeface="Source Sans Pro"/>
              <a:ea typeface="Source Sans Pro"/>
              <a:cs typeface="Source Sans Pro"/>
              <a:sym typeface="Source Sans Pro"/>
            </a:endParaRPr>
          </a:p>
        </p:txBody>
      </p:sp>
      <p:cxnSp>
        <p:nvCxnSpPr>
          <p:cNvPr id="647" name="Google Shape;647;g257bd50cb5e_0_2095"/>
          <p:cNvCxnSpPr/>
          <p:nvPr/>
        </p:nvCxnSpPr>
        <p:spPr>
          <a:xfrm>
            <a:off x="2014052"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48" name="Google Shape;648;g257bd50cb5e_0_2095"/>
          <p:cNvSpPr txBox="1"/>
          <p:nvPr/>
        </p:nvSpPr>
        <p:spPr>
          <a:xfrm>
            <a:off x="396898"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September 2021</a:t>
            </a:r>
            <a:endParaRPr sz="1100">
              <a:solidFill>
                <a:srgbClr val="000000"/>
              </a:solidFill>
              <a:latin typeface="Source Sans Pro"/>
              <a:ea typeface="Source Sans Pro"/>
              <a:cs typeface="Source Sans Pro"/>
              <a:sym typeface="Source Sans Pro"/>
            </a:endParaRPr>
          </a:p>
        </p:txBody>
      </p:sp>
      <p:sp>
        <p:nvSpPr>
          <p:cNvPr id="649" name="Google Shape;649;g257bd50cb5e_0_2095"/>
          <p:cNvSpPr txBox="1"/>
          <p:nvPr/>
        </p:nvSpPr>
        <p:spPr>
          <a:xfrm>
            <a:off x="201406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650" name="Google Shape;650;g257bd50cb5e_0_2095"/>
          <p:cNvCxnSpPr/>
          <p:nvPr/>
        </p:nvCxnSpPr>
        <p:spPr>
          <a:xfrm>
            <a:off x="235419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51" name="Google Shape;651;g257bd50cb5e_0_2095"/>
          <p:cNvSpPr txBox="1"/>
          <p:nvPr/>
        </p:nvSpPr>
        <p:spPr>
          <a:xfrm>
            <a:off x="235420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4</a:t>
            </a:r>
            <a:endParaRPr sz="800">
              <a:solidFill>
                <a:srgbClr val="000000"/>
              </a:solidFill>
              <a:latin typeface="Source Sans Pro"/>
              <a:ea typeface="Source Sans Pro"/>
              <a:cs typeface="Source Sans Pro"/>
              <a:sym typeface="Source Sans Pro"/>
            </a:endParaRPr>
          </a:p>
        </p:txBody>
      </p:sp>
      <p:cxnSp>
        <p:nvCxnSpPr>
          <p:cNvPr id="652" name="Google Shape;652;g257bd50cb5e_0_2095"/>
          <p:cNvCxnSpPr/>
          <p:nvPr/>
        </p:nvCxnSpPr>
        <p:spPr>
          <a:xfrm>
            <a:off x="269433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53" name="Google Shape;653;g257bd50cb5e_0_2095"/>
          <p:cNvSpPr txBox="1"/>
          <p:nvPr/>
        </p:nvSpPr>
        <p:spPr>
          <a:xfrm>
            <a:off x="269435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11</a:t>
            </a:r>
            <a:endParaRPr sz="800">
              <a:solidFill>
                <a:srgbClr val="000000"/>
              </a:solidFill>
              <a:latin typeface="Source Sans Pro"/>
              <a:ea typeface="Source Sans Pro"/>
              <a:cs typeface="Source Sans Pro"/>
              <a:sym typeface="Source Sans Pro"/>
            </a:endParaRPr>
          </a:p>
        </p:txBody>
      </p:sp>
      <p:cxnSp>
        <p:nvCxnSpPr>
          <p:cNvPr id="654" name="Google Shape;654;g257bd50cb5e_0_2095"/>
          <p:cNvCxnSpPr/>
          <p:nvPr/>
        </p:nvCxnSpPr>
        <p:spPr>
          <a:xfrm>
            <a:off x="303448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55" name="Google Shape;655;g257bd50cb5e_0_2095"/>
          <p:cNvSpPr txBox="1"/>
          <p:nvPr/>
        </p:nvSpPr>
        <p:spPr>
          <a:xfrm>
            <a:off x="303449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18</a:t>
            </a:r>
            <a:endParaRPr sz="800">
              <a:solidFill>
                <a:srgbClr val="000000"/>
              </a:solidFill>
              <a:latin typeface="Source Sans Pro"/>
              <a:ea typeface="Source Sans Pro"/>
              <a:cs typeface="Source Sans Pro"/>
              <a:sym typeface="Source Sans Pro"/>
            </a:endParaRPr>
          </a:p>
        </p:txBody>
      </p:sp>
      <p:cxnSp>
        <p:nvCxnSpPr>
          <p:cNvPr id="656" name="Google Shape;656;g257bd50cb5e_0_2095"/>
          <p:cNvCxnSpPr/>
          <p:nvPr/>
        </p:nvCxnSpPr>
        <p:spPr>
          <a:xfrm>
            <a:off x="3374626"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57" name="Google Shape;657;g257bd50cb5e_0_2095"/>
          <p:cNvSpPr txBox="1"/>
          <p:nvPr/>
        </p:nvSpPr>
        <p:spPr>
          <a:xfrm>
            <a:off x="337463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25</a:t>
            </a:r>
            <a:endParaRPr sz="800">
              <a:solidFill>
                <a:srgbClr val="000000"/>
              </a:solidFill>
              <a:latin typeface="Source Sans Pro"/>
              <a:ea typeface="Source Sans Pro"/>
              <a:cs typeface="Source Sans Pro"/>
              <a:sym typeface="Source Sans Pro"/>
            </a:endParaRPr>
          </a:p>
        </p:txBody>
      </p:sp>
      <p:cxnSp>
        <p:nvCxnSpPr>
          <p:cNvPr id="658" name="Google Shape;658;g257bd50cb5e_0_2095"/>
          <p:cNvCxnSpPr/>
          <p:nvPr/>
        </p:nvCxnSpPr>
        <p:spPr>
          <a:xfrm>
            <a:off x="3716416"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59" name="Google Shape;659;g257bd50cb5e_0_2095"/>
          <p:cNvSpPr txBox="1"/>
          <p:nvPr/>
        </p:nvSpPr>
        <p:spPr>
          <a:xfrm>
            <a:off x="2099262"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October 2021</a:t>
            </a:r>
            <a:endParaRPr sz="1100">
              <a:solidFill>
                <a:srgbClr val="000000"/>
              </a:solidFill>
              <a:latin typeface="Source Sans Pro"/>
              <a:ea typeface="Source Sans Pro"/>
              <a:cs typeface="Source Sans Pro"/>
              <a:sym typeface="Source Sans Pro"/>
            </a:endParaRPr>
          </a:p>
        </p:txBody>
      </p:sp>
      <p:sp>
        <p:nvSpPr>
          <p:cNvPr id="660" name="Google Shape;660;g257bd50cb5e_0_2095"/>
          <p:cNvSpPr txBox="1"/>
          <p:nvPr/>
        </p:nvSpPr>
        <p:spPr>
          <a:xfrm>
            <a:off x="371818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a:t>
            </a:r>
            <a:endParaRPr sz="800">
              <a:solidFill>
                <a:srgbClr val="000000"/>
              </a:solidFill>
              <a:latin typeface="Source Sans Pro"/>
              <a:ea typeface="Source Sans Pro"/>
              <a:cs typeface="Source Sans Pro"/>
              <a:sym typeface="Source Sans Pro"/>
            </a:endParaRPr>
          </a:p>
        </p:txBody>
      </p:sp>
      <p:cxnSp>
        <p:nvCxnSpPr>
          <p:cNvPr id="661" name="Google Shape;661;g257bd50cb5e_0_2095"/>
          <p:cNvCxnSpPr/>
          <p:nvPr/>
        </p:nvCxnSpPr>
        <p:spPr>
          <a:xfrm>
            <a:off x="405832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62" name="Google Shape;662;g257bd50cb5e_0_2095"/>
          <p:cNvSpPr txBox="1"/>
          <p:nvPr/>
        </p:nvSpPr>
        <p:spPr>
          <a:xfrm>
            <a:off x="405832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8</a:t>
            </a:r>
            <a:endParaRPr sz="800">
              <a:solidFill>
                <a:srgbClr val="000000"/>
              </a:solidFill>
              <a:latin typeface="Source Sans Pro"/>
              <a:ea typeface="Source Sans Pro"/>
              <a:cs typeface="Source Sans Pro"/>
              <a:sym typeface="Source Sans Pro"/>
            </a:endParaRPr>
          </a:p>
        </p:txBody>
      </p:sp>
      <p:cxnSp>
        <p:nvCxnSpPr>
          <p:cNvPr id="663" name="Google Shape;663;g257bd50cb5e_0_2095"/>
          <p:cNvCxnSpPr/>
          <p:nvPr/>
        </p:nvCxnSpPr>
        <p:spPr>
          <a:xfrm>
            <a:off x="439846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64" name="Google Shape;664;g257bd50cb5e_0_2095"/>
          <p:cNvSpPr txBox="1"/>
          <p:nvPr/>
        </p:nvSpPr>
        <p:spPr>
          <a:xfrm>
            <a:off x="439847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15</a:t>
            </a:r>
            <a:endParaRPr sz="800">
              <a:solidFill>
                <a:srgbClr val="000000"/>
              </a:solidFill>
              <a:latin typeface="Source Sans Pro"/>
              <a:ea typeface="Source Sans Pro"/>
              <a:cs typeface="Source Sans Pro"/>
              <a:sym typeface="Source Sans Pro"/>
            </a:endParaRPr>
          </a:p>
        </p:txBody>
      </p:sp>
      <p:cxnSp>
        <p:nvCxnSpPr>
          <p:cNvPr id="665" name="Google Shape;665;g257bd50cb5e_0_2095"/>
          <p:cNvCxnSpPr/>
          <p:nvPr/>
        </p:nvCxnSpPr>
        <p:spPr>
          <a:xfrm>
            <a:off x="473860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66" name="Google Shape;666;g257bd50cb5e_0_2095"/>
          <p:cNvSpPr txBox="1"/>
          <p:nvPr/>
        </p:nvSpPr>
        <p:spPr>
          <a:xfrm>
            <a:off x="473861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22</a:t>
            </a:r>
            <a:endParaRPr sz="800">
              <a:solidFill>
                <a:srgbClr val="000000"/>
              </a:solidFill>
              <a:latin typeface="Source Sans Pro"/>
              <a:ea typeface="Source Sans Pro"/>
              <a:cs typeface="Source Sans Pro"/>
              <a:sym typeface="Source Sans Pro"/>
            </a:endParaRPr>
          </a:p>
        </p:txBody>
      </p:sp>
      <p:cxnSp>
        <p:nvCxnSpPr>
          <p:cNvPr id="667" name="Google Shape;667;g257bd50cb5e_0_2095"/>
          <p:cNvCxnSpPr/>
          <p:nvPr/>
        </p:nvCxnSpPr>
        <p:spPr>
          <a:xfrm>
            <a:off x="5078753"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68" name="Google Shape;668;g257bd50cb5e_0_2095"/>
          <p:cNvSpPr txBox="1"/>
          <p:nvPr/>
        </p:nvSpPr>
        <p:spPr>
          <a:xfrm>
            <a:off x="507875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29</a:t>
            </a:r>
            <a:endParaRPr sz="800">
              <a:solidFill>
                <a:srgbClr val="000000"/>
              </a:solidFill>
              <a:latin typeface="Source Sans Pro"/>
              <a:ea typeface="Source Sans Pro"/>
              <a:cs typeface="Source Sans Pro"/>
              <a:sym typeface="Source Sans Pro"/>
            </a:endParaRPr>
          </a:p>
        </p:txBody>
      </p:sp>
      <p:cxnSp>
        <p:nvCxnSpPr>
          <p:cNvPr id="669" name="Google Shape;669;g257bd50cb5e_0_2095"/>
          <p:cNvCxnSpPr/>
          <p:nvPr/>
        </p:nvCxnSpPr>
        <p:spPr>
          <a:xfrm>
            <a:off x="5420538"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70" name="Google Shape;670;g257bd50cb5e_0_2095"/>
          <p:cNvSpPr txBox="1"/>
          <p:nvPr/>
        </p:nvSpPr>
        <p:spPr>
          <a:xfrm>
            <a:off x="3803384"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November 2021</a:t>
            </a:r>
            <a:endParaRPr sz="1100">
              <a:solidFill>
                <a:srgbClr val="000000"/>
              </a:solidFill>
              <a:latin typeface="Source Sans Pro"/>
              <a:ea typeface="Source Sans Pro"/>
              <a:cs typeface="Source Sans Pro"/>
              <a:sym typeface="Source Sans Pro"/>
            </a:endParaRPr>
          </a:p>
        </p:txBody>
      </p:sp>
      <p:sp>
        <p:nvSpPr>
          <p:cNvPr id="671" name="Google Shape;671;g257bd50cb5e_0_2095"/>
          <p:cNvSpPr txBox="1"/>
          <p:nvPr/>
        </p:nvSpPr>
        <p:spPr>
          <a:xfrm>
            <a:off x="542406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672" name="Google Shape;672;g257bd50cb5e_0_2095"/>
          <p:cNvCxnSpPr/>
          <p:nvPr/>
        </p:nvCxnSpPr>
        <p:spPr>
          <a:xfrm>
            <a:off x="576420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73" name="Google Shape;673;g257bd50cb5e_0_2095"/>
          <p:cNvSpPr txBox="1"/>
          <p:nvPr/>
        </p:nvSpPr>
        <p:spPr>
          <a:xfrm>
            <a:off x="576421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6</a:t>
            </a:r>
            <a:endParaRPr sz="800">
              <a:solidFill>
                <a:srgbClr val="000000"/>
              </a:solidFill>
              <a:latin typeface="Source Sans Pro"/>
              <a:ea typeface="Source Sans Pro"/>
              <a:cs typeface="Source Sans Pro"/>
              <a:sym typeface="Source Sans Pro"/>
            </a:endParaRPr>
          </a:p>
        </p:txBody>
      </p:sp>
      <p:cxnSp>
        <p:nvCxnSpPr>
          <p:cNvPr id="674" name="Google Shape;674;g257bd50cb5e_0_2095"/>
          <p:cNvCxnSpPr/>
          <p:nvPr/>
        </p:nvCxnSpPr>
        <p:spPr>
          <a:xfrm>
            <a:off x="610435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75" name="Google Shape;675;g257bd50cb5e_0_2095"/>
          <p:cNvSpPr txBox="1"/>
          <p:nvPr/>
        </p:nvSpPr>
        <p:spPr>
          <a:xfrm>
            <a:off x="610435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13</a:t>
            </a:r>
            <a:endParaRPr sz="800">
              <a:solidFill>
                <a:srgbClr val="000000"/>
              </a:solidFill>
              <a:latin typeface="Source Sans Pro"/>
              <a:ea typeface="Source Sans Pro"/>
              <a:cs typeface="Source Sans Pro"/>
              <a:sym typeface="Source Sans Pro"/>
            </a:endParaRPr>
          </a:p>
        </p:txBody>
      </p:sp>
      <p:cxnSp>
        <p:nvCxnSpPr>
          <p:cNvPr id="676" name="Google Shape;676;g257bd50cb5e_0_2095"/>
          <p:cNvCxnSpPr/>
          <p:nvPr/>
        </p:nvCxnSpPr>
        <p:spPr>
          <a:xfrm>
            <a:off x="644449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77" name="Google Shape;677;g257bd50cb5e_0_2095"/>
          <p:cNvSpPr txBox="1"/>
          <p:nvPr/>
        </p:nvSpPr>
        <p:spPr>
          <a:xfrm>
            <a:off x="644449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20</a:t>
            </a:r>
            <a:endParaRPr sz="800">
              <a:solidFill>
                <a:srgbClr val="000000"/>
              </a:solidFill>
              <a:latin typeface="Source Sans Pro"/>
              <a:ea typeface="Source Sans Pro"/>
              <a:cs typeface="Source Sans Pro"/>
              <a:sym typeface="Source Sans Pro"/>
            </a:endParaRPr>
          </a:p>
        </p:txBody>
      </p:sp>
      <p:cxnSp>
        <p:nvCxnSpPr>
          <p:cNvPr id="678" name="Google Shape;678;g257bd50cb5e_0_2095"/>
          <p:cNvCxnSpPr/>
          <p:nvPr/>
        </p:nvCxnSpPr>
        <p:spPr>
          <a:xfrm>
            <a:off x="678463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79" name="Google Shape;679;g257bd50cb5e_0_2095"/>
          <p:cNvSpPr txBox="1"/>
          <p:nvPr/>
        </p:nvSpPr>
        <p:spPr>
          <a:xfrm>
            <a:off x="678464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27</a:t>
            </a:r>
            <a:endParaRPr sz="800">
              <a:solidFill>
                <a:srgbClr val="000000"/>
              </a:solidFill>
              <a:latin typeface="Source Sans Pro"/>
              <a:ea typeface="Source Sans Pro"/>
              <a:cs typeface="Source Sans Pro"/>
              <a:sym typeface="Source Sans Pro"/>
            </a:endParaRPr>
          </a:p>
        </p:txBody>
      </p:sp>
      <p:cxnSp>
        <p:nvCxnSpPr>
          <p:cNvPr id="680" name="Google Shape;680;g257bd50cb5e_0_2095"/>
          <p:cNvCxnSpPr/>
          <p:nvPr/>
        </p:nvCxnSpPr>
        <p:spPr>
          <a:xfrm>
            <a:off x="7126419"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681" name="Google Shape;681;g257bd50cb5e_0_2095"/>
          <p:cNvSpPr txBox="1"/>
          <p:nvPr/>
        </p:nvSpPr>
        <p:spPr>
          <a:xfrm>
            <a:off x="5509265"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December 2021</a:t>
            </a:r>
            <a:endParaRPr sz="1100">
              <a:solidFill>
                <a:srgbClr val="000000"/>
              </a:solidFill>
              <a:latin typeface="Source Sans Pro"/>
              <a:ea typeface="Source Sans Pro"/>
              <a:cs typeface="Source Sans Pro"/>
              <a:sym typeface="Source Sans Pro"/>
            </a:endParaRPr>
          </a:p>
        </p:txBody>
      </p:sp>
      <p:sp>
        <p:nvSpPr>
          <p:cNvPr id="682" name="Google Shape;682;g257bd50cb5e_0_2095"/>
          <p:cNvSpPr txBox="1"/>
          <p:nvPr/>
        </p:nvSpPr>
        <p:spPr>
          <a:xfrm>
            <a:off x="712994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3</a:t>
            </a:r>
            <a:endParaRPr sz="800">
              <a:solidFill>
                <a:srgbClr val="000000"/>
              </a:solidFill>
              <a:latin typeface="Source Sans Pro"/>
              <a:ea typeface="Source Sans Pro"/>
              <a:cs typeface="Source Sans Pro"/>
              <a:sym typeface="Source Sans Pro"/>
            </a:endParaRPr>
          </a:p>
        </p:txBody>
      </p:sp>
      <p:cxnSp>
        <p:nvCxnSpPr>
          <p:cNvPr id="683" name="Google Shape;683;g257bd50cb5e_0_2095"/>
          <p:cNvCxnSpPr/>
          <p:nvPr/>
        </p:nvCxnSpPr>
        <p:spPr>
          <a:xfrm>
            <a:off x="747009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84" name="Google Shape;684;g257bd50cb5e_0_2095"/>
          <p:cNvSpPr txBox="1"/>
          <p:nvPr/>
        </p:nvSpPr>
        <p:spPr>
          <a:xfrm>
            <a:off x="747009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10</a:t>
            </a:r>
            <a:endParaRPr sz="800">
              <a:solidFill>
                <a:srgbClr val="000000"/>
              </a:solidFill>
              <a:latin typeface="Source Sans Pro"/>
              <a:ea typeface="Source Sans Pro"/>
              <a:cs typeface="Source Sans Pro"/>
              <a:sym typeface="Source Sans Pro"/>
            </a:endParaRPr>
          </a:p>
        </p:txBody>
      </p:sp>
      <p:cxnSp>
        <p:nvCxnSpPr>
          <p:cNvPr id="685" name="Google Shape;685;g257bd50cb5e_0_2095"/>
          <p:cNvCxnSpPr/>
          <p:nvPr/>
        </p:nvCxnSpPr>
        <p:spPr>
          <a:xfrm>
            <a:off x="781023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86" name="Google Shape;686;g257bd50cb5e_0_2095"/>
          <p:cNvSpPr txBox="1"/>
          <p:nvPr/>
        </p:nvSpPr>
        <p:spPr>
          <a:xfrm>
            <a:off x="7810235"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17</a:t>
            </a:r>
            <a:endParaRPr sz="800">
              <a:solidFill>
                <a:srgbClr val="000000"/>
              </a:solidFill>
              <a:latin typeface="Source Sans Pro"/>
              <a:ea typeface="Source Sans Pro"/>
              <a:cs typeface="Source Sans Pro"/>
              <a:sym typeface="Source Sans Pro"/>
            </a:endParaRPr>
          </a:p>
        </p:txBody>
      </p:sp>
      <p:cxnSp>
        <p:nvCxnSpPr>
          <p:cNvPr id="687" name="Google Shape;687;g257bd50cb5e_0_2095"/>
          <p:cNvCxnSpPr/>
          <p:nvPr/>
        </p:nvCxnSpPr>
        <p:spPr>
          <a:xfrm>
            <a:off x="815038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88" name="Google Shape;688;g257bd50cb5e_0_2095"/>
          <p:cNvSpPr txBox="1"/>
          <p:nvPr/>
        </p:nvSpPr>
        <p:spPr>
          <a:xfrm>
            <a:off x="815037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24</a:t>
            </a:r>
            <a:endParaRPr sz="800">
              <a:solidFill>
                <a:srgbClr val="000000"/>
              </a:solidFill>
              <a:latin typeface="Source Sans Pro"/>
              <a:ea typeface="Source Sans Pro"/>
              <a:cs typeface="Source Sans Pro"/>
              <a:sym typeface="Source Sans Pro"/>
            </a:endParaRPr>
          </a:p>
        </p:txBody>
      </p:sp>
      <p:cxnSp>
        <p:nvCxnSpPr>
          <p:cNvPr id="689" name="Google Shape;689;g257bd50cb5e_0_2095"/>
          <p:cNvCxnSpPr/>
          <p:nvPr/>
        </p:nvCxnSpPr>
        <p:spPr>
          <a:xfrm>
            <a:off x="849052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690" name="Google Shape;690;g257bd50cb5e_0_2095"/>
          <p:cNvSpPr txBox="1"/>
          <p:nvPr/>
        </p:nvSpPr>
        <p:spPr>
          <a:xfrm>
            <a:off x="849052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31</a:t>
            </a:r>
            <a:endParaRPr sz="800">
              <a:solidFill>
                <a:srgbClr val="000000"/>
              </a:solidFill>
              <a:latin typeface="Source Sans Pro"/>
              <a:ea typeface="Source Sans Pro"/>
              <a:cs typeface="Source Sans Pro"/>
              <a:sym typeface="Source Sans Pro"/>
            </a:endParaRPr>
          </a:p>
        </p:txBody>
      </p:sp>
      <p:sp>
        <p:nvSpPr>
          <p:cNvPr id="691" name="Google Shape;691;g257bd50cb5e_0_2095"/>
          <p:cNvSpPr txBox="1"/>
          <p:nvPr/>
        </p:nvSpPr>
        <p:spPr>
          <a:xfrm>
            <a:off x="7215146"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January 2022</a:t>
            </a:r>
            <a:endParaRPr sz="1100">
              <a:solidFill>
                <a:srgbClr val="000000"/>
              </a:solidFill>
              <a:latin typeface="Source Sans Pro"/>
              <a:ea typeface="Source Sans Pro"/>
              <a:cs typeface="Source Sans Pro"/>
              <a:sym typeface="Source Sans Pro"/>
            </a:endParaRPr>
          </a:p>
        </p:txBody>
      </p:sp>
      <p:sp>
        <p:nvSpPr>
          <p:cNvPr id="692" name="Google Shape;692;g257bd50cb5e_0_2095"/>
          <p:cNvSpPr txBox="1">
            <a:spLocks noGrp="1"/>
          </p:cNvSpPr>
          <p:nvPr>
            <p:ph type="subTitle" idx="2"/>
          </p:nvPr>
        </p:nvSpPr>
        <p:spPr>
          <a:xfrm>
            <a:off x="3168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93" name="Google Shape;693;g257bd50cb5e_0_2095"/>
          <p:cNvSpPr txBox="1">
            <a:spLocks noGrp="1"/>
          </p:cNvSpPr>
          <p:nvPr>
            <p:ph type="subTitle" idx="3"/>
          </p:nvPr>
        </p:nvSpPr>
        <p:spPr>
          <a:xfrm>
            <a:off x="24670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94" name="Google Shape;694;g257bd50cb5e_0_2095"/>
          <p:cNvSpPr txBox="1">
            <a:spLocks noGrp="1"/>
          </p:cNvSpPr>
          <p:nvPr>
            <p:ph type="subTitle" idx="4"/>
          </p:nvPr>
        </p:nvSpPr>
        <p:spPr>
          <a:xfrm>
            <a:off x="46171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695" name="Google Shape;695;g257bd50cb5e_0_2095"/>
          <p:cNvSpPr txBox="1">
            <a:spLocks noGrp="1"/>
          </p:cNvSpPr>
          <p:nvPr>
            <p:ph type="subTitle" idx="5"/>
          </p:nvPr>
        </p:nvSpPr>
        <p:spPr>
          <a:xfrm>
            <a:off x="67673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lendar timeline 10/21–2/22">
  <p:cSld name="CUSTOM_17_1_1">
    <p:spTree>
      <p:nvGrpSpPr>
        <p:cNvPr id="1" name="Shape 696"/>
        <p:cNvGrpSpPr/>
        <p:nvPr/>
      </p:nvGrpSpPr>
      <p:grpSpPr>
        <a:xfrm>
          <a:off x="0" y="0"/>
          <a:ext cx="0" cy="0"/>
          <a:chOff x="0" y="0"/>
          <a:chExt cx="0" cy="0"/>
        </a:xfrm>
      </p:grpSpPr>
      <p:sp>
        <p:nvSpPr>
          <p:cNvPr id="697" name="Google Shape;697;g257bd50cb5e_0_2160"/>
          <p:cNvSpPr txBox="1"/>
          <p:nvPr/>
        </p:nvSpPr>
        <p:spPr>
          <a:xfrm>
            <a:off x="316875" y="4340425"/>
            <a:ext cx="2070300" cy="224700"/>
          </a:xfrm>
          <a:prstGeom prst="rect">
            <a:avLst/>
          </a:prstGeom>
          <a:solidFill>
            <a:srgbClr val="AF121D"/>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98" name="Google Shape;698;g257bd50cb5e_0_2160"/>
          <p:cNvSpPr txBox="1"/>
          <p:nvPr/>
        </p:nvSpPr>
        <p:spPr>
          <a:xfrm>
            <a:off x="2467025" y="4340425"/>
            <a:ext cx="2070300" cy="224700"/>
          </a:xfrm>
          <a:prstGeom prst="rect">
            <a:avLst/>
          </a:prstGeom>
          <a:solidFill>
            <a:srgbClr val="2B1A78"/>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699" name="Google Shape;699;g257bd50cb5e_0_2160"/>
          <p:cNvSpPr txBox="1"/>
          <p:nvPr/>
        </p:nvSpPr>
        <p:spPr>
          <a:xfrm>
            <a:off x="4617175" y="4340425"/>
            <a:ext cx="2070300" cy="224700"/>
          </a:xfrm>
          <a:prstGeom prst="rect">
            <a:avLst/>
          </a:prstGeom>
          <a:solidFill>
            <a:srgbClr val="5650BE"/>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700" name="Google Shape;700;g257bd50cb5e_0_2160"/>
          <p:cNvSpPr txBox="1"/>
          <p:nvPr/>
        </p:nvSpPr>
        <p:spPr>
          <a:xfrm>
            <a:off x="6767325" y="4340425"/>
            <a:ext cx="2070300" cy="224700"/>
          </a:xfrm>
          <a:prstGeom prst="rect">
            <a:avLst/>
          </a:prstGeom>
          <a:solidFill>
            <a:srgbClr val="00AD93"/>
          </a:solid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endParaRPr sz="1000" b="1">
              <a:solidFill>
                <a:srgbClr val="FFFFFF"/>
              </a:solidFill>
              <a:latin typeface="Source Sans Pro"/>
              <a:ea typeface="Source Sans Pro"/>
              <a:cs typeface="Source Sans Pro"/>
              <a:sym typeface="Source Sans Pro"/>
            </a:endParaRPr>
          </a:p>
        </p:txBody>
      </p:sp>
      <p:sp>
        <p:nvSpPr>
          <p:cNvPr id="701" name="Google Shape;701;g257bd50cb5e_0_2160"/>
          <p:cNvSpPr txBox="1">
            <a:spLocks noGrp="1"/>
          </p:cNvSpPr>
          <p:nvPr>
            <p:ph type="subTitle" idx="1"/>
          </p:nvPr>
        </p:nvSpPr>
        <p:spPr>
          <a:xfrm>
            <a:off x="342075" y="442975"/>
            <a:ext cx="8505000" cy="60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Font typeface="Source Serif Pro"/>
              <a:buNone/>
              <a:defRPr sz="3000" b="1">
                <a:latin typeface="Source Serif Pro"/>
                <a:ea typeface="Source Serif Pro"/>
                <a:cs typeface="Source Serif Pro"/>
                <a:sym typeface="Source Serif Pro"/>
              </a:defRPr>
            </a:lvl1pPr>
            <a:lvl2pPr lvl="1" rtl="0">
              <a:spcBef>
                <a:spcPts val="0"/>
              </a:spcBef>
              <a:spcAft>
                <a:spcPts val="0"/>
              </a:spcAft>
              <a:buSzPts val="1400"/>
              <a:buFont typeface="Source Serif Pro"/>
              <a:buNone/>
              <a:defRPr>
                <a:latin typeface="Source Serif Pro"/>
                <a:ea typeface="Source Serif Pro"/>
                <a:cs typeface="Source Serif Pro"/>
                <a:sym typeface="Source Serif Pro"/>
              </a:defRPr>
            </a:lvl2pPr>
            <a:lvl3pPr lvl="2" rtl="0">
              <a:spcBef>
                <a:spcPts val="0"/>
              </a:spcBef>
              <a:spcAft>
                <a:spcPts val="0"/>
              </a:spcAft>
              <a:buSzPts val="1400"/>
              <a:buFont typeface="Source Serif Pro"/>
              <a:buNone/>
              <a:defRPr>
                <a:latin typeface="Source Serif Pro"/>
                <a:ea typeface="Source Serif Pro"/>
                <a:cs typeface="Source Serif Pro"/>
                <a:sym typeface="Source Serif Pro"/>
              </a:defRPr>
            </a:lvl3pPr>
            <a:lvl4pPr lvl="3" rtl="0">
              <a:spcBef>
                <a:spcPts val="0"/>
              </a:spcBef>
              <a:spcAft>
                <a:spcPts val="0"/>
              </a:spcAft>
              <a:buSzPts val="1400"/>
              <a:buFont typeface="Source Serif Pro"/>
              <a:buNone/>
              <a:defRPr>
                <a:latin typeface="Source Serif Pro"/>
                <a:ea typeface="Source Serif Pro"/>
                <a:cs typeface="Source Serif Pro"/>
                <a:sym typeface="Source Serif Pro"/>
              </a:defRPr>
            </a:lvl4pPr>
            <a:lvl5pPr lvl="4" rtl="0">
              <a:spcBef>
                <a:spcPts val="0"/>
              </a:spcBef>
              <a:spcAft>
                <a:spcPts val="0"/>
              </a:spcAft>
              <a:buSzPts val="1400"/>
              <a:buFont typeface="Source Serif Pro"/>
              <a:buNone/>
              <a:defRPr>
                <a:latin typeface="Source Serif Pro"/>
                <a:ea typeface="Source Serif Pro"/>
                <a:cs typeface="Source Serif Pro"/>
                <a:sym typeface="Source Serif Pro"/>
              </a:defRPr>
            </a:lvl5pPr>
            <a:lvl6pPr lvl="5" rtl="0">
              <a:spcBef>
                <a:spcPts val="0"/>
              </a:spcBef>
              <a:spcAft>
                <a:spcPts val="0"/>
              </a:spcAft>
              <a:buSzPts val="1400"/>
              <a:buFont typeface="Source Serif Pro"/>
              <a:buNone/>
              <a:defRPr>
                <a:latin typeface="Source Serif Pro"/>
                <a:ea typeface="Source Serif Pro"/>
                <a:cs typeface="Source Serif Pro"/>
                <a:sym typeface="Source Serif Pro"/>
              </a:defRPr>
            </a:lvl6pPr>
            <a:lvl7pPr lvl="6" rtl="0">
              <a:spcBef>
                <a:spcPts val="0"/>
              </a:spcBef>
              <a:spcAft>
                <a:spcPts val="0"/>
              </a:spcAft>
              <a:buSzPts val="1400"/>
              <a:buFont typeface="Source Serif Pro"/>
              <a:buNone/>
              <a:defRPr>
                <a:latin typeface="Source Serif Pro"/>
                <a:ea typeface="Source Serif Pro"/>
                <a:cs typeface="Source Serif Pro"/>
                <a:sym typeface="Source Serif Pro"/>
              </a:defRPr>
            </a:lvl7pPr>
            <a:lvl8pPr lvl="7" rtl="0">
              <a:spcBef>
                <a:spcPts val="0"/>
              </a:spcBef>
              <a:spcAft>
                <a:spcPts val="0"/>
              </a:spcAft>
              <a:buSzPts val="1400"/>
              <a:buFont typeface="Source Serif Pro"/>
              <a:buNone/>
              <a:defRPr>
                <a:latin typeface="Source Serif Pro"/>
                <a:ea typeface="Source Serif Pro"/>
                <a:cs typeface="Source Serif Pro"/>
                <a:sym typeface="Source Serif Pro"/>
              </a:defRPr>
            </a:lvl8pPr>
            <a:lvl9pPr lvl="8" rtl="0">
              <a:spcBef>
                <a:spcPts val="0"/>
              </a:spcBef>
              <a:spcAft>
                <a:spcPts val="0"/>
              </a:spcAft>
              <a:buSzPts val="1400"/>
              <a:buFont typeface="Source Serif Pro"/>
              <a:buNone/>
              <a:defRPr>
                <a:latin typeface="Source Serif Pro"/>
                <a:ea typeface="Source Serif Pro"/>
                <a:cs typeface="Source Serif Pro"/>
                <a:sym typeface="Source Serif Pro"/>
              </a:defRPr>
            </a:lvl9pPr>
          </a:lstStyle>
          <a:p>
            <a:endParaRPr/>
          </a:p>
        </p:txBody>
      </p:sp>
      <p:sp>
        <p:nvSpPr>
          <p:cNvPr id="702" name="Google Shape;702;g257bd50cb5e_0_2160"/>
          <p:cNvSpPr txBox="1">
            <a:spLocks noGrp="1"/>
          </p:cNvSpPr>
          <p:nvPr>
            <p:ph type="subTitle" idx="2"/>
          </p:nvPr>
        </p:nvSpPr>
        <p:spPr>
          <a:xfrm>
            <a:off x="3168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703" name="Google Shape;703;g257bd50cb5e_0_2160"/>
          <p:cNvSpPr txBox="1">
            <a:spLocks noGrp="1"/>
          </p:cNvSpPr>
          <p:nvPr>
            <p:ph type="subTitle" idx="3"/>
          </p:nvPr>
        </p:nvSpPr>
        <p:spPr>
          <a:xfrm>
            <a:off x="24670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704" name="Google Shape;704;g257bd50cb5e_0_2160"/>
          <p:cNvSpPr txBox="1">
            <a:spLocks noGrp="1"/>
          </p:cNvSpPr>
          <p:nvPr>
            <p:ph type="subTitle" idx="4"/>
          </p:nvPr>
        </p:nvSpPr>
        <p:spPr>
          <a:xfrm>
            <a:off x="461717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705" name="Google Shape;705;g257bd50cb5e_0_2160"/>
          <p:cNvSpPr txBox="1">
            <a:spLocks noGrp="1"/>
          </p:cNvSpPr>
          <p:nvPr>
            <p:ph type="subTitle" idx="5"/>
          </p:nvPr>
        </p:nvSpPr>
        <p:spPr>
          <a:xfrm>
            <a:off x="6767325" y="4338775"/>
            <a:ext cx="2070300" cy="22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1pPr>
            <a:lvl2pPr lvl="1"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2pPr>
            <a:lvl3pPr lvl="2"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3pPr>
            <a:lvl4pPr lvl="3"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4pPr>
            <a:lvl5pPr lvl="4"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5pPr>
            <a:lvl6pPr lvl="5"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6pPr>
            <a:lvl7pPr lvl="6"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7pPr>
            <a:lvl8pPr lvl="7"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8pPr>
            <a:lvl9pPr lvl="8" algn="ctr" rtl="0">
              <a:spcBef>
                <a:spcPts val="0"/>
              </a:spcBef>
              <a:spcAft>
                <a:spcPts val="0"/>
              </a:spcAft>
              <a:buClr>
                <a:schemeClr val="lt1"/>
              </a:buClr>
              <a:buSzPts val="1000"/>
              <a:buFont typeface="Source Sans Pro"/>
              <a:buNone/>
              <a:defRPr sz="1000">
                <a:solidFill>
                  <a:schemeClr val="lt1"/>
                </a:solidFill>
                <a:latin typeface="Source Sans Pro"/>
                <a:ea typeface="Source Sans Pro"/>
                <a:cs typeface="Source Sans Pro"/>
                <a:sym typeface="Source Sans Pro"/>
              </a:defRPr>
            </a:lvl9pPr>
          </a:lstStyle>
          <a:p>
            <a:endParaRPr/>
          </a:p>
        </p:txBody>
      </p:sp>
      <p:sp>
        <p:nvSpPr>
          <p:cNvPr id="706" name="Google Shape;706;g257bd50cb5e_0_2160"/>
          <p:cNvSpPr/>
          <p:nvPr/>
        </p:nvSpPr>
        <p:spPr>
          <a:xfrm rot="10800000" flipH="1">
            <a:off x="320675" y="1362025"/>
            <a:ext cx="8505000" cy="2758500"/>
          </a:xfrm>
          <a:prstGeom prst="rect">
            <a:avLst/>
          </a:prstGeom>
          <a:solidFill>
            <a:srgbClr val="F5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7" name="Google Shape;707;g257bd50cb5e_0_2160"/>
          <p:cNvCxnSpPr/>
          <p:nvPr/>
        </p:nvCxnSpPr>
        <p:spPr>
          <a:xfrm>
            <a:off x="313440"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708" name="Google Shape;708;g257bd50cb5e_0_2160"/>
          <p:cNvSpPr txBox="1"/>
          <p:nvPr/>
        </p:nvSpPr>
        <p:spPr>
          <a:xfrm>
            <a:off x="31345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709" name="Google Shape;709;g257bd50cb5e_0_2160"/>
          <p:cNvCxnSpPr/>
          <p:nvPr/>
        </p:nvCxnSpPr>
        <p:spPr>
          <a:xfrm>
            <a:off x="65358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10" name="Google Shape;710;g257bd50cb5e_0_2160"/>
          <p:cNvSpPr txBox="1"/>
          <p:nvPr/>
        </p:nvSpPr>
        <p:spPr>
          <a:xfrm>
            <a:off x="65359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4</a:t>
            </a:r>
            <a:endParaRPr sz="800">
              <a:solidFill>
                <a:srgbClr val="000000"/>
              </a:solidFill>
              <a:latin typeface="Source Sans Pro"/>
              <a:ea typeface="Source Sans Pro"/>
              <a:cs typeface="Source Sans Pro"/>
              <a:sym typeface="Source Sans Pro"/>
            </a:endParaRPr>
          </a:p>
        </p:txBody>
      </p:sp>
      <p:cxnSp>
        <p:nvCxnSpPr>
          <p:cNvPr id="711" name="Google Shape;711;g257bd50cb5e_0_2160"/>
          <p:cNvCxnSpPr/>
          <p:nvPr/>
        </p:nvCxnSpPr>
        <p:spPr>
          <a:xfrm>
            <a:off x="993725"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12" name="Google Shape;712;g257bd50cb5e_0_2160"/>
          <p:cNvSpPr txBox="1"/>
          <p:nvPr/>
        </p:nvSpPr>
        <p:spPr>
          <a:xfrm>
            <a:off x="99373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11</a:t>
            </a:r>
            <a:endParaRPr sz="800">
              <a:solidFill>
                <a:srgbClr val="000000"/>
              </a:solidFill>
              <a:latin typeface="Source Sans Pro"/>
              <a:ea typeface="Source Sans Pro"/>
              <a:cs typeface="Source Sans Pro"/>
              <a:sym typeface="Source Sans Pro"/>
            </a:endParaRPr>
          </a:p>
        </p:txBody>
      </p:sp>
      <p:cxnSp>
        <p:nvCxnSpPr>
          <p:cNvPr id="713" name="Google Shape;713;g257bd50cb5e_0_2160"/>
          <p:cNvCxnSpPr/>
          <p:nvPr/>
        </p:nvCxnSpPr>
        <p:spPr>
          <a:xfrm>
            <a:off x="133386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14" name="Google Shape;714;g257bd50cb5e_0_2160"/>
          <p:cNvSpPr txBox="1"/>
          <p:nvPr/>
        </p:nvSpPr>
        <p:spPr>
          <a:xfrm>
            <a:off x="133388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18</a:t>
            </a:r>
            <a:endParaRPr sz="800">
              <a:solidFill>
                <a:srgbClr val="000000"/>
              </a:solidFill>
              <a:latin typeface="Source Sans Pro"/>
              <a:ea typeface="Source Sans Pro"/>
              <a:cs typeface="Source Sans Pro"/>
              <a:sym typeface="Source Sans Pro"/>
            </a:endParaRPr>
          </a:p>
        </p:txBody>
      </p:sp>
      <p:cxnSp>
        <p:nvCxnSpPr>
          <p:cNvPr id="715" name="Google Shape;715;g257bd50cb5e_0_2160"/>
          <p:cNvCxnSpPr/>
          <p:nvPr/>
        </p:nvCxnSpPr>
        <p:spPr>
          <a:xfrm>
            <a:off x="167401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16" name="Google Shape;716;g257bd50cb5e_0_2160"/>
          <p:cNvSpPr txBox="1"/>
          <p:nvPr/>
        </p:nvSpPr>
        <p:spPr>
          <a:xfrm>
            <a:off x="167402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25</a:t>
            </a:r>
            <a:endParaRPr sz="800">
              <a:solidFill>
                <a:srgbClr val="000000"/>
              </a:solidFill>
              <a:latin typeface="Source Sans Pro"/>
              <a:ea typeface="Source Sans Pro"/>
              <a:cs typeface="Source Sans Pro"/>
              <a:sym typeface="Source Sans Pro"/>
            </a:endParaRPr>
          </a:p>
        </p:txBody>
      </p:sp>
      <p:cxnSp>
        <p:nvCxnSpPr>
          <p:cNvPr id="717" name="Google Shape;717;g257bd50cb5e_0_2160"/>
          <p:cNvCxnSpPr/>
          <p:nvPr/>
        </p:nvCxnSpPr>
        <p:spPr>
          <a:xfrm>
            <a:off x="2015803"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718" name="Google Shape;718;g257bd50cb5e_0_2160"/>
          <p:cNvSpPr txBox="1"/>
          <p:nvPr/>
        </p:nvSpPr>
        <p:spPr>
          <a:xfrm>
            <a:off x="398649"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October 2021</a:t>
            </a:r>
            <a:endParaRPr sz="1100">
              <a:solidFill>
                <a:srgbClr val="000000"/>
              </a:solidFill>
              <a:latin typeface="Source Sans Pro"/>
              <a:ea typeface="Source Sans Pro"/>
              <a:cs typeface="Source Sans Pro"/>
              <a:sym typeface="Source Sans Pro"/>
            </a:endParaRPr>
          </a:p>
        </p:txBody>
      </p:sp>
      <p:sp>
        <p:nvSpPr>
          <p:cNvPr id="719" name="Google Shape;719;g257bd50cb5e_0_2160"/>
          <p:cNvSpPr txBox="1"/>
          <p:nvPr/>
        </p:nvSpPr>
        <p:spPr>
          <a:xfrm>
            <a:off x="201757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a:t>
            </a:r>
            <a:endParaRPr sz="800">
              <a:solidFill>
                <a:srgbClr val="000000"/>
              </a:solidFill>
              <a:latin typeface="Source Sans Pro"/>
              <a:ea typeface="Source Sans Pro"/>
              <a:cs typeface="Source Sans Pro"/>
              <a:sym typeface="Source Sans Pro"/>
            </a:endParaRPr>
          </a:p>
        </p:txBody>
      </p:sp>
      <p:cxnSp>
        <p:nvCxnSpPr>
          <p:cNvPr id="720" name="Google Shape;720;g257bd50cb5e_0_2160"/>
          <p:cNvCxnSpPr/>
          <p:nvPr/>
        </p:nvCxnSpPr>
        <p:spPr>
          <a:xfrm>
            <a:off x="235770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21" name="Google Shape;721;g257bd50cb5e_0_2160"/>
          <p:cNvSpPr txBox="1"/>
          <p:nvPr/>
        </p:nvSpPr>
        <p:spPr>
          <a:xfrm>
            <a:off x="235771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8</a:t>
            </a:r>
            <a:endParaRPr sz="800">
              <a:solidFill>
                <a:srgbClr val="000000"/>
              </a:solidFill>
              <a:latin typeface="Source Sans Pro"/>
              <a:ea typeface="Source Sans Pro"/>
              <a:cs typeface="Source Sans Pro"/>
              <a:sym typeface="Source Sans Pro"/>
            </a:endParaRPr>
          </a:p>
        </p:txBody>
      </p:sp>
      <p:cxnSp>
        <p:nvCxnSpPr>
          <p:cNvPr id="722" name="Google Shape;722;g257bd50cb5e_0_2160"/>
          <p:cNvCxnSpPr/>
          <p:nvPr/>
        </p:nvCxnSpPr>
        <p:spPr>
          <a:xfrm>
            <a:off x="269785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23" name="Google Shape;723;g257bd50cb5e_0_2160"/>
          <p:cNvSpPr txBox="1"/>
          <p:nvPr/>
        </p:nvSpPr>
        <p:spPr>
          <a:xfrm>
            <a:off x="2697860"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15</a:t>
            </a:r>
            <a:endParaRPr sz="800">
              <a:solidFill>
                <a:srgbClr val="000000"/>
              </a:solidFill>
              <a:latin typeface="Source Sans Pro"/>
              <a:ea typeface="Source Sans Pro"/>
              <a:cs typeface="Source Sans Pro"/>
              <a:sym typeface="Source Sans Pro"/>
            </a:endParaRPr>
          </a:p>
        </p:txBody>
      </p:sp>
      <p:cxnSp>
        <p:nvCxnSpPr>
          <p:cNvPr id="724" name="Google Shape;724;g257bd50cb5e_0_2160"/>
          <p:cNvCxnSpPr/>
          <p:nvPr/>
        </p:nvCxnSpPr>
        <p:spPr>
          <a:xfrm>
            <a:off x="303799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25" name="Google Shape;725;g257bd50cb5e_0_2160"/>
          <p:cNvSpPr txBox="1"/>
          <p:nvPr/>
        </p:nvSpPr>
        <p:spPr>
          <a:xfrm>
            <a:off x="303800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22</a:t>
            </a:r>
            <a:endParaRPr sz="800">
              <a:solidFill>
                <a:srgbClr val="000000"/>
              </a:solidFill>
              <a:latin typeface="Source Sans Pro"/>
              <a:ea typeface="Source Sans Pro"/>
              <a:cs typeface="Source Sans Pro"/>
              <a:sym typeface="Source Sans Pro"/>
            </a:endParaRPr>
          </a:p>
        </p:txBody>
      </p:sp>
      <p:cxnSp>
        <p:nvCxnSpPr>
          <p:cNvPr id="726" name="Google Shape;726;g257bd50cb5e_0_2160"/>
          <p:cNvCxnSpPr/>
          <p:nvPr/>
        </p:nvCxnSpPr>
        <p:spPr>
          <a:xfrm>
            <a:off x="3378141"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27" name="Google Shape;727;g257bd50cb5e_0_2160"/>
          <p:cNvSpPr txBox="1"/>
          <p:nvPr/>
        </p:nvSpPr>
        <p:spPr>
          <a:xfrm>
            <a:off x="337814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29</a:t>
            </a:r>
            <a:endParaRPr sz="800">
              <a:solidFill>
                <a:srgbClr val="000000"/>
              </a:solidFill>
              <a:latin typeface="Source Sans Pro"/>
              <a:ea typeface="Source Sans Pro"/>
              <a:cs typeface="Source Sans Pro"/>
              <a:sym typeface="Source Sans Pro"/>
            </a:endParaRPr>
          </a:p>
        </p:txBody>
      </p:sp>
      <p:cxnSp>
        <p:nvCxnSpPr>
          <p:cNvPr id="728" name="Google Shape;728;g257bd50cb5e_0_2160"/>
          <p:cNvCxnSpPr/>
          <p:nvPr/>
        </p:nvCxnSpPr>
        <p:spPr>
          <a:xfrm>
            <a:off x="3719926"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729" name="Google Shape;729;g257bd50cb5e_0_2160"/>
          <p:cNvSpPr txBox="1"/>
          <p:nvPr/>
        </p:nvSpPr>
        <p:spPr>
          <a:xfrm>
            <a:off x="2102771"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November 2021</a:t>
            </a:r>
            <a:endParaRPr sz="1100">
              <a:solidFill>
                <a:srgbClr val="000000"/>
              </a:solidFill>
              <a:latin typeface="Source Sans Pro"/>
              <a:ea typeface="Source Sans Pro"/>
              <a:cs typeface="Source Sans Pro"/>
              <a:sym typeface="Source Sans Pro"/>
            </a:endParaRPr>
          </a:p>
        </p:txBody>
      </p:sp>
      <p:sp>
        <p:nvSpPr>
          <p:cNvPr id="730" name="Google Shape;730;g257bd50cb5e_0_2160"/>
          <p:cNvSpPr txBox="1"/>
          <p:nvPr/>
        </p:nvSpPr>
        <p:spPr>
          <a:xfrm>
            <a:off x="3723455"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731" name="Google Shape;731;g257bd50cb5e_0_2160"/>
          <p:cNvCxnSpPr/>
          <p:nvPr/>
        </p:nvCxnSpPr>
        <p:spPr>
          <a:xfrm>
            <a:off x="406359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32" name="Google Shape;732;g257bd50cb5e_0_2160"/>
          <p:cNvSpPr txBox="1"/>
          <p:nvPr/>
        </p:nvSpPr>
        <p:spPr>
          <a:xfrm>
            <a:off x="406359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6</a:t>
            </a:r>
            <a:endParaRPr sz="800">
              <a:solidFill>
                <a:srgbClr val="000000"/>
              </a:solidFill>
              <a:latin typeface="Source Sans Pro"/>
              <a:ea typeface="Source Sans Pro"/>
              <a:cs typeface="Source Sans Pro"/>
              <a:sym typeface="Source Sans Pro"/>
            </a:endParaRPr>
          </a:p>
        </p:txBody>
      </p:sp>
      <p:cxnSp>
        <p:nvCxnSpPr>
          <p:cNvPr id="733" name="Google Shape;733;g257bd50cb5e_0_2160"/>
          <p:cNvCxnSpPr/>
          <p:nvPr/>
        </p:nvCxnSpPr>
        <p:spPr>
          <a:xfrm>
            <a:off x="440373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34" name="Google Shape;734;g257bd50cb5e_0_2160"/>
          <p:cNvSpPr txBox="1"/>
          <p:nvPr/>
        </p:nvSpPr>
        <p:spPr>
          <a:xfrm>
            <a:off x="4403741"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13</a:t>
            </a:r>
            <a:endParaRPr sz="800">
              <a:solidFill>
                <a:srgbClr val="000000"/>
              </a:solidFill>
              <a:latin typeface="Source Sans Pro"/>
              <a:ea typeface="Source Sans Pro"/>
              <a:cs typeface="Source Sans Pro"/>
              <a:sym typeface="Source Sans Pro"/>
            </a:endParaRPr>
          </a:p>
        </p:txBody>
      </p:sp>
      <p:cxnSp>
        <p:nvCxnSpPr>
          <p:cNvPr id="735" name="Google Shape;735;g257bd50cb5e_0_2160"/>
          <p:cNvCxnSpPr/>
          <p:nvPr/>
        </p:nvCxnSpPr>
        <p:spPr>
          <a:xfrm>
            <a:off x="4743882"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36" name="Google Shape;736;g257bd50cb5e_0_2160"/>
          <p:cNvSpPr txBox="1"/>
          <p:nvPr/>
        </p:nvSpPr>
        <p:spPr>
          <a:xfrm>
            <a:off x="4743884"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20</a:t>
            </a:r>
            <a:endParaRPr sz="800">
              <a:solidFill>
                <a:srgbClr val="000000"/>
              </a:solidFill>
              <a:latin typeface="Source Sans Pro"/>
              <a:ea typeface="Source Sans Pro"/>
              <a:cs typeface="Source Sans Pro"/>
              <a:sym typeface="Source Sans Pro"/>
            </a:endParaRPr>
          </a:p>
        </p:txBody>
      </p:sp>
      <p:cxnSp>
        <p:nvCxnSpPr>
          <p:cNvPr id="737" name="Google Shape;737;g257bd50cb5e_0_2160"/>
          <p:cNvCxnSpPr/>
          <p:nvPr/>
        </p:nvCxnSpPr>
        <p:spPr>
          <a:xfrm>
            <a:off x="5084027"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38" name="Google Shape;738;g257bd50cb5e_0_2160"/>
          <p:cNvSpPr txBox="1"/>
          <p:nvPr/>
        </p:nvSpPr>
        <p:spPr>
          <a:xfrm>
            <a:off x="5084027"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27</a:t>
            </a:r>
            <a:endParaRPr sz="800">
              <a:solidFill>
                <a:srgbClr val="000000"/>
              </a:solidFill>
              <a:latin typeface="Source Sans Pro"/>
              <a:ea typeface="Source Sans Pro"/>
              <a:cs typeface="Source Sans Pro"/>
              <a:sym typeface="Source Sans Pro"/>
            </a:endParaRPr>
          </a:p>
        </p:txBody>
      </p:sp>
      <p:cxnSp>
        <p:nvCxnSpPr>
          <p:cNvPr id="739" name="Google Shape;739;g257bd50cb5e_0_2160"/>
          <p:cNvCxnSpPr/>
          <p:nvPr/>
        </p:nvCxnSpPr>
        <p:spPr>
          <a:xfrm>
            <a:off x="5425807"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740" name="Google Shape;740;g257bd50cb5e_0_2160"/>
          <p:cNvSpPr txBox="1"/>
          <p:nvPr/>
        </p:nvSpPr>
        <p:spPr>
          <a:xfrm>
            <a:off x="3808652"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December 2021</a:t>
            </a:r>
            <a:endParaRPr sz="1100">
              <a:solidFill>
                <a:srgbClr val="000000"/>
              </a:solidFill>
              <a:latin typeface="Source Sans Pro"/>
              <a:ea typeface="Source Sans Pro"/>
              <a:cs typeface="Source Sans Pro"/>
              <a:sym typeface="Source Sans Pro"/>
            </a:endParaRPr>
          </a:p>
        </p:txBody>
      </p:sp>
      <p:sp>
        <p:nvSpPr>
          <p:cNvPr id="741" name="Google Shape;741;g257bd50cb5e_0_2160"/>
          <p:cNvSpPr txBox="1"/>
          <p:nvPr/>
        </p:nvSpPr>
        <p:spPr>
          <a:xfrm>
            <a:off x="542933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3</a:t>
            </a:r>
            <a:endParaRPr sz="800">
              <a:solidFill>
                <a:srgbClr val="000000"/>
              </a:solidFill>
              <a:latin typeface="Source Sans Pro"/>
              <a:ea typeface="Source Sans Pro"/>
              <a:cs typeface="Source Sans Pro"/>
              <a:sym typeface="Source Sans Pro"/>
            </a:endParaRPr>
          </a:p>
        </p:txBody>
      </p:sp>
      <p:cxnSp>
        <p:nvCxnSpPr>
          <p:cNvPr id="742" name="Google Shape;742;g257bd50cb5e_0_2160"/>
          <p:cNvCxnSpPr/>
          <p:nvPr/>
        </p:nvCxnSpPr>
        <p:spPr>
          <a:xfrm>
            <a:off x="5769480"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43" name="Google Shape;743;g257bd50cb5e_0_2160"/>
          <p:cNvSpPr txBox="1"/>
          <p:nvPr/>
        </p:nvSpPr>
        <p:spPr>
          <a:xfrm>
            <a:off x="576947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10</a:t>
            </a:r>
            <a:endParaRPr sz="800">
              <a:solidFill>
                <a:srgbClr val="000000"/>
              </a:solidFill>
              <a:latin typeface="Source Sans Pro"/>
              <a:ea typeface="Source Sans Pro"/>
              <a:cs typeface="Source Sans Pro"/>
              <a:sym typeface="Source Sans Pro"/>
            </a:endParaRPr>
          </a:p>
        </p:txBody>
      </p:sp>
      <p:cxnSp>
        <p:nvCxnSpPr>
          <p:cNvPr id="744" name="Google Shape;744;g257bd50cb5e_0_2160"/>
          <p:cNvCxnSpPr/>
          <p:nvPr/>
        </p:nvCxnSpPr>
        <p:spPr>
          <a:xfrm>
            <a:off x="610962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45" name="Google Shape;745;g257bd50cb5e_0_2160"/>
          <p:cNvSpPr txBox="1"/>
          <p:nvPr/>
        </p:nvSpPr>
        <p:spPr>
          <a:xfrm>
            <a:off x="6109622"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17</a:t>
            </a:r>
            <a:endParaRPr sz="800">
              <a:solidFill>
                <a:srgbClr val="000000"/>
              </a:solidFill>
              <a:latin typeface="Source Sans Pro"/>
              <a:ea typeface="Source Sans Pro"/>
              <a:cs typeface="Source Sans Pro"/>
              <a:sym typeface="Source Sans Pro"/>
            </a:endParaRPr>
          </a:p>
        </p:txBody>
      </p:sp>
      <p:cxnSp>
        <p:nvCxnSpPr>
          <p:cNvPr id="746" name="Google Shape;746;g257bd50cb5e_0_2160"/>
          <p:cNvCxnSpPr/>
          <p:nvPr/>
        </p:nvCxnSpPr>
        <p:spPr>
          <a:xfrm>
            <a:off x="6449768"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47" name="Google Shape;747;g257bd50cb5e_0_2160"/>
          <p:cNvSpPr txBox="1"/>
          <p:nvPr/>
        </p:nvSpPr>
        <p:spPr>
          <a:xfrm>
            <a:off x="6449765"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24</a:t>
            </a:r>
            <a:endParaRPr sz="800">
              <a:solidFill>
                <a:srgbClr val="000000"/>
              </a:solidFill>
              <a:latin typeface="Source Sans Pro"/>
              <a:ea typeface="Source Sans Pro"/>
              <a:cs typeface="Source Sans Pro"/>
              <a:sym typeface="Source Sans Pro"/>
            </a:endParaRPr>
          </a:p>
        </p:txBody>
      </p:sp>
      <p:cxnSp>
        <p:nvCxnSpPr>
          <p:cNvPr id="748" name="Google Shape;748;g257bd50cb5e_0_2160"/>
          <p:cNvCxnSpPr/>
          <p:nvPr/>
        </p:nvCxnSpPr>
        <p:spPr>
          <a:xfrm>
            <a:off x="6789913"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49" name="Google Shape;749;g257bd50cb5e_0_2160"/>
          <p:cNvSpPr txBox="1"/>
          <p:nvPr/>
        </p:nvSpPr>
        <p:spPr>
          <a:xfrm>
            <a:off x="6789908"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31</a:t>
            </a:r>
            <a:endParaRPr sz="800">
              <a:solidFill>
                <a:srgbClr val="000000"/>
              </a:solidFill>
              <a:latin typeface="Source Sans Pro"/>
              <a:ea typeface="Source Sans Pro"/>
              <a:cs typeface="Source Sans Pro"/>
              <a:sym typeface="Source Sans Pro"/>
            </a:endParaRPr>
          </a:p>
        </p:txBody>
      </p:sp>
      <p:sp>
        <p:nvSpPr>
          <p:cNvPr id="750" name="Google Shape;750;g257bd50cb5e_0_2160"/>
          <p:cNvSpPr txBox="1"/>
          <p:nvPr/>
        </p:nvSpPr>
        <p:spPr>
          <a:xfrm>
            <a:off x="5514533"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January 2022</a:t>
            </a:r>
            <a:endParaRPr sz="1100">
              <a:solidFill>
                <a:srgbClr val="000000"/>
              </a:solidFill>
              <a:latin typeface="Source Sans Pro"/>
              <a:ea typeface="Source Sans Pro"/>
              <a:cs typeface="Source Sans Pro"/>
              <a:sym typeface="Source Sans Pro"/>
            </a:endParaRPr>
          </a:p>
        </p:txBody>
      </p:sp>
      <p:cxnSp>
        <p:nvCxnSpPr>
          <p:cNvPr id="751" name="Google Shape;751;g257bd50cb5e_0_2160"/>
          <p:cNvCxnSpPr/>
          <p:nvPr/>
        </p:nvCxnSpPr>
        <p:spPr>
          <a:xfrm>
            <a:off x="7130065" y="1362054"/>
            <a:ext cx="0" cy="2752800"/>
          </a:xfrm>
          <a:prstGeom prst="straightConnector1">
            <a:avLst/>
          </a:prstGeom>
          <a:noFill/>
          <a:ln w="19050" cap="flat" cmpd="sng">
            <a:solidFill>
              <a:srgbClr val="FFFFFF"/>
            </a:solidFill>
            <a:prstDash val="solid"/>
            <a:round/>
            <a:headEnd type="none" w="med" len="med"/>
            <a:tailEnd type="none" w="med" len="med"/>
          </a:ln>
        </p:spPr>
      </p:cxnSp>
      <p:sp>
        <p:nvSpPr>
          <p:cNvPr id="752" name="Google Shape;752;g257bd50cb5e_0_2160"/>
          <p:cNvSpPr txBox="1"/>
          <p:nvPr/>
        </p:nvSpPr>
        <p:spPr>
          <a:xfrm>
            <a:off x="713007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800">
              <a:solidFill>
                <a:srgbClr val="000000"/>
              </a:solidFill>
              <a:latin typeface="Source Sans Pro"/>
              <a:ea typeface="Source Sans Pro"/>
              <a:cs typeface="Source Sans Pro"/>
              <a:sym typeface="Source Sans Pro"/>
            </a:endParaRPr>
          </a:p>
        </p:txBody>
      </p:sp>
      <p:cxnSp>
        <p:nvCxnSpPr>
          <p:cNvPr id="753" name="Google Shape;753;g257bd50cb5e_0_2160"/>
          <p:cNvCxnSpPr/>
          <p:nvPr/>
        </p:nvCxnSpPr>
        <p:spPr>
          <a:xfrm>
            <a:off x="7470206"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54" name="Google Shape;754;g257bd50cb5e_0_2160"/>
          <p:cNvSpPr txBox="1"/>
          <p:nvPr/>
        </p:nvSpPr>
        <p:spPr>
          <a:xfrm>
            <a:off x="747021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7</a:t>
            </a:r>
            <a:endParaRPr sz="800">
              <a:solidFill>
                <a:srgbClr val="000000"/>
              </a:solidFill>
              <a:latin typeface="Source Sans Pro"/>
              <a:ea typeface="Source Sans Pro"/>
              <a:cs typeface="Source Sans Pro"/>
              <a:sym typeface="Source Sans Pro"/>
            </a:endParaRPr>
          </a:p>
        </p:txBody>
      </p:sp>
      <p:cxnSp>
        <p:nvCxnSpPr>
          <p:cNvPr id="755" name="Google Shape;755;g257bd50cb5e_0_2160"/>
          <p:cNvCxnSpPr/>
          <p:nvPr/>
        </p:nvCxnSpPr>
        <p:spPr>
          <a:xfrm>
            <a:off x="7810350"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56" name="Google Shape;756;g257bd50cb5e_0_2160"/>
          <p:cNvSpPr txBox="1"/>
          <p:nvPr/>
        </p:nvSpPr>
        <p:spPr>
          <a:xfrm>
            <a:off x="7810363"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14</a:t>
            </a:r>
            <a:endParaRPr sz="800">
              <a:solidFill>
                <a:srgbClr val="000000"/>
              </a:solidFill>
              <a:latin typeface="Source Sans Pro"/>
              <a:ea typeface="Source Sans Pro"/>
              <a:cs typeface="Source Sans Pro"/>
              <a:sym typeface="Source Sans Pro"/>
            </a:endParaRPr>
          </a:p>
        </p:txBody>
      </p:sp>
      <p:cxnSp>
        <p:nvCxnSpPr>
          <p:cNvPr id="757" name="Google Shape;757;g257bd50cb5e_0_2160"/>
          <p:cNvCxnSpPr/>
          <p:nvPr/>
        </p:nvCxnSpPr>
        <p:spPr>
          <a:xfrm>
            <a:off x="8150494"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58" name="Google Shape;758;g257bd50cb5e_0_2160"/>
          <p:cNvSpPr txBox="1"/>
          <p:nvPr/>
        </p:nvSpPr>
        <p:spPr>
          <a:xfrm>
            <a:off x="8150506"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21</a:t>
            </a:r>
            <a:endParaRPr sz="800">
              <a:solidFill>
                <a:srgbClr val="000000"/>
              </a:solidFill>
              <a:latin typeface="Source Sans Pro"/>
              <a:ea typeface="Source Sans Pro"/>
              <a:cs typeface="Source Sans Pro"/>
              <a:sym typeface="Source Sans Pro"/>
            </a:endParaRPr>
          </a:p>
        </p:txBody>
      </p:sp>
      <p:cxnSp>
        <p:nvCxnSpPr>
          <p:cNvPr id="759" name="Google Shape;759;g257bd50cb5e_0_2160"/>
          <p:cNvCxnSpPr/>
          <p:nvPr/>
        </p:nvCxnSpPr>
        <p:spPr>
          <a:xfrm>
            <a:off x="8490639" y="1806925"/>
            <a:ext cx="0" cy="2308200"/>
          </a:xfrm>
          <a:prstGeom prst="straightConnector1">
            <a:avLst/>
          </a:prstGeom>
          <a:noFill/>
          <a:ln w="19050" cap="flat" cmpd="sng">
            <a:solidFill>
              <a:srgbClr val="FFFFFF"/>
            </a:solidFill>
            <a:prstDash val="solid"/>
            <a:round/>
            <a:headEnd type="none" w="med" len="med"/>
            <a:tailEnd type="none" w="med" len="med"/>
          </a:ln>
        </p:spPr>
      </p:cxnSp>
      <p:sp>
        <p:nvSpPr>
          <p:cNvPr id="760" name="Google Shape;760;g257bd50cb5e_0_2160"/>
          <p:cNvSpPr txBox="1"/>
          <p:nvPr/>
        </p:nvSpPr>
        <p:spPr>
          <a:xfrm>
            <a:off x="8490649" y="1880138"/>
            <a:ext cx="339900" cy="130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800">
                <a:solidFill>
                  <a:srgbClr val="000000"/>
                </a:solidFill>
                <a:latin typeface="Source Sans Pro"/>
                <a:ea typeface="Source Sans Pro"/>
                <a:cs typeface="Source Sans Pro"/>
                <a:sym typeface="Source Sans Pro"/>
              </a:rPr>
              <a:t>28</a:t>
            </a:r>
            <a:endParaRPr sz="800">
              <a:solidFill>
                <a:srgbClr val="000000"/>
              </a:solidFill>
              <a:latin typeface="Source Sans Pro"/>
              <a:ea typeface="Source Sans Pro"/>
              <a:cs typeface="Source Sans Pro"/>
              <a:sym typeface="Source Sans Pro"/>
            </a:endParaRPr>
          </a:p>
        </p:txBody>
      </p:sp>
      <p:sp>
        <p:nvSpPr>
          <p:cNvPr id="761" name="Google Shape;761;g257bd50cb5e_0_2160"/>
          <p:cNvSpPr txBox="1"/>
          <p:nvPr/>
        </p:nvSpPr>
        <p:spPr>
          <a:xfrm>
            <a:off x="7215274" y="1491430"/>
            <a:ext cx="1046700" cy="17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rgbClr val="000000"/>
                </a:solidFill>
                <a:latin typeface="Source Sans Pro"/>
                <a:ea typeface="Source Sans Pro"/>
                <a:cs typeface="Source Sans Pro"/>
                <a:sym typeface="Source Sans Pro"/>
              </a:rPr>
              <a:t>February 2022</a:t>
            </a:r>
            <a:endParaRPr sz="1100">
              <a:solidFill>
                <a:srgbClr val="000000"/>
              </a:solidFill>
              <a:latin typeface="Source Sans Pro"/>
              <a:ea typeface="Source Sans Pro"/>
              <a:cs typeface="Source Sans Pro"/>
              <a:sym typeface="Source Sans Pro"/>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2"/>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blue">
  <p:cSld name="BLANK_1">
    <p:bg>
      <p:bgPr>
        <a:solidFill>
          <a:srgbClr val="2B1A78"/>
        </a:solidFill>
        <a:effectLst/>
      </p:bgPr>
    </p:bg>
    <p:spTree>
      <p:nvGrpSpPr>
        <p:cNvPr id="1" name="Shape 763"/>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background blue blobs">
  <p:cSld name="CUSTOM_20">
    <p:spTree>
      <p:nvGrpSpPr>
        <p:cNvPr id="1" name="Shape 764"/>
        <p:cNvGrpSpPr/>
        <p:nvPr/>
      </p:nvGrpSpPr>
      <p:grpSpPr>
        <a:xfrm>
          <a:off x="0" y="0"/>
          <a:ext cx="0" cy="0"/>
          <a:chOff x="0" y="0"/>
          <a:chExt cx="0" cy="0"/>
        </a:xfrm>
      </p:grpSpPr>
      <p:pic>
        <p:nvPicPr>
          <p:cNvPr id="765" name="Google Shape;765;g257bd50cb5e_0_2228"/>
          <p:cNvPicPr preferRelativeResize="0"/>
          <p:nvPr/>
        </p:nvPicPr>
        <p:blipFill>
          <a:blip r:embed="rId2">
            <a:alphaModFix/>
          </a:blip>
          <a:stretch>
            <a:fillRect/>
          </a:stretch>
        </p:blipFill>
        <p:spPr>
          <a:xfrm>
            <a:off x="0" y="0"/>
            <a:ext cx="9143997" cy="5143501"/>
          </a:xfrm>
          <a:prstGeom prst="rect">
            <a:avLst/>
          </a:prstGeom>
          <a:noFill/>
          <a:ln>
            <a:noFill/>
          </a:ln>
        </p:spPr>
      </p:pic>
      <p:pic>
        <p:nvPicPr>
          <p:cNvPr id="766" name="Google Shape;766;g257bd50cb5e_0_2228"/>
          <p:cNvPicPr preferRelativeResize="0"/>
          <p:nvPr/>
        </p:nvPicPr>
        <p:blipFill rotWithShape="1">
          <a:blip r:embed="rId3">
            <a:alphaModFix/>
          </a:blip>
          <a:srcRect l="9125" t="20081" r="10547" b="17399"/>
          <a:stretch/>
        </p:blipFill>
        <p:spPr>
          <a:xfrm>
            <a:off x="8107451" y="4609121"/>
            <a:ext cx="719001" cy="2666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fA title and tagline 1">
  <p:cSld name="TITLE_1_1">
    <p:bg>
      <p:bgPr>
        <a:solidFill>
          <a:srgbClr val="5650BE"/>
        </a:solidFill>
        <a:effectLst/>
      </p:bgPr>
    </p:bg>
    <p:spTree>
      <p:nvGrpSpPr>
        <p:cNvPr id="1" name="Shape 39"/>
        <p:cNvGrpSpPr/>
        <p:nvPr/>
      </p:nvGrpSpPr>
      <p:grpSpPr>
        <a:xfrm>
          <a:off x="0" y="0"/>
          <a:ext cx="0" cy="0"/>
          <a:chOff x="0" y="0"/>
          <a:chExt cx="0" cy="0"/>
        </a:xfrm>
      </p:grpSpPr>
      <p:pic>
        <p:nvPicPr>
          <p:cNvPr id="40" name="Google Shape;40;g257bd50cb5e_0_1503"/>
          <p:cNvPicPr preferRelativeResize="0"/>
          <p:nvPr/>
        </p:nvPicPr>
        <p:blipFill>
          <a:blip r:embed="rId2">
            <a:alphaModFix/>
          </a:blip>
          <a:stretch>
            <a:fillRect/>
          </a:stretch>
        </p:blipFill>
        <p:spPr>
          <a:xfrm>
            <a:off x="172538" y="168225"/>
            <a:ext cx="8798925" cy="4807051"/>
          </a:xfrm>
          <a:prstGeom prst="rect">
            <a:avLst/>
          </a:prstGeom>
          <a:noFill/>
          <a:ln>
            <a:noFill/>
          </a:ln>
        </p:spPr>
      </p:pic>
      <p:sp>
        <p:nvSpPr>
          <p:cNvPr id="41" name="Google Shape;41;g257bd50cb5e_0_1503"/>
          <p:cNvSpPr txBox="1"/>
          <p:nvPr/>
        </p:nvSpPr>
        <p:spPr>
          <a:xfrm>
            <a:off x="1909863" y="3323025"/>
            <a:ext cx="5190900" cy="70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We’re people-centered problem solvers</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300"/>
              </a:spcBef>
              <a:spcAft>
                <a:spcPts val="0"/>
              </a:spcAft>
              <a:buNone/>
            </a:pPr>
            <a:r>
              <a:rPr lang="en" sz="1400">
                <a:solidFill>
                  <a:srgbClr val="FFFFFF"/>
                </a:solidFill>
                <a:latin typeface="Source Sans Pro"/>
                <a:ea typeface="Source Sans Pro"/>
                <a:cs typeface="Source Sans Pro"/>
                <a:sym typeface="Source Sans Pro"/>
              </a:rPr>
              <a:t>Showing that with the mindful use of technology</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Government can work well for </a:t>
            </a:r>
            <a:r>
              <a:rPr lang="en" sz="1400" i="1">
                <a:solidFill>
                  <a:srgbClr val="FFFFFF"/>
                </a:solidFill>
                <a:latin typeface="Source Sans Pro"/>
                <a:ea typeface="Source Sans Pro"/>
                <a:cs typeface="Source Sans Pro"/>
                <a:sym typeface="Source Sans Pro"/>
              </a:rPr>
              <a:t>everyone </a:t>
            </a:r>
            <a:endParaRPr sz="1400">
              <a:solidFill>
                <a:srgbClr val="FFFFFF"/>
              </a:solidFill>
              <a:latin typeface="Source Sans Pro"/>
              <a:ea typeface="Source Sans Pro"/>
              <a:cs typeface="Source Sans Pro"/>
              <a:sym typeface="Source Sans Pro"/>
            </a:endParaRPr>
          </a:p>
        </p:txBody>
      </p:sp>
      <p:pic>
        <p:nvPicPr>
          <p:cNvPr id="42" name="Google Shape;42;g257bd50cb5e_0_1503"/>
          <p:cNvPicPr preferRelativeResize="0"/>
          <p:nvPr/>
        </p:nvPicPr>
        <p:blipFill rotWithShape="1">
          <a:blip r:embed="rId3">
            <a:alphaModFix/>
          </a:blip>
          <a:srcRect l="9125" t="20081" r="10547" b="17399"/>
          <a:stretch/>
        </p:blipFill>
        <p:spPr>
          <a:xfrm>
            <a:off x="2567562" y="1435325"/>
            <a:ext cx="3875501" cy="143722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background red blobs">
  <p:cSld name="CUSTOM_20_1">
    <p:bg>
      <p:bgPr>
        <a:solidFill>
          <a:srgbClr val="AF121D"/>
        </a:solidFill>
        <a:effectLst/>
      </p:bgPr>
    </p:bg>
    <p:spTree>
      <p:nvGrpSpPr>
        <p:cNvPr id="1" name="Shape 767"/>
        <p:cNvGrpSpPr/>
        <p:nvPr/>
      </p:nvGrpSpPr>
      <p:grpSpPr>
        <a:xfrm>
          <a:off x="0" y="0"/>
          <a:ext cx="0" cy="0"/>
          <a:chOff x="0" y="0"/>
          <a:chExt cx="0" cy="0"/>
        </a:xfrm>
      </p:grpSpPr>
      <p:pic>
        <p:nvPicPr>
          <p:cNvPr id="768" name="Google Shape;768;g257bd50cb5e_0_2231"/>
          <p:cNvPicPr preferRelativeResize="0"/>
          <p:nvPr/>
        </p:nvPicPr>
        <p:blipFill rotWithShape="1">
          <a:blip r:embed="rId2">
            <a:alphaModFix/>
          </a:blip>
          <a:srcRect l="9125" t="20081" r="10547" b="17399"/>
          <a:stretch/>
        </p:blipFill>
        <p:spPr>
          <a:xfrm>
            <a:off x="8107451" y="4609121"/>
            <a:ext cx="719001" cy="266643"/>
          </a:xfrm>
          <a:prstGeom prst="rect">
            <a:avLst/>
          </a:prstGeom>
          <a:noFill/>
          <a:ln>
            <a:noFill/>
          </a:ln>
        </p:spPr>
      </p:pic>
      <p:pic>
        <p:nvPicPr>
          <p:cNvPr id="769" name="Google Shape;769;g257bd50cb5e_0_2231"/>
          <p:cNvPicPr preferRelativeResize="0"/>
          <p:nvPr/>
        </p:nvPicPr>
        <p:blipFill rotWithShape="1">
          <a:blip r:embed="rId3">
            <a:alphaModFix amt="32000"/>
          </a:blip>
          <a:srcRect l="20031" t="17067"/>
          <a:stretch/>
        </p:blipFill>
        <p:spPr>
          <a:xfrm rot="10800000">
            <a:off x="7345624" y="2683800"/>
            <a:ext cx="1801176" cy="2470950"/>
          </a:xfrm>
          <a:prstGeom prst="rect">
            <a:avLst/>
          </a:prstGeom>
          <a:noFill/>
          <a:ln>
            <a:noFill/>
          </a:ln>
        </p:spPr>
      </p:pic>
      <p:pic>
        <p:nvPicPr>
          <p:cNvPr id="770" name="Google Shape;770;g257bd50cb5e_0_2231"/>
          <p:cNvPicPr preferRelativeResize="0"/>
          <p:nvPr/>
        </p:nvPicPr>
        <p:blipFill rotWithShape="1">
          <a:blip r:embed="rId3">
            <a:alphaModFix amt="32000"/>
          </a:blip>
          <a:srcRect l="24219" t="5223" b="8717"/>
          <a:stretch/>
        </p:blipFill>
        <p:spPr>
          <a:xfrm>
            <a:off x="0" y="0"/>
            <a:ext cx="4533701" cy="514350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background sand blobs">
  <p:cSld name="CUSTOM_20_1_1">
    <p:bg>
      <p:bgPr>
        <a:solidFill>
          <a:srgbClr val="F0DCD2"/>
        </a:solidFill>
        <a:effectLst/>
      </p:bgPr>
    </p:bg>
    <p:spTree>
      <p:nvGrpSpPr>
        <p:cNvPr id="1" name="Shape 771"/>
        <p:cNvGrpSpPr/>
        <p:nvPr/>
      </p:nvGrpSpPr>
      <p:grpSpPr>
        <a:xfrm>
          <a:off x="0" y="0"/>
          <a:ext cx="0" cy="0"/>
          <a:chOff x="0" y="0"/>
          <a:chExt cx="0" cy="0"/>
        </a:xfrm>
      </p:grpSpPr>
      <p:pic>
        <p:nvPicPr>
          <p:cNvPr id="772" name="Google Shape;772;g257bd50cb5e_0_2235"/>
          <p:cNvPicPr preferRelativeResize="0"/>
          <p:nvPr/>
        </p:nvPicPr>
        <p:blipFill rotWithShape="1">
          <a:blip r:embed="rId2">
            <a:alphaModFix amt="83000"/>
          </a:blip>
          <a:srcRect l="20031" t="17067"/>
          <a:stretch/>
        </p:blipFill>
        <p:spPr>
          <a:xfrm rot="10800000">
            <a:off x="7345624" y="2683800"/>
            <a:ext cx="1801176" cy="2470950"/>
          </a:xfrm>
          <a:prstGeom prst="rect">
            <a:avLst/>
          </a:prstGeom>
          <a:noFill/>
          <a:ln>
            <a:noFill/>
          </a:ln>
        </p:spPr>
      </p:pic>
      <p:pic>
        <p:nvPicPr>
          <p:cNvPr id="773" name="Google Shape;773;g257bd50cb5e_0_2235"/>
          <p:cNvPicPr preferRelativeResize="0"/>
          <p:nvPr/>
        </p:nvPicPr>
        <p:blipFill rotWithShape="1">
          <a:blip r:embed="rId2">
            <a:alphaModFix amt="81000"/>
          </a:blip>
          <a:srcRect l="24219" t="5223" b="8717"/>
          <a:stretch/>
        </p:blipFill>
        <p:spPr>
          <a:xfrm>
            <a:off x="0" y="0"/>
            <a:ext cx="4533701" cy="5143501"/>
          </a:xfrm>
          <a:prstGeom prst="rect">
            <a:avLst/>
          </a:prstGeom>
          <a:noFill/>
          <a:ln>
            <a:noFill/>
          </a:ln>
        </p:spPr>
      </p:pic>
      <p:pic>
        <p:nvPicPr>
          <p:cNvPr id="774" name="Google Shape;774;g257bd50cb5e_0_2235"/>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background light blue blobs">
  <p:cSld name="CUSTOM_20_1_1_1">
    <p:bg>
      <p:bgPr>
        <a:solidFill>
          <a:srgbClr val="A1B4EA"/>
        </a:solidFill>
        <a:effectLst/>
      </p:bgPr>
    </p:bg>
    <p:spTree>
      <p:nvGrpSpPr>
        <p:cNvPr id="1" name="Shape 775"/>
        <p:cNvGrpSpPr/>
        <p:nvPr/>
      </p:nvGrpSpPr>
      <p:grpSpPr>
        <a:xfrm>
          <a:off x="0" y="0"/>
          <a:ext cx="0" cy="0"/>
          <a:chOff x="0" y="0"/>
          <a:chExt cx="0" cy="0"/>
        </a:xfrm>
      </p:grpSpPr>
      <p:pic>
        <p:nvPicPr>
          <p:cNvPr id="776" name="Google Shape;776;g257bd50cb5e_0_2239"/>
          <p:cNvPicPr preferRelativeResize="0"/>
          <p:nvPr/>
        </p:nvPicPr>
        <p:blipFill rotWithShape="1">
          <a:blip r:embed="rId2">
            <a:alphaModFix amt="60000"/>
          </a:blip>
          <a:srcRect l="20031" t="17067"/>
          <a:stretch/>
        </p:blipFill>
        <p:spPr>
          <a:xfrm rot="10800000">
            <a:off x="7345624" y="2683800"/>
            <a:ext cx="1801176" cy="2470950"/>
          </a:xfrm>
          <a:prstGeom prst="rect">
            <a:avLst/>
          </a:prstGeom>
          <a:noFill/>
          <a:ln>
            <a:noFill/>
          </a:ln>
        </p:spPr>
      </p:pic>
      <p:pic>
        <p:nvPicPr>
          <p:cNvPr id="777" name="Google Shape;777;g257bd50cb5e_0_2239"/>
          <p:cNvPicPr preferRelativeResize="0"/>
          <p:nvPr/>
        </p:nvPicPr>
        <p:blipFill rotWithShape="1">
          <a:blip r:embed="rId2">
            <a:alphaModFix amt="61000"/>
          </a:blip>
          <a:srcRect l="24219" t="5223" b="8717"/>
          <a:stretch/>
        </p:blipFill>
        <p:spPr>
          <a:xfrm>
            <a:off x="0" y="0"/>
            <a:ext cx="4533701" cy="5143501"/>
          </a:xfrm>
          <a:prstGeom prst="rect">
            <a:avLst/>
          </a:prstGeom>
          <a:noFill/>
          <a:ln>
            <a:noFill/>
          </a:ln>
        </p:spPr>
      </p:pic>
      <p:pic>
        <p:nvPicPr>
          <p:cNvPr id="778" name="Google Shape;778;g257bd50cb5e_0_2239"/>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rand cheat sheet (for reference)">
  <p:cSld name="CUSTOM_11">
    <p:spTree>
      <p:nvGrpSpPr>
        <p:cNvPr id="1" name="Shape 779"/>
        <p:cNvGrpSpPr/>
        <p:nvPr/>
      </p:nvGrpSpPr>
      <p:grpSpPr>
        <a:xfrm>
          <a:off x="0" y="0"/>
          <a:ext cx="0" cy="0"/>
          <a:chOff x="0" y="0"/>
          <a:chExt cx="0" cy="0"/>
        </a:xfrm>
      </p:grpSpPr>
      <p:sp>
        <p:nvSpPr>
          <p:cNvPr id="780" name="Google Shape;780;g257bd50cb5e_0_2243"/>
          <p:cNvSpPr txBox="1"/>
          <p:nvPr/>
        </p:nvSpPr>
        <p:spPr>
          <a:xfrm>
            <a:off x="417325" y="1364475"/>
            <a:ext cx="3616500" cy="3109500"/>
          </a:xfrm>
          <a:prstGeom prst="rect">
            <a:avLst/>
          </a:prstGeom>
          <a:noFill/>
          <a:ln>
            <a:noFill/>
          </a:ln>
        </p:spPr>
        <p:txBody>
          <a:bodyPr spcFirstLastPara="1" wrap="square" lIns="91425" tIns="91425" rIns="91425" bIns="91425" anchor="t" anchorCtr="0">
            <a:spAutoFit/>
          </a:bodyPr>
          <a:lstStyle/>
          <a:p>
            <a:pPr marL="342900" lvl="0" indent="-196850" algn="l" rtl="0">
              <a:lnSpc>
                <a:spcPct val="115000"/>
              </a:lnSpc>
              <a:spcBef>
                <a:spcPts val="0"/>
              </a:spcBef>
              <a:spcAft>
                <a:spcPts val="0"/>
              </a:spcAft>
              <a:buSzPts val="1300"/>
              <a:buFont typeface="Source Sans Pro"/>
              <a:buChar char="●"/>
            </a:pPr>
            <a:r>
              <a:rPr lang="en" sz="1300">
                <a:solidFill>
                  <a:srgbClr val="000000"/>
                </a:solidFill>
                <a:latin typeface="Source Sans Pro"/>
                <a:ea typeface="Source Sans Pro"/>
                <a:cs typeface="Source Sans Pro"/>
                <a:sym typeface="Source Sans Pro"/>
              </a:rPr>
              <a:t>Add these elements to spice up your deck!</a:t>
            </a:r>
            <a:endParaRPr sz="1300">
              <a:solidFill>
                <a:srgbClr val="000000"/>
              </a:solidFill>
              <a:latin typeface="Source Sans Pro"/>
              <a:ea typeface="Source Sans Pro"/>
              <a:cs typeface="Source Sans Pro"/>
              <a:sym typeface="Source Sans Pro"/>
            </a:endParaRPr>
          </a:p>
          <a:p>
            <a:pPr marL="342900" lvl="0" indent="0" algn="l" rtl="0">
              <a:lnSpc>
                <a:spcPct val="115000"/>
              </a:lnSpc>
              <a:spcBef>
                <a:spcPts val="1000"/>
              </a:spcBef>
              <a:spcAft>
                <a:spcPts val="0"/>
              </a:spcAft>
              <a:buNone/>
            </a:pPr>
            <a:r>
              <a:rPr lang="en" sz="1000">
                <a:solidFill>
                  <a:srgbClr val="000000"/>
                </a:solidFill>
                <a:latin typeface="Source Sans Pro"/>
                <a:ea typeface="Source Sans Pro"/>
                <a:cs typeface="Source Sans Pro"/>
                <a:sym typeface="Source Sans Pro"/>
              </a:rPr>
              <a:t>Check out </a:t>
            </a:r>
            <a:r>
              <a:rPr lang="en" sz="1000" b="1" u="sng">
                <a:solidFill>
                  <a:srgbClr val="5650BE"/>
                </a:solid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Code for America’s Visual Assets Library</a:t>
            </a:r>
            <a:r>
              <a:rPr lang="en" sz="1000">
                <a:solidFill>
                  <a:srgbClr val="000000"/>
                </a:solidFill>
                <a:latin typeface="Source Sans Pro"/>
                <a:ea typeface="Source Sans Pro"/>
                <a:cs typeface="Source Sans Pro"/>
                <a:sym typeface="Source Sans Pro"/>
              </a:rPr>
              <a:t> where you may download blobs, illustrations, and icons.</a:t>
            </a:r>
            <a:br>
              <a:rPr lang="en" sz="1300">
                <a:solidFill>
                  <a:srgbClr val="000000"/>
                </a:solidFill>
                <a:latin typeface="Source Sans Pro"/>
                <a:ea typeface="Source Sans Pro"/>
                <a:cs typeface="Source Sans Pro"/>
                <a:sym typeface="Source Sans Pro"/>
              </a:rPr>
            </a:br>
            <a:endParaRPr sz="1300">
              <a:solidFill>
                <a:srgbClr val="000000"/>
              </a:solidFill>
              <a:latin typeface="Source Sans Pro"/>
              <a:ea typeface="Source Sans Pro"/>
              <a:cs typeface="Source Sans Pro"/>
              <a:sym typeface="Source Sans Pro"/>
            </a:endParaRPr>
          </a:p>
          <a:p>
            <a:pPr marL="342900" lvl="0" indent="-196850" algn="l" rtl="0">
              <a:lnSpc>
                <a:spcPct val="115000"/>
              </a:lnSpc>
              <a:spcBef>
                <a:spcPts val="1000"/>
              </a:spcBef>
              <a:spcAft>
                <a:spcPts val="0"/>
              </a:spcAft>
              <a:buSzPts val="1300"/>
              <a:buChar char="●"/>
            </a:pPr>
            <a:r>
              <a:rPr lang="en" sz="1300">
                <a:latin typeface="Source Sans Pro"/>
                <a:ea typeface="Source Sans Pro"/>
                <a:cs typeface="Source Sans Pro"/>
                <a:sym typeface="Source Sans Pro"/>
              </a:rPr>
              <a:t>Before adding photos to your presentation </a:t>
            </a:r>
            <a:endParaRPr sz="1300">
              <a:latin typeface="Source Sans Pro"/>
              <a:ea typeface="Source Sans Pro"/>
              <a:cs typeface="Source Sans Pro"/>
              <a:sym typeface="Source Sans Pro"/>
            </a:endParaRPr>
          </a:p>
          <a:p>
            <a:pPr marL="342900" lvl="0" indent="0" algn="l" rtl="0">
              <a:lnSpc>
                <a:spcPct val="115000"/>
              </a:lnSpc>
              <a:spcBef>
                <a:spcPts val="1000"/>
              </a:spcBef>
              <a:spcAft>
                <a:spcPts val="0"/>
              </a:spcAft>
              <a:buNone/>
            </a:pPr>
            <a:r>
              <a:rPr lang="en" sz="1000">
                <a:latin typeface="Source Sans Pro"/>
                <a:ea typeface="Source Sans Pro"/>
                <a:cs typeface="Source Sans Pro"/>
                <a:sym typeface="Source Sans Pro"/>
              </a:rPr>
              <a:t>Consider reviewing </a:t>
            </a:r>
            <a:r>
              <a:rPr lang="en" sz="1000" b="1" u="sng">
                <a:solidFill>
                  <a:srgbClr val="5650BE"/>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Code for America’s Visual Guidelines</a:t>
            </a:r>
            <a:r>
              <a:rPr lang="en" sz="1000" b="1">
                <a:solidFill>
                  <a:srgbClr val="5650BE"/>
                </a:solidFill>
                <a:latin typeface="Source Sans Pro"/>
                <a:ea typeface="Source Sans Pro"/>
                <a:cs typeface="Source Sans Pro"/>
                <a:sym typeface="Source Sans Pro"/>
              </a:rPr>
              <a:t> </a:t>
            </a:r>
            <a:r>
              <a:rPr lang="en" sz="1000">
                <a:solidFill>
                  <a:srgbClr val="000000"/>
                </a:solidFill>
                <a:latin typeface="Source Sans Pro"/>
                <a:ea typeface="Source Sans Pro"/>
                <a:cs typeface="Source Sans Pro"/>
                <a:sym typeface="Source Sans Pro"/>
              </a:rPr>
              <a:t>located in Notion for any external facing presentations. </a:t>
            </a:r>
            <a:endParaRPr sz="1000">
              <a:solidFill>
                <a:srgbClr val="000000"/>
              </a:solidFill>
              <a:latin typeface="Source Sans Pro"/>
              <a:ea typeface="Source Sans Pro"/>
              <a:cs typeface="Source Sans Pro"/>
              <a:sym typeface="Source Sans Pro"/>
            </a:endParaRPr>
          </a:p>
          <a:p>
            <a:pPr marL="342900" lvl="0" indent="0" algn="l" rtl="0">
              <a:lnSpc>
                <a:spcPct val="115000"/>
              </a:lnSpc>
              <a:spcBef>
                <a:spcPts val="1000"/>
              </a:spcBef>
              <a:spcAft>
                <a:spcPts val="0"/>
              </a:spcAft>
              <a:buNone/>
            </a:pPr>
            <a:endParaRPr sz="1000">
              <a:solidFill>
                <a:srgbClr val="000000"/>
              </a:solidFill>
              <a:latin typeface="Source Sans Pro"/>
              <a:ea typeface="Source Sans Pro"/>
              <a:cs typeface="Source Sans Pro"/>
              <a:sym typeface="Source Sans Pro"/>
            </a:endParaRPr>
          </a:p>
          <a:p>
            <a:pPr marL="342900" lvl="0" indent="-196850" algn="l" rtl="0">
              <a:lnSpc>
                <a:spcPct val="100000"/>
              </a:lnSpc>
              <a:spcBef>
                <a:spcPts val="0"/>
              </a:spcBef>
              <a:spcAft>
                <a:spcPts val="0"/>
              </a:spcAft>
              <a:buClr>
                <a:srgbClr val="000000"/>
              </a:buClr>
              <a:buSzPts val="1300"/>
              <a:buChar char="●"/>
            </a:pPr>
            <a:r>
              <a:rPr lang="en" sz="1300">
                <a:solidFill>
                  <a:srgbClr val="000000"/>
                </a:solidFill>
                <a:latin typeface="Source Sans Pro"/>
                <a:ea typeface="Source Sans Pro"/>
                <a:cs typeface="Source Sans Pro"/>
                <a:sym typeface="Source Sans Pro"/>
              </a:rPr>
              <a:t>Keeping colors on brand  </a:t>
            </a:r>
            <a:endParaRPr sz="1300">
              <a:solidFill>
                <a:srgbClr val="000000"/>
              </a:solidFill>
              <a:latin typeface="Source Sans Pro"/>
              <a:ea typeface="Source Sans Pro"/>
              <a:cs typeface="Source Sans Pro"/>
              <a:sym typeface="Source Sans Pro"/>
            </a:endParaRPr>
          </a:p>
          <a:p>
            <a:pPr marL="342900" lvl="0" indent="0" algn="l" rtl="0">
              <a:lnSpc>
                <a:spcPct val="115000"/>
              </a:lnSpc>
              <a:spcBef>
                <a:spcPts val="1000"/>
              </a:spcBef>
              <a:spcAft>
                <a:spcPts val="1000"/>
              </a:spcAft>
              <a:buNone/>
            </a:pPr>
            <a:r>
              <a:rPr lang="en" sz="1000">
                <a:solidFill>
                  <a:srgbClr val="000000"/>
                </a:solidFill>
                <a:latin typeface="Source Sans Pro"/>
                <a:ea typeface="Source Sans Pro"/>
                <a:cs typeface="Source Sans Pro"/>
                <a:sym typeface="Source Sans Pro"/>
              </a:rPr>
              <a:t>To the right  is Code for America’s color system. This color palette is automatically added under the “custom” section of any color drop down for easy access.</a:t>
            </a:r>
            <a:endParaRPr sz="1200">
              <a:solidFill>
                <a:srgbClr val="000000"/>
              </a:solidFill>
              <a:latin typeface="Source Sans Pro"/>
              <a:ea typeface="Source Sans Pro"/>
              <a:cs typeface="Source Sans Pro"/>
              <a:sym typeface="Source Sans Pro"/>
            </a:endParaRPr>
          </a:p>
        </p:txBody>
      </p:sp>
      <p:graphicFrame>
        <p:nvGraphicFramePr>
          <p:cNvPr id="781" name="Google Shape;781;g257bd50cb5e_0_2243"/>
          <p:cNvGraphicFramePr/>
          <p:nvPr/>
        </p:nvGraphicFramePr>
        <p:xfrm>
          <a:off x="4799413" y="1404350"/>
          <a:ext cx="3000000" cy="3000000"/>
        </p:xfrm>
        <a:graphic>
          <a:graphicData uri="http://schemas.openxmlformats.org/drawingml/2006/table">
            <a:tbl>
              <a:tblPr>
                <a:noFill/>
                <a:tableStyleId>{3ECED2E6-2ACD-4D7A-8AEA-C1ED26C8F59F}</a:tableStyleId>
              </a:tblPr>
              <a:tblGrid>
                <a:gridCol w="1274700">
                  <a:extLst>
                    <a:ext uri="{9D8B030D-6E8A-4147-A177-3AD203B41FA5}">
                      <a16:colId xmlns:a16="http://schemas.microsoft.com/office/drawing/2014/main" val="20000"/>
                    </a:ext>
                  </a:extLst>
                </a:gridCol>
                <a:gridCol w="1274700">
                  <a:extLst>
                    <a:ext uri="{9D8B030D-6E8A-4147-A177-3AD203B41FA5}">
                      <a16:colId xmlns:a16="http://schemas.microsoft.com/office/drawing/2014/main" val="20001"/>
                    </a:ext>
                  </a:extLst>
                </a:gridCol>
                <a:gridCol w="1274700">
                  <a:extLst>
                    <a:ext uri="{9D8B030D-6E8A-4147-A177-3AD203B41FA5}">
                      <a16:colId xmlns:a16="http://schemas.microsoft.com/office/drawing/2014/main" val="20002"/>
                    </a:ext>
                  </a:extLst>
                </a:gridCol>
              </a:tblGrid>
              <a:tr h="428950">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#2B1A78</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2B1A78"/>
                    </a:solidFill>
                  </a:tcPr>
                </a:tc>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#5650BE</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5650BE"/>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#C2C0E8</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2C0E8"/>
                    </a:solidFill>
                  </a:tcPr>
                </a:tc>
                <a:extLst>
                  <a:ext uri="{0D108BD9-81ED-4DB2-BD59-A6C34878D82A}">
                    <a16:rowId xmlns:a16="http://schemas.microsoft.com/office/drawing/2014/main" val="10000"/>
                  </a:ext>
                </a:extLst>
              </a:tr>
              <a:tr h="428950">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#AF121D</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AF121D"/>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#EF6C75</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F6C75"/>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#F9C8CB</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9C8CB"/>
                    </a:solidFill>
                  </a:tcPr>
                </a:tc>
                <a:extLst>
                  <a:ext uri="{0D108BD9-81ED-4DB2-BD59-A6C34878D82A}">
                    <a16:rowId xmlns:a16="http://schemas.microsoft.com/office/drawing/2014/main" val="10001"/>
                  </a:ext>
                </a:extLst>
              </a:tr>
              <a:tr h="428950">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#A1B4EA</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A1B4EA"/>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#C9D4F3</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C9D4F3"/>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#E6EBF9</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6EBF9"/>
                    </a:solidFill>
                  </a:tcPr>
                </a:tc>
                <a:extLst>
                  <a:ext uri="{0D108BD9-81ED-4DB2-BD59-A6C34878D82A}">
                    <a16:rowId xmlns:a16="http://schemas.microsoft.com/office/drawing/2014/main" val="10002"/>
                  </a:ext>
                </a:extLst>
              </a:tr>
              <a:tr h="428950">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#FFB446</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B446"/>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#FFD699</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D699"/>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#FFF3E0</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3E0"/>
                    </a:solidFill>
                  </a:tcPr>
                </a:tc>
                <a:extLst>
                  <a:ext uri="{0D108BD9-81ED-4DB2-BD59-A6C34878D82A}">
                    <a16:rowId xmlns:a16="http://schemas.microsoft.com/office/drawing/2014/main" val="10003"/>
                  </a:ext>
                </a:extLst>
              </a:tr>
              <a:tr h="428950">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#006152</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6152"/>
                    </a:solidFill>
                  </a:tcPr>
                </a:tc>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#00AD93</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AD93"/>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#E2F9F6</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E2F9F6"/>
                    </a:solidFill>
                  </a:tcPr>
                </a:tc>
                <a:extLst>
                  <a:ext uri="{0D108BD9-81ED-4DB2-BD59-A6C34878D82A}">
                    <a16:rowId xmlns:a16="http://schemas.microsoft.com/office/drawing/2014/main" val="10004"/>
                  </a:ext>
                </a:extLst>
              </a:tr>
              <a:tr h="428950">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#E9CCBE</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0DCD2"/>
                    </a:solidFill>
                  </a:tcPr>
                </a:tc>
                <a:tc>
                  <a:txBody>
                    <a:bodyPr/>
                    <a:lstStyle/>
                    <a:p>
                      <a:pPr marL="0" lvl="0" indent="0" algn="ctr" rtl="0">
                        <a:spcBef>
                          <a:spcPts val="0"/>
                        </a:spcBef>
                        <a:spcAft>
                          <a:spcPts val="0"/>
                        </a:spcAft>
                        <a:buNone/>
                      </a:pPr>
                      <a:r>
                        <a:rPr lang="en" sz="900" b="1">
                          <a:solidFill>
                            <a:srgbClr val="000000"/>
                          </a:solidFill>
                          <a:latin typeface="Source Sans Pro"/>
                          <a:ea typeface="Source Sans Pro"/>
                          <a:cs typeface="Source Sans Pro"/>
                          <a:sym typeface="Source Sans Pro"/>
                        </a:rPr>
                        <a:t>#F7EDE8</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7EDE8"/>
                    </a:solidFill>
                  </a:tcPr>
                </a:tc>
                <a:tc>
                  <a:txBody>
                    <a:bodyPr/>
                    <a:lstStyle/>
                    <a:p>
                      <a:pPr marL="0" lvl="0" indent="0" algn="ctr" rtl="0">
                        <a:spcBef>
                          <a:spcPts val="0"/>
                        </a:spcBef>
                        <a:spcAft>
                          <a:spcPts val="0"/>
                        </a:spcAft>
                        <a:buNone/>
                      </a:pPr>
                      <a:r>
                        <a:rPr lang="en" sz="900" b="1">
                          <a:solidFill>
                            <a:srgbClr val="000000"/>
                          </a:solidFill>
                          <a:latin typeface="Source Sans Pro"/>
                          <a:ea typeface="Source Sans Pro"/>
                          <a:cs typeface="Source Sans Pro"/>
                          <a:sym typeface="Source Sans Pro"/>
                        </a:rPr>
                        <a:t>#F5F0ED</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5F0ED"/>
                    </a:solidFill>
                  </a:tcPr>
                </a:tc>
                <a:extLst>
                  <a:ext uri="{0D108BD9-81ED-4DB2-BD59-A6C34878D82A}">
                    <a16:rowId xmlns:a16="http://schemas.microsoft.com/office/drawing/2014/main" val="10005"/>
                  </a:ext>
                </a:extLst>
              </a:tr>
              <a:tr h="428950">
                <a:tc>
                  <a:txBody>
                    <a:bodyPr/>
                    <a:lstStyle/>
                    <a:p>
                      <a:pPr marL="0" lvl="0" indent="0" algn="ctr" rtl="0">
                        <a:spcBef>
                          <a:spcPts val="0"/>
                        </a:spcBef>
                        <a:spcAft>
                          <a:spcPts val="0"/>
                        </a:spcAft>
                        <a:buNone/>
                      </a:pPr>
                      <a:r>
                        <a:rPr lang="en" sz="900" b="1">
                          <a:solidFill>
                            <a:srgbClr val="FFFFFF"/>
                          </a:solidFill>
                          <a:latin typeface="Source Sans Pro"/>
                          <a:ea typeface="Source Sans Pro"/>
                          <a:cs typeface="Source Sans Pro"/>
                          <a:sym typeface="Source Sans Pro"/>
                        </a:rPr>
                        <a:t>#000000</a:t>
                      </a:r>
                      <a:endParaRPr sz="900" b="1">
                        <a:solidFill>
                          <a:srgbClr val="FFFFFF"/>
                        </a:solidFill>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000000"/>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#F3F3F3</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900" b="1">
                          <a:latin typeface="Source Sans Pro"/>
                          <a:ea typeface="Source Sans Pro"/>
                          <a:cs typeface="Source Sans Pro"/>
                          <a:sym typeface="Source Sans Pro"/>
                        </a:rPr>
                        <a:t>#FFFFFF</a:t>
                      </a:r>
                      <a:endParaRPr sz="900" b="1">
                        <a:latin typeface="Source Sans Pro"/>
                        <a:ea typeface="Source Sans Pro"/>
                        <a:cs typeface="Source Sans Pro"/>
                        <a:sym typeface="Source Sans Pro"/>
                      </a:endParaRPr>
                    </a:p>
                  </a:txBody>
                  <a:tcPr marL="91425" marR="91425" marT="91425" marB="91425" anchor="ctr">
                    <a:lnL w="19050" cap="flat" cmpd="sng">
                      <a:solidFill>
                        <a:srgbClr val="FFFFFF"/>
                      </a:solidFill>
                      <a:prstDash val="solid"/>
                      <a:round/>
                      <a:headEnd type="none" w="sm" len="sm"/>
                      <a:tailEnd type="none" w="sm" len="sm"/>
                    </a:lnL>
                    <a:lnR w="19050"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19050" cap="flat" cmpd="sng">
                      <a:solidFill>
                        <a:srgbClr val="FFFFFF"/>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782" name="Google Shape;782;g257bd50cb5e_0_2243"/>
          <p:cNvSpPr txBox="1"/>
          <p:nvPr/>
        </p:nvSpPr>
        <p:spPr>
          <a:xfrm>
            <a:off x="464100" y="445025"/>
            <a:ext cx="8224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000000"/>
                </a:solidFill>
                <a:latin typeface="Source Serif Pro"/>
                <a:ea typeface="Source Serif Pro"/>
                <a:cs typeface="Source Serif Pro"/>
                <a:sym typeface="Source Serif Pro"/>
              </a:rPr>
              <a:t>Brand &amp; Visual Reference Cheat Sheet</a:t>
            </a:r>
            <a:endParaRPr sz="3000" b="1">
              <a:solidFill>
                <a:srgbClr val="000000"/>
              </a:solidFill>
              <a:latin typeface="Source Serif Pro"/>
              <a:ea typeface="Source Serif Pro"/>
              <a:cs typeface="Source Serif Pro"/>
              <a:sym typeface="Source Serif Pro"/>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83"/>
        <p:cNvGrpSpPr/>
        <p:nvPr/>
      </p:nvGrpSpPr>
      <p:grpSpPr>
        <a:xfrm>
          <a:off x="0" y="0"/>
          <a:ext cx="0" cy="0"/>
          <a:chOff x="0" y="0"/>
          <a:chExt cx="0" cy="0"/>
        </a:xfrm>
      </p:grpSpPr>
      <p:sp>
        <p:nvSpPr>
          <p:cNvPr id="784" name="Google Shape;784;g257bd50cb5e_0_239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5" name="Google Shape;785;g257bd50cb5e_0_239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786" name="Google Shape;786;g257bd50cb5e_0_23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87" name="Google Shape;787;g257bd50cb5e_0_23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788" name="Google Shape;788;g257bd50cb5e_0_23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100"/>
            </a:lvl1pPr>
            <a:lvl2pPr marL="0" lvl="1" indent="0" algn="r" rtl="0">
              <a:spcBef>
                <a:spcPts val="0"/>
              </a:spcBef>
              <a:buNone/>
              <a:defRPr sz="1100"/>
            </a:lvl2pPr>
            <a:lvl3pPr marL="0" lvl="2" indent="0" algn="r" rtl="0">
              <a:spcBef>
                <a:spcPts val="0"/>
              </a:spcBef>
              <a:buNone/>
              <a:defRPr sz="1100"/>
            </a:lvl3pPr>
            <a:lvl4pPr marL="0" lvl="3" indent="0" algn="r" rtl="0">
              <a:spcBef>
                <a:spcPts val="0"/>
              </a:spcBef>
              <a:buNone/>
              <a:defRPr sz="1100"/>
            </a:lvl4pPr>
            <a:lvl5pPr marL="0" lvl="4" indent="0" algn="r" rtl="0">
              <a:spcBef>
                <a:spcPts val="0"/>
              </a:spcBef>
              <a:buNone/>
              <a:defRPr sz="1100"/>
            </a:lvl5pPr>
            <a:lvl6pPr marL="0" lvl="5" indent="0" algn="r" rtl="0">
              <a:spcBef>
                <a:spcPts val="0"/>
              </a:spcBef>
              <a:buNone/>
              <a:defRPr sz="1100"/>
            </a:lvl6pPr>
            <a:lvl7pPr marL="0" lvl="6" indent="0" algn="r" rtl="0">
              <a:spcBef>
                <a:spcPts val="0"/>
              </a:spcBef>
              <a:buNone/>
              <a:defRPr sz="1100"/>
            </a:lvl7pPr>
            <a:lvl8pPr marL="0" lvl="7" indent="0" algn="r" rtl="0">
              <a:spcBef>
                <a:spcPts val="0"/>
              </a:spcBef>
              <a:buNone/>
              <a:defRPr sz="1100"/>
            </a:lvl8pPr>
            <a:lvl9pPr marL="0" lvl="8" indent="0" algn="r" rtl="0">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5"/>
        <p:cNvGrpSpPr/>
        <p:nvPr/>
      </p:nvGrpSpPr>
      <p:grpSpPr>
        <a:xfrm>
          <a:off x="0" y="0"/>
          <a:ext cx="0" cy="0"/>
          <a:chOff x="0" y="0"/>
          <a:chExt cx="0" cy="0"/>
        </a:xfrm>
      </p:grpSpPr>
      <p:sp>
        <p:nvSpPr>
          <p:cNvPr id="796" name="Google Shape;796;g257bd50cb5e_0_359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97" name="Google Shape;797;g257bd50cb5e_0_359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98" name="Google Shape;798;g257bd50cb5e_0_359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9" name="Google Shape;799;g257bd50cb5e_0_359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0" name="Google Shape;800;g257bd50cb5e_0_359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01"/>
        <p:cNvGrpSpPr/>
        <p:nvPr/>
      </p:nvGrpSpPr>
      <p:grpSpPr>
        <a:xfrm>
          <a:off x="0" y="0"/>
          <a:ext cx="0" cy="0"/>
          <a:chOff x="0" y="0"/>
          <a:chExt cx="0" cy="0"/>
        </a:xfrm>
      </p:grpSpPr>
      <p:sp>
        <p:nvSpPr>
          <p:cNvPr id="802" name="Google Shape;802;g257bd50cb5e_0_360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3" name="Google Shape;803;g257bd50cb5e_0_360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04" name="Google Shape;804;g257bd50cb5e_0_360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5" name="Google Shape;805;g257bd50cb5e_0_360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6" name="Google Shape;806;g257bd50cb5e_0_360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7"/>
        <p:cNvGrpSpPr/>
        <p:nvPr/>
      </p:nvGrpSpPr>
      <p:grpSpPr>
        <a:xfrm>
          <a:off x="0" y="0"/>
          <a:ext cx="0" cy="0"/>
          <a:chOff x="0" y="0"/>
          <a:chExt cx="0" cy="0"/>
        </a:xfrm>
      </p:grpSpPr>
      <p:sp>
        <p:nvSpPr>
          <p:cNvPr id="808" name="Google Shape;808;g257bd50cb5e_0_361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9" name="Google Shape;809;g257bd50cb5e_0_361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10" name="Google Shape;810;g257bd50cb5e_0_361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1" name="Google Shape;811;g257bd50cb5e_0_361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2" name="Google Shape;812;g257bd50cb5e_0_361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3"/>
        <p:cNvGrpSpPr/>
        <p:nvPr/>
      </p:nvGrpSpPr>
      <p:grpSpPr>
        <a:xfrm>
          <a:off x="0" y="0"/>
          <a:ext cx="0" cy="0"/>
          <a:chOff x="0" y="0"/>
          <a:chExt cx="0" cy="0"/>
        </a:xfrm>
      </p:grpSpPr>
      <p:sp>
        <p:nvSpPr>
          <p:cNvPr id="814" name="Google Shape;814;g257bd50cb5e_0_36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5" name="Google Shape;815;g257bd50cb5e_0_36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6" name="Google Shape;816;g257bd50cb5e_0_36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7" name="Google Shape;817;g257bd50cb5e_0_36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8" name="Google Shape;818;g257bd50cb5e_0_36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19" name="Google Shape;819;g257bd50cb5e_0_36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0"/>
        <p:cNvGrpSpPr/>
        <p:nvPr/>
      </p:nvGrpSpPr>
      <p:grpSpPr>
        <a:xfrm>
          <a:off x="0" y="0"/>
          <a:ext cx="0" cy="0"/>
          <a:chOff x="0" y="0"/>
          <a:chExt cx="0" cy="0"/>
        </a:xfrm>
      </p:grpSpPr>
      <p:sp>
        <p:nvSpPr>
          <p:cNvPr id="821" name="Google Shape;821;g257bd50cb5e_0_362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22" name="Google Shape;822;g257bd50cb5e_0_362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23" name="Google Shape;823;g257bd50cb5e_0_362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4" name="Google Shape;824;g257bd50cb5e_0_362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25" name="Google Shape;825;g257bd50cb5e_0_362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6" name="Google Shape;826;g257bd50cb5e_0_36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7" name="Google Shape;827;g257bd50cb5e_0_36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8" name="Google Shape;828;g257bd50cb5e_0_36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fA title and tagline 2">
  <p:cSld name="TITLE_1_1_1">
    <p:bg>
      <p:bgPr>
        <a:solidFill>
          <a:srgbClr val="2B1A78"/>
        </a:solidFill>
        <a:effectLst/>
      </p:bgPr>
    </p:bg>
    <p:spTree>
      <p:nvGrpSpPr>
        <p:cNvPr id="1" name="Shape 43"/>
        <p:cNvGrpSpPr/>
        <p:nvPr/>
      </p:nvGrpSpPr>
      <p:grpSpPr>
        <a:xfrm>
          <a:off x="0" y="0"/>
          <a:ext cx="0" cy="0"/>
          <a:chOff x="0" y="0"/>
          <a:chExt cx="0" cy="0"/>
        </a:xfrm>
      </p:grpSpPr>
      <p:sp>
        <p:nvSpPr>
          <p:cNvPr id="44" name="Google Shape;44;g257bd50cb5e_0_1507"/>
          <p:cNvSpPr txBox="1"/>
          <p:nvPr/>
        </p:nvSpPr>
        <p:spPr>
          <a:xfrm>
            <a:off x="1909863" y="3323025"/>
            <a:ext cx="5190900" cy="70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We’re people-centered problem solvers</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300"/>
              </a:spcBef>
              <a:spcAft>
                <a:spcPts val="0"/>
              </a:spcAft>
              <a:buNone/>
            </a:pPr>
            <a:r>
              <a:rPr lang="en" sz="1400">
                <a:solidFill>
                  <a:srgbClr val="FFFFFF"/>
                </a:solidFill>
                <a:latin typeface="Source Sans Pro"/>
                <a:ea typeface="Source Sans Pro"/>
                <a:cs typeface="Source Sans Pro"/>
                <a:sym typeface="Source Sans Pro"/>
              </a:rPr>
              <a:t>Showing that with the mindful use of technology</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Government can work well for </a:t>
            </a:r>
            <a:r>
              <a:rPr lang="en" sz="1400" i="1">
                <a:solidFill>
                  <a:srgbClr val="FFFFFF"/>
                </a:solidFill>
                <a:latin typeface="Source Sans Pro"/>
                <a:ea typeface="Source Sans Pro"/>
                <a:cs typeface="Source Sans Pro"/>
                <a:sym typeface="Source Sans Pro"/>
              </a:rPr>
              <a:t>everyone </a:t>
            </a:r>
            <a:endParaRPr sz="1400">
              <a:solidFill>
                <a:srgbClr val="FFFFFF"/>
              </a:solidFill>
              <a:latin typeface="Source Sans Pro"/>
              <a:ea typeface="Source Sans Pro"/>
              <a:cs typeface="Source Sans Pro"/>
              <a:sym typeface="Source Sans Pro"/>
            </a:endParaRPr>
          </a:p>
        </p:txBody>
      </p:sp>
      <p:pic>
        <p:nvPicPr>
          <p:cNvPr id="45" name="Google Shape;45;g257bd50cb5e_0_1507"/>
          <p:cNvPicPr preferRelativeResize="0"/>
          <p:nvPr/>
        </p:nvPicPr>
        <p:blipFill rotWithShape="1">
          <a:blip r:embed="rId2">
            <a:alphaModFix/>
          </a:blip>
          <a:srcRect l="9125" t="20081" r="10547" b="17399"/>
          <a:stretch/>
        </p:blipFill>
        <p:spPr>
          <a:xfrm>
            <a:off x="2567562" y="1435325"/>
            <a:ext cx="3875501" cy="143722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9"/>
        <p:cNvGrpSpPr/>
        <p:nvPr/>
      </p:nvGrpSpPr>
      <p:grpSpPr>
        <a:xfrm>
          <a:off x="0" y="0"/>
          <a:ext cx="0" cy="0"/>
          <a:chOff x="0" y="0"/>
          <a:chExt cx="0" cy="0"/>
        </a:xfrm>
      </p:grpSpPr>
      <p:sp>
        <p:nvSpPr>
          <p:cNvPr id="830" name="Google Shape;830;g257bd50cb5e_0_36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1" name="Google Shape;831;g257bd50cb5e_0_36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2" name="Google Shape;832;g257bd50cb5e_0_36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3" name="Google Shape;833;g257bd50cb5e_0_36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4"/>
        <p:cNvGrpSpPr/>
        <p:nvPr/>
      </p:nvGrpSpPr>
      <p:grpSpPr>
        <a:xfrm>
          <a:off x="0" y="0"/>
          <a:ext cx="0" cy="0"/>
          <a:chOff x="0" y="0"/>
          <a:chExt cx="0" cy="0"/>
        </a:xfrm>
      </p:grpSpPr>
      <p:sp>
        <p:nvSpPr>
          <p:cNvPr id="835" name="Google Shape;835;g257bd50cb5e_0_36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6" name="Google Shape;836;g257bd50cb5e_0_36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7" name="Google Shape;837;g257bd50cb5e_0_36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8"/>
        <p:cNvGrpSpPr/>
        <p:nvPr/>
      </p:nvGrpSpPr>
      <p:grpSpPr>
        <a:xfrm>
          <a:off x="0" y="0"/>
          <a:ext cx="0" cy="0"/>
          <a:chOff x="0" y="0"/>
          <a:chExt cx="0" cy="0"/>
        </a:xfrm>
      </p:grpSpPr>
      <p:sp>
        <p:nvSpPr>
          <p:cNvPr id="839" name="Google Shape;839;g257bd50cb5e_0_364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0" name="Google Shape;840;g257bd50cb5e_0_364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841" name="Google Shape;841;g257bd50cb5e_0_364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842" name="Google Shape;842;g257bd50cb5e_0_36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3" name="Google Shape;843;g257bd50cb5e_0_36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4" name="Google Shape;844;g257bd50cb5e_0_36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5"/>
        <p:cNvGrpSpPr/>
        <p:nvPr/>
      </p:nvGrpSpPr>
      <p:grpSpPr>
        <a:xfrm>
          <a:off x="0" y="0"/>
          <a:ext cx="0" cy="0"/>
          <a:chOff x="0" y="0"/>
          <a:chExt cx="0" cy="0"/>
        </a:xfrm>
      </p:grpSpPr>
      <p:sp>
        <p:nvSpPr>
          <p:cNvPr id="846" name="Google Shape;846;g257bd50cb5e_0_36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7" name="Google Shape;847;g257bd50cb5e_0_3649"/>
          <p:cNvSpPr>
            <a:spLocks noGrp="1"/>
          </p:cNvSpPr>
          <p:nvPr>
            <p:ph type="pic" idx="2"/>
          </p:nvPr>
        </p:nvSpPr>
        <p:spPr>
          <a:xfrm>
            <a:off x="3887391" y="740569"/>
            <a:ext cx="4629300" cy="3655200"/>
          </a:xfrm>
          <a:prstGeom prst="rect">
            <a:avLst/>
          </a:prstGeom>
          <a:noFill/>
          <a:ln>
            <a:noFill/>
          </a:ln>
        </p:spPr>
      </p:sp>
      <p:sp>
        <p:nvSpPr>
          <p:cNvPr id="848" name="Google Shape;848;g257bd50cb5e_0_364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849" name="Google Shape;849;g257bd50cb5e_0_36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0" name="Google Shape;850;g257bd50cb5e_0_36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1" name="Google Shape;851;g257bd50cb5e_0_36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2"/>
        <p:cNvGrpSpPr/>
        <p:nvPr/>
      </p:nvGrpSpPr>
      <p:grpSpPr>
        <a:xfrm>
          <a:off x="0" y="0"/>
          <a:ext cx="0" cy="0"/>
          <a:chOff x="0" y="0"/>
          <a:chExt cx="0" cy="0"/>
        </a:xfrm>
      </p:grpSpPr>
      <p:sp>
        <p:nvSpPr>
          <p:cNvPr id="853" name="Google Shape;853;g257bd50cb5e_0_36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4" name="Google Shape;854;g257bd50cb5e_0_365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5" name="Google Shape;855;g257bd50cb5e_0_36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6" name="Google Shape;856;g257bd50cb5e_0_36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7" name="Google Shape;857;g257bd50cb5e_0_36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8"/>
        <p:cNvGrpSpPr/>
        <p:nvPr/>
      </p:nvGrpSpPr>
      <p:grpSpPr>
        <a:xfrm>
          <a:off x="0" y="0"/>
          <a:ext cx="0" cy="0"/>
          <a:chOff x="0" y="0"/>
          <a:chExt cx="0" cy="0"/>
        </a:xfrm>
      </p:grpSpPr>
      <p:sp>
        <p:nvSpPr>
          <p:cNvPr id="859" name="Google Shape;859;g257bd50cb5e_0_3662"/>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0" name="Google Shape;860;g257bd50cb5e_0_3662"/>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61" name="Google Shape;861;g257bd50cb5e_0_36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2" name="Google Shape;862;g257bd50cb5e_0_36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3" name="Google Shape;863;g257bd50cb5e_0_36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fA title and tagline 1">
  <p:cSld name="TITLE_1_1">
    <p:bg>
      <p:bgPr>
        <a:solidFill>
          <a:srgbClr val="5650BE"/>
        </a:solidFill>
        <a:effectLst/>
      </p:bgPr>
    </p:bg>
    <p:spTree>
      <p:nvGrpSpPr>
        <p:cNvPr id="1" name="Shape 864"/>
        <p:cNvGrpSpPr/>
        <p:nvPr/>
      </p:nvGrpSpPr>
      <p:grpSpPr>
        <a:xfrm>
          <a:off x="0" y="0"/>
          <a:ext cx="0" cy="0"/>
          <a:chOff x="0" y="0"/>
          <a:chExt cx="0" cy="0"/>
        </a:xfrm>
      </p:grpSpPr>
      <p:pic>
        <p:nvPicPr>
          <p:cNvPr id="865" name="Google Shape;865;g257bd50cb5e_0_3668"/>
          <p:cNvPicPr preferRelativeResize="0"/>
          <p:nvPr/>
        </p:nvPicPr>
        <p:blipFill>
          <a:blip r:embed="rId2">
            <a:alphaModFix/>
          </a:blip>
          <a:stretch>
            <a:fillRect/>
          </a:stretch>
        </p:blipFill>
        <p:spPr>
          <a:xfrm>
            <a:off x="172538" y="168225"/>
            <a:ext cx="8798925" cy="4807051"/>
          </a:xfrm>
          <a:prstGeom prst="rect">
            <a:avLst/>
          </a:prstGeom>
          <a:noFill/>
          <a:ln>
            <a:noFill/>
          </a:ln>
        </p:spPr>
      </p:pic>
      <p:sp>
        <p:nvSpPr>
          <p:cNvPr id="866" name="Google Shape;866;g257bd50cb5e_0_3668"/>
          <p:cNvSpPr txBox="1"/>
          <p:nvPr/>
        </p:nvSpPr>
        <p:spPr>
          <a:xfrm>
            <a:off x="1909863" y="3323025"/>
            <a:ext cx="5190900" cy="70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We’re people-centered problem solvers</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300"/>
              </a:spcBef>
              <a:spcAft>
                <a:spcPts val="0"/>
              </a:spcAft>
              <a:buNone/>
            </a:pPr>
            <a:r>
              <a:rPr lang="en" sz="1400">
                <a:solidFill>
                  <a:srgbClr val="FFFFFF"/>
                </a:solidFill>
                <a:latin typeface="Source Sans Pro"/>
                <a:ea typeface="Source Sans Pro"/>
                <a:cs typeface="Source Sans Pro"/>
                <a:sym typeface="Source Sans Pro"/>
              </a:rPr>
              <a:t>Showing that with the mindful use of technology</a:t>
            </a:r>
            <a:endParaRPr sz="1400">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400">
                <a:solidFill>
                  <a:srgbClr val="FFFFFF"/>
                </a:solidFill>
                <a:latin typeface="Source Sans Pro"/>
                <a:ea typeface="Source Sans Pro"/>
                <a:cs typeface="Source Sans Pro"/>
                <a:sym typeface="Source Sans Pro"/>
              </a:rPr>
              <a:t>Government can work well for </a:t>
            </a:r>
            <a:r>
              <a:rPr lang="en" sz="1400" i="1">
                <a:solidFill>
                  <a:srgbClr val="FFFFFF"/>
                </a:solidFill>
                <a:latin typeface="Source Sans Pro"/>
                <a:ea typeface="Source Sans Pro"/>
                <a:cs typeface="Source Sans Pro"/>
                <a:sym typeface="Source Sans Pro"/>
              </a:rPr>
              <a:t>everyone </a:t>
            </a:r>
            <a:endParaRPr sz="1400">
              <a:solidFill>
                <a:srgbClr val="FFFFFF"/>
              </a:solidFill>
              <a:latin typeface="Source Sans Pro"/>
              <a:ea typeface="Source Sans Pro"/>
              <a:cs typeface="Source Sans Pro"/>
              <a:sym typeface="Source Sans Pro"/>
            </a:endParaRPr>
          </a:p>
        </p:txBody>
      </p:sp>
      <p:pic>
        <p:nvPicPr>
          <p:cNvPr id="867" name="Google Shape;867;g257bd50cb5e_0_3668"/>
          <p:cNvPicPr preferRelativeResize="0"/>
          <p:nvPr/>
        </p:nvPicPr>
        <p:blipFill rotWithShape="1">
          <a:blip r:embed="rId3">
            <a:alphaModFix/>
          </a:blip>
          <a:srcRect l="9125" t="20081" r="10547" b="17399"/>
          <a:stretch/>
        </p:blipFill>
        <p:spPr>
          <a:xfrm>
            <a:off x="2567562" y="1435325"/>
            <a:ext cx="3875501" cy="1437226"/>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re Slide 2">
  <p:cSld name="CUSTOM_3">
    <p:spTree>
      <p:nvGrpSpPr>
        <p:cNvPr id="1" name="Shape 868"/>
        <p:cNvGrpSpPr/>
        <p:nvPr/>
      </p:nvGrpSpPr>
      <p:grpSpPr>
        <a:xfrm>
          <a:off x="0" y="0"/>
          <a:ext cx="0" cy="0"/>
          <a:chOff x="0" y="0"/>
          <a:chExt cx="0" cy="0"/>
        </a:xfrm>
      </p:grpSpPr>
      <p:pic>
        <p:nvPicPr>
          <p:cNvPr id="869" name="Google Shape;869;g257bd50cb5e_0_3672"/>
          <p:cNvPicPr preferRelativeResize="0"/>
          <p:nvPr/>
        </p:nvPicPr>
        <p:blipFill>
          <a:blip r:embed="rId2">
            <a:alphaModFix/>
          </a:blip>
          <a:stretch>
            <a:fillRect/>
          </a:stretch>
        </p:blipFill>
        <p:spPr>
          <a:xfrm>
            <a:off x="6162647" y="1866092"/>
            <a:ext cx="1389902" cy="1200557"/>
          </a:xfrm>
          <a:prstGeom prst="rect">
            <a:avLst/>
          </a:prstGeom>
          <a:noFill/>
          <a:ln>
            <a:noFill/>
          </a:ln>
        </p:spPr>
      </p:pic>
      <p:pic>
        <p:nvPicPr>
          <p:cNvPr id="870" name="Google Shape;870;g257bd50cb5e_0_3672"/>
          <p:cNvPicPr preferRelativeResize="0"/>
          <p:nvPr/>
        </p:nvPicPr>
        <p:blipFill>
          <a:blip r:embed="rId3">
            <a:alphaModFix/>
          </a:blip>
          <a:stretch>
            <a:fillRect/>
          </a:stretch>
        </p:blipFill>
        <p:spPr>
          <a:xfrm>
            <a:off x="3746725" y="1782325"/>
            <a:ext cx="1389902" cy="1224349"/>
          </a:xfrm>
          <a:prstGeom prst="rect">
            <a:avLst/>
          </a:prstGeom>
          <a:noFill/>
          <a:ln>
            <a:noFill/>
          </a:ln>
        </p:spPr>
      </p:pic>
      <p:sp>
        <p:nvSpPr>
          <p:cNvPr id="871" name="Google Shape;871;g257bd50cb5e_0_3672"/>
          <p:cNvSpPr txBox="1"/>
          <p:nvPr/>
        </p:nvSpPr>
        <p:spPr>
          <a:xfrm>
            <a:off x="592800" y="618500"/>
            <a:ext cx="79584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100" b="1">
                <a:solidFill>
                  <a:srgbClr val="000000"/>
                </a:solidFill>
                <a:latin typeface="Source Serif Pro"/>
                <a:ea typeface="Source Serif Pro"/>
                <a:cs typeface="Source Serif Pro"/>
                <a:sym typeface="Source Serif Pro"/>
              </a:rPr>
              <a:t>Who we are</a:t>
            </a:r>
            <a:endParaRPr sz="4100" b="1">
              <a:solidFill>
                <a:srgbClr val="000000"/>
              </a:solidFill>
              <a:latin typeface="Source Serif Pro"/>
              <a:ea typeface="Source Serif Pro"/>
              <a:cs typeface="Source Serif Pro"/>
              <a:sym typeface="Source Serif Pro"/>
            </a:endParaRPr>
          </a:p>
        </p:txBody>
      </p:sp>
      <p:sp>
        <p:nvSpPr>
          <p:cNvPr id="872" name="Google Shape;872;g257bd50cb5e_0_3672"/>
          <p:cNvSpPr txBox="1"/>
          <p:nvPr/>
        </p:nvSpPr>
        <p:spPr>
          <a:xfrm>
            <a:off x="1181275"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Technologists</a:t>
            </a:r>
            <a:endParaRPr sz="1400"/>
          </a:p>
        </p:txBody>
      </p:sp>
      <p:sp>
        <p:nvSpPr>
          <p:cNvPr id="873" name="Google Shape;873;g257bd50cb5e_0_3672"/>
          <p:cNvSpPr txBox="1"/>
          <p:nvPr/>
        </p:nvSpPr>
        <p:spPr>
          <a:xfrm>
            <a:off x="3535792"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Advocates</a:t>
            </a:r>
            <a:endParaRPr sz="1400"/>
          </a:p>
        </p:txBody>
      </p:sp>
      <p:sp>
        <p:nvSpPr>
          <p:cNvPr id="874" name="Google Shape;874;g257bd50cb5e_0_3672"/>
          <p:cNvSpPr txBox="1"/>
          <p:nvPr/>
        </p:nvSpPr>
        <p:spPr>
          <a:xfrm>
            <a:off x="6042727" y="3318661"/>
            <a:ext cx="1767600" cy="4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800">
                <a:solidFill>
                  <a:srgbClr val="000000"/>
                </a:solidFill>
                <a:latin typeface="Source Sans Pro"/>
                <a:ea typeface="Source Sans Pro"/>
                <a:cs typeface="Source Sans Pro"/>
                <a:sym typeface="Source Sans Pro"/>
              </a:rPr>
              <a:t>Organizers</a:t>
            </a:r>
            <a:endParaRPr sz="1800">
              <a:solidFill>
                <a:srgbClr val="000000"/>
              </a:solidFill>
              <a:latin typeface="Source Sans Pro"/>
              <a:ea typeface="Source Sans Pro"/>
              <a:cs typeface="Source Sans Pro"/>
              <a:sym typeface="Source Sans Pro"/>
            </a:endParaRPr>
          </a:p>
        </p:txBody>
      </p:sp>
      <p:pic>
        <p:nvPicPr>
          <p:cNvPr id="875" name="Google Shape;875;g257bd50cb5e_0_3672"/>
          <p:cNvPicPr preferRelativeResize="0"/>
          <p:nvPr/>
        </p:nvPicPr>
        <p:blipFill>
          <a:blip r:embed="rId4">
            <a:alphaModFix/>
          </a:blip>
          <a:stretch>
            <a:fillRect/>
          </a:stretch>
        </p:blipFill>
        <p:spPr>
          <a:xfrm>
            <a:off x="1424800" y="1851990"/>
            <a:ext cx="1230824" cy="1228759"/>
          </a:xfrm>
          <a:prstGeom prst="rect">
            <a:avLst/>
          </a:prstGeom>
          <a:noFill/>
          <a:ln>
            <a:noFill/>
          </a:ln>
        </p:spPr>
      </p:pic>
      <p:pic>
        <p:nvPicPr>
          <p:cNvPr id="876" name="Google Shape;876;g257bd50cb5e_0_3672"/>
          <p:cNvPicPr preferRelativeResize="0"/>
          <p:nvPr/>
        </p:nvPicPr>
        <p:blipFill>
          <a:blip r:embed="rId5">
            <a:alphaModFix/>
          </a:blip>
          <a:stretch>
            <a:fillRect/>
          </a:stretch>
        </p:blipFill>
        <p:spPr>
          <a:xfrm>
            <a:off x="3936212" y="2058546"/>
            <a:ext cx="1032644" cy="815648"/>
          </a:xfrm>
          <a:prstGeom prst="rect">
            <a:avLst/>
          </a:prstGeom>
          <a:noFill/>
          <a:ln>
            <a:noFill/>
          </a:ln>
        </p:spPr>
      </p:pic>
      <p:pic>
        <p:nvPicPr>
          <p:cNvPr id="877" name="Google Shape;877;g257bd50cb5e_0_3672"/>
          <p:cNvPicPr preferRelativeResize="0"/>
          <p:nvPr/>
        </p:nvPicPr>
        <p:blipFill>
          <a:blip r:embed="rId6">
            <a:alphaModFix/>
          </a:blip>
          <a:stretch>
            <a:fillRect/>
          </a:stretch>
        </p:blipFill>
        <p:spPr>
          <a:xfrm>
            <a:off x="1560496" y="2128290"/>
            <a:ext cx="867247" cy="676161"/>
          </a:xfrm>
          <a:prstGeom prst="rect">
            <a:avLst/>
          </a:prstGeom>
          <a:noFill/>
          <a:ln>
            <a:noFill/>
          </a:ln>
        </p:spPr>
      </p:pic>
      <p:pic>
        <p:nvPicPr>
          <p:cNvPr id="878" name="Google Shape;878;g257bd50cb5e_0_3672"/>
          <p:cNvPicPr preferRelativeResize="0"/>
          <p:nvPr/>
        </p:nvPicPr>
        <p:blipFill>
          <a:blip r:embed="rId7">
            <a:alphaModFix/>
          </a:blip>
          <a:stretch>
            <a:fillRect/>
          </a:stretch>
        </p:blipFill>
        <p:spPr>
          <a:xfrm>
            <a:off x="6496513" y="1986673"/>
            <a:ext cx="722173" cy="815648"/>
          </a:xfrm>
          <a:prstGeom prst="rect">
            <a:avLst/>
          </a:prstGeom>
          <a:noFill/>
          <a:ln>
            <a:noFill/>
          </a:ln>
        </p:spPr>
      </p:pic>
      <p:pic>
        <p:nvPicPr>
          <p:cNvPr id="879" name="Google Shape;879;g257bd50cb5e_0_3672"/>
          <p:cNvPicPr preferRelativeResize="0"/>
          <p:nvPr/>
        </p:nvPicPr>
        <p:blipFill rotWithShape="1">
          <a:blip r:embed="rId8">
            <a:alphaModFix/>
          </a:blip>
          <a:srcRect l="9884" t="21623" r="10718" b="19264"/>
          <a:stretch/>
        </p:blipFill>
        <p:spPr>
          <a:xfrm>
            <a:off x="8107450" y="4614925"/>
            <a:ext cx="719001" cy="255025"/>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ore Slide 3">
  <p:cSld name="CUSTOM_4">
    <p:bg>
      <p:bgPr>
        <a:solidFill>
          <a:srgbClr val="F0DCD2"/>
        </a:solidFill>
        <a:effectLst/>
      </p:bgPr>
    </p:bg>
    <p:spTree>
      <p:nvGrpSpPr>
        <p:cNvPr id="1" name="Shape 880"/>
        <p:cNvGrpSpPr/>
        <p:nvPr/>
      </p:nvGrpSpPr>
      <p:grpSpPr>
        <a:xfrm>
          <a:off x="0" y="0"/>
          <a:ext cx="0" cy="0"/>
          <a:chOff x="0" y="0"/>
          <a:chExt cx="0" cy="0"/>
        </a:xfrm>
      </p:grpSpPr>
      <p:pic>
        <p:nvPicPr>
          <p:cNvPr id="881" name="Google Shape;881;g257bd50cb5e_0_3684"/>
          <p:cNvPicPr preferRelativeResize="0"/>
          <p:nvPr/>
        </p:nvPicPr>
        <p:blipFill>
          <a:blip r:embed="rId2">
            <a:alphaModFix/>
          </a:blip>
          <a:stretch>
            <a:fillRect/>
          </a:stretch>
        </p:blipFill>
        <p:spPr>
          <a:xfrm>
            <a:off x="0" y="0"/>
            <a:ext cx="9144000" cy="5143505"/>
          </a:xfrm>
          <a:prstGeom prst="rect">
            <a:avLst/>
          </a:prstGeom>
          <a:noFill/>
          <a:ln>
            <a:noFill/>
          </a:ln>
        </p:spPr>
      </p:pic>
      <p:sp>
        <p:nvSpPr>
          <p:cNvPr id="882" name="Google Shape;882;g257bd50cb5e_0_3684"/>
          <p:cNvSpPr/>
          <p:nvPr/>
        </p:nvSpPr>
        <p:spPr>
          <a:xfrm>
            <a:off x="779175" y="293787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257bd50cb5e_0_3684"/>
          <p:cNvSpPr/>
          <p:nvPr/>
        </p:nvSpPr>
        <p:spPr>
          <a:xfrm>
            <a:off x="4540800" y="293787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257bd50cb5e_0_3684"/>
          <p:cNvSpPr/>
          <p:nvPr/>
        </p:nvSpPr>
        <p:spPr>
          <a:xfrm>
            <a:off x="4540800" y="146172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g257bd50cb5e_0_3684"/>
          <p:cNvSpPr/>
          <p:nvPr/>
        </p:nvSpPr>
        <p:spPr>
          <a:xfrm>
            <a:off x="779175" y="1461725"/>
            <a:ext cx="3669600" cy="1379400"/>
          </a:xfrm>
          <a:prstGeom prst="rect">
            <a:avLst/>
          </a:prstGeom>
          <a:solidFill>
            <a:srgbClr val="FFFFFF"/>
          </a:solidFill>
          <a:ln>
            <a:noFill/>
          </a:ln>
          <a:effectLst>
            <a:outerShdw blurRad="85725" dist="28575" dir="33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257bd50cb5e_0_3684"/>
          <p:cNvSpPr txBox="1"/>
          <p:nvPr/>
        </p:nvSpPr>
        <p:spPr>
          <a:xfrm>
            <a:off x="581325" y="521225"/>
            <a:ext cx="82509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3600" b="1">
                <a:solidFill>
                  <a:srgbClr val="000000"/>
                </a:solidFill>
                <a:latin typeface="Source Serif Pro"/>
                <a:ea typeface="Source Serif Pro"/>
                <a:cs typeface="Source Serif Pro"/>
                <a:sym typeface="Source Serif Pro"/>
              </a:rPr>
              <a:t>Our program</a:t>
            </a:r>
            <a:r>
              <a:rPr lang="en" sz="3600" b="1">
                <a:latin typeface="Source Serif Pro"/>
                <a:ea typeface="Source Serif Pro"/>
                <a:cs typeface="Source Serif Pro"/>
                <a:sym typeface="Source Serif Pro"/>
              </a:rPr>
              <a:t> areas</a:t>
            </a:r>
            <a:endParaRPr sz="3600" b="1">
              <a:solidFill>
                <a:srgbClr val="000000"/>
              </a:solidFill>
              <a:latin typeface="Source Serif Pro"/>
              <a:ea typeface="Source Serif Pro"/>
              <a:cs typeface="Source Serif Pro"/>
              <a:sym typeface="Source Serif Pro"/>
            </a:endParaRPr>
          </a:p>
        </p:txBody>
      </p:sp>
      <p:pic>
        <p:nvPicPr>
          <p:cNvPr id="887" name="Google Shape;887;g257bd50cb5e_0_3684"/>
          <p:cNvPicPr preferRelativeResize="0"/>
          <p:nvPr/>
        </p:nvPicPr>
        <p:blipFill rotWithShape="1">
          <a:blip r:embed="rId3">
            <a:alphaModFix/>
          </a:blip>
          <a:srcRect l="9884" t="21623" r="10718" b="19264"/>
          <a:stretch/>
        </p:blipFill>
        <p:spPr>
          <a:xfrm>
            <a:off x="8107450" y="4614925"/>
            <a:ext cx="719001" cy="255025"/>
          </a:xfrm>
          <a:prstGeom prst="rect">
            <a:avLst/>
          </a:prstGeom>
          <a:noFill/>
          <a:ln>
            <a:noFill/>
          </a:ln>
        </p:spPr>
      </p:pic>
      <p:sp>
        <p:nvSpPr>
          <p:cNvPr id="888" name="Google Shape;888;g257bd50cb5e_0_3684"/>
          <p:cNvSpPr txBox="1"/>
          <p:nvPr/>
        </p:nvSpPr>
        <p:spPr>
          <a:xfrm>
            <a:off x="2087750" y="1792025"/>
            <a:ext cx="2185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latin typeface="Source Sans Pro"/>
                <a:ea typeface="Source Sans Pro"/>
                <a:cs typeface="Source Sans Pro"/>
                <a:sym typeface="Source Sans Pro"/>
              </a:rPr>
              <a:t>Strengthen</a:t>
            </a:r>
            <a:r>
              <a:rPr lang="en" sz="1700" b="1">
                <a:solidFill>
                  <a:srgbClr val="000000"/>
                </a:solidFill>
                <a:latin typeface="Source Sans Pro"/>
                <a:ea typeface="Source Sans Pro"/>
                <a:cs typeface="Source Sans Pro"/>
                <a:sym typeface="Source Sans Pro"/>
              </a:rPr>
              <a:t>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the social safety net</a:t>
            </a:r>
            <a:endParaRPr sz="1300"/>
          </a:p>
        </p:txBody>
      </p:sp>
      <p:sp>
        <p:nvSpPr>
          <p:cNvPr id="889" name="Google Shape;889;g257bd50cb5e_0_3684"/>
          <p:cNvSpPr txBox="1"/>
          <p:nvPr/>
        </p:nvSpPr>
        <p:spPr>
          <a:xfrm>
            <a:off x="5858450" y="1668125"/>
            <a:ext cx="2020800" cy="91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Promoting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economic justice through tax benefits</a:t>
            </a:r>
            <a:endParaRPr sz="1300">
              <a:solidFill>
                <a:srgbClr val="000000"/>
              </a:solidFill>
            </a:endParaRPr>
          </a:p>
        </p:txBody>
      </p:sp>
      <p:sp>
        <p:nvSpPr>
          <p:cNvPr id="890" name="Google Shape;890;g257bd50cb5e_0_3684"/>
          <p:cNvSpPr txBox="1"/>
          <p:nvPr/>
        </p:nvSpPr>
        <p:spPr>
          <a:xfrm>
            <a:off x="2087625" y="3260050"/>
            <a:ext cx="2185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Shrinking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the criminal legal system</a:t>
            </a:r>
            <a:endParaRPr sz="1300">
              <a:solidFill>
                <a:srgbClr val="000000"/>
              </a:solidFill>
            </a:endParaRPr>
          </a:p>
        </p:txBody>
      </p:sp>
      <p:sp>
        <p:nvSpPr>
          <p:cNvPr id="891" name="Google Shape;891;g257bd50cb5e_0_3684"/>
          <p:cNvSpPr txBox="1"/>
          <p:nvPr/>
        </p:nvSpPr>
        <p:spPr>
          <a:xfrm>
            <a:off x="5900300" y="3260050"/>
            <a:ext cx="2020800" cy="68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700" b="1">
                <a:solidFill>
                  <a:srgbClr val="000000"/>
                </a:solidFill>
                <a:latin typeface="Source Sans Pro"/>
                <a:ea typeface="Source Sans Pro"/>
                <a:cs typeface="Source Sans Pro"/>
                <a:sym typeface="Source Sans Pro"/>
              </a:rPr>
              <a:t>Mobilizing</a:t>
            </a:r>
            <a:br>
              <a:rPr lang="en" sz="1300" b="1">
                <a:solidFill>
                  <a:srgbClr val="000000"/>
                </a:solidFill>
                <a:latin typeface="Source Sans Pro"/>
                <a:ea typeface="Source Sans Pro"/>
                <a:cs typeface="Source Sans Pro"/>
                <a:sym typeface="Source Sans Pro"/>
              </a:rPr>
            </a:br>
            <a:r>
              <a:rPr lang="en" sz="1300">
                <a:solidFill>
                  <a:srgbClr val="000000"/>
                </a:solidFill>
                <a:latin typeface="Source Sans Pro"/>
                <a:ea typeface="Source Sans Pro"/>
                <a:cs typeface="Source Sans Pro"/>
                <a:sym typeface="Source Sans Pro"/>
              </a:rPr>
              <a:t>a national network</a:t>
            </a:r>
            <a:endParaRPr sz="1300">
              <a:solidFill>
                <a:srgbClr val="000000"/>
              </a:solidFill>
            </a:endParaRPr>
          </a:p>
        </p:txBody>
      </p:sp>
      <p:pic>
        <p:nvPicPr>
          <p:cNvPr id="892" name="Google Shape;892;g257bd50cb5e_0_3684"/>
          <p:cNvPicPr preferRelativeResize="0"/>
          <p:nvPr/>
        </p:nvPicPr>
        <p:blipFill>
          <a:blip r:embed="rId4">
            <a:alphaModFix/>
          </a:blip>
          <a:stretch>
            <a:fillRect/>
          </a:stretch>
        </p:blipFill>
        <p:spPr>
          <a:xfrm rot="5400000">
            <a:off x="1107990" y="1777875"/>
            <a:ext cx="657250" cy="722025"/>
          </a:xfrm>
          <a:prstGeom prst="rect">
            <a:avLst/>
          </a:prstGeom>
          <a:noFill/>
          <a:ln>
            <a:noFill/>
          </a:ln>
        </p:spPr>
      </p:pic>
      <p:pic>
        <p:nvPicPr>
          <p:cNvPr id="893" name="Google Shape;893;g257bd50cb5e_0_3684"/>
          <p:cNvPicPr preferRelativeResize="0"/>
          <p:nvPr/>
        </p:nvPicPr>
        <p:blipFill>
          <a:blip r:embed="rId5">
            <a:alphaModFix/>
          </a:blip>
          <a:stretch>
            <a:fillRect/>
          </a:stretch>
        </p:blipFill>
        <p:spPr>
          <a:xfrm>
            <a:off x="1141600" y="3342908"/>
            <a:ext cx="719000" cy="438617"/>
          </a:xfrm>
          <a:prstGeom prst="rect">
            <a:avLst/>
          </a:prstGeom>
          <a:noFill/>
          <a:ln>
            <a:noFill/>
          </a:ln>
        </p:spPr>
      </p:pic>
      <p:pic>
        <p:nvPicPr>
          <p:cNvPr id="894" name="Google Shape;894;g257bd50cb5e_0_3684"/>
          <p:cNvPicPr preferRelativeResize="0"/>
          <p:nvPr/>
        </p:nvPicPr>
        <p:blipFill>
          <a:blip r:embed="rId6">
            <a:alphaModFix/>
          </a:blip>
          <a:stretch>
            <a:fillRect/>
          </a:stretch>
        </p:blipFill>
        <p:spPr>
          <a:xfrm>
            <a:off x="4889025" y="3285113"/>
            <a:ext cx="719000" cy="616320"/>
          </a:xfrm>
          <a:prstGeom prst="rect">
            <a:avLst/>
          </a:prstGeom>
          <a:noFill/>
          <a:ln>
            <a:noFill/>
          </a:ln>
        </p:spPr>
      </p:pic>
      <p:pic>
        <p:nvPicPr>
          <p:cNvPr id="895" name="Google Shape;895;g257bd50cb5e_0_3684"/>
          <p:cNvPicPr preferRelativeResize="0"/>
          <p:nvPr/>
        </p:nvPicPr>
        <p:blipFill>
          <a:blip r:embed="rId7">
            <a:alphaModFix/>
          </a:blip>
          <a:stretch>
            <a:fillRect/>
          </a:stretch>
        </p:blipFill>
        <p:spPr>
          <a:xfrm>
            <a:off x="4920513" y="1840264"/>
            <a:ext cx="656025" cy="563561"/>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re Slide 9">
  <p:cSld name="CUSTOM_9">
    <p:bg>
      <p:bgPr>
        <a:solidFill>
          <a:srgbClr val="E6EBF9"/>
        </a:solidFill>
        <a:effectLst/>
      </p:bgPr>
    </p:bg>
    <p:spTree>
      <p:nvGrpSpPr>
        <p:cNvPr id="1" name="Shape 896"/>
        <p:cNvGrpSpPr/>
        <p:nvPr/>
      </p:nvGrpSpPr>
      <p:grpSpPr>
        <a:xfrm>
          <a:off x="0" y="0"/>
          <a:ext cx="0" cy="0"/>
          <a:chOff x="0" y="0"/>
          <a:chExt cx="0" cy="0"/>
        </a:xfrm>
      </p:grpSpPr>
      <p:sp>
        <p:nvSpPr>
          <p:cNvPr id="897" name="Google Shape;897;g257bd50cb5e_0_3700"/>
          <p:cNvSpPr txBox="1"/>
          <p:nvPr/>
        </p:nvSpPr>
        <p:spPr>
          <a:xfrm>
            <a:off x="911500" y="1812950"/>
            <a:ext cx="2866800" cy="92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0"/>
              </a:spcAft>
              <a:buNone/>
            </a:pPr>
            <a:r>
              <a:rPr lang="en" sz="4800" b="1">
                <a:latin typeface="Source Serif Pro"/>
                <a:ea typeface="Source Serif Pro"/>
                <a:cs typeface="Source Serif Pro"/>
                <a:sym typeface="Source Serif Pro"/>
              </a:rPr>
              <a:t>Our goal</a:t>
            </a:r>
            <a:endParaRPr sz="2100">
              <a:latin typeface="Source Sans Pro"/>
              <a:ea typeface="Source Sans Pro"/>
              <a:cs typeface="Source Sans Pro"/>
              <a:sym typeface="Source Sans Pro"/>
            </a:endParaRPr>
          </a:p>
        </p:txBody>
      </p:sp>
      <p:pic>
        <p:nvPicPr>
          <p:cNvPr id="898" name="Google Shape;898;g257bd50cb5e_0_3700"/>
          <p:cNvPicPr preferRelativeResize="0"/>
          <p:nvPr/>
        </p:nvPicPr>
        <p:blipFill rotWithShape="1">
          <a:blip r:embed="rId2">
            <a:alphaModFix/>
          </a:blip>
          <a:srcRect l="9884" t="21623" r="10718" b="19264"/>
          <a:stretch/>
        </p:blipFill>
        <p:spPr>
          <a:xfrm>
            <a:off x="8107450" y="4614925"/>
            <a:ext cx="719001" cy="255025"/>
          </a:xfrm>
          <a:prstGeom prst="rect">
            <a:avLst/>
          </a:prstGeom>
          <a:noFill/>
          <a:ln>
            <a:noFill/>
          </a:ln>
        </p:spPr>
      </p:pic>
      <p:sp>
        <p:nvSpPr>
          <p:cNvPr id="899" name="Google Shape;899;g257bd50cb5e_0_3700"/>
          <p:cNvSpPr txBox="1"/>
          <p:nvPr/>
        </p:nvSpPr>
        <p:spPr>
          <a:xfrm>
            <a:off x="4477700" y="1743375"/>
            <a:ext cx="3675300" cy="14592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1000"/>
              </a:spcAft>
              <a:buNone/>
            </a:pPr>
            <a:r>
              <a:rPr lang="en" sz="2300">
                <a:solidFill>
                  <a:srgbClr val="000000"/>
                </a:solidFill>
                <a:latin typeface="Source Sans Pro"/>
                <a:ea typeface="Source Sans Pro"/>
                <a:cs typeface="Source Sans Pro"/>
                <a:sym typeface="Source Sans Pro"/>
              </a:rPr>
              <a:t>A resilient government that effectively and equitably serves </a:t>
            </a:r>
            <a:r>
              <a:rPr lang="en" sz="2300">
                <a:latin typeface="Source Sans Pro"/>
                <a:ea typeface="Source Sans Pro"/>
                <a:cs typeface="Source Sans Pro"/>
                <a:sym typeface="Source Sans Pro"/>
              </a:rPr>
              <a:t>everyone</a:t>
            </a:r>
            <a:endParaRPr sz="1500"/>
          </a:p>
        </p:txBody>
      </p:sp>
      <p:sp>
        <p:nvSpPr>
          <p:cNvPr id="900" name="Google Shape;900;g257bd50cb5e_0_3700"/>
          <p:cNvSpPr/>
          <p:nvPr/>
        </p:nvSpPr>
        <p:spPr>
          <a:xfrm>
            <a:off x="982050" y="2738450"/>
            <a:ext cx="2466600" cy="89700"/>
          </a:xfrm>
          <a:prstGeom prst="rect">
            <a:avLst/>
          </a:prstGeom>
          <a:solidFill>
            <a:srgbClr val="AF12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0.xml"/><Relationship Id="rId21" Type="http://schemas.openxmlformats.org/officeDocument/2006/relationships/slideLayout" Target="../slideLayouts/slideLayout25.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63" Type="http://schemas.openxmlformats.org/officeDocument/2006/relationships/slideLayout" Target="../slideLayouts/slideLayout67.xml"/><Relationship Id="rId68" Type="http://schemas.openxmlformats.org/officeDocument/2006/relationships/slideLayout" Target="../slideLayouts/slideLayout72.xml"/><Relationship Id="rId16" Type="http://schemas.openxmlformats.org/officeDocument/2006/relationships/slideLayout" Target="../slideLayouts/slideLayout20.xml"/><Relationship Id="rId11" Type="http://schemas.openxmlformats.org/officeDocument/2006/relationships/slideLayout" Target="../slideLayouts/slideLayout15.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53" Type="http://schemas.openxmlformats.org/officeDocument/2006/relationships/slideLayout" Target="../slideLayouts/slideLayout57.xml"/><Relationship Id="rId58" Type="http://schemas.openxmlformats.org/officeDocument/2006/relationships/slideLayout" Target="../slideLayouts/slideLayout62.xml"/><Relationship Id="rId74" Type="http://schemas.openxmlformats.org/officeDocument/2006/relationships/slideLayout" Target="../slideLayouts/slideLayout78.xml"/><Relationship Id="rId79" Type="http://schemas.openxmlformats.org/officeDocument/2006/relationships/slideLayout" Target="../slideLayouts/slideLayout83.xml"/><Relationship Id="rId5" Type="http://schemas.openxmlformats.org/officeDocument/2006/relationships/slideLayout" Target="../slideLayouts/slideLayout9.xml"/><Relationship Id="rId61" Type="http://schemas.openxmlformats.org/officeDocument/2006/relationships/slideLayout" Target="../slideLayouts/slideLayout65.xml"/><Relationship Id="rId19" Type="http://schemas.openxmlformats.org/officeDocument/2006/relationships/slideLayout" Target="../slideLayouts/slideLayout2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56" Type="http://schemas.openxmlformats.org/officeDocument/2006/relationships/slideLayout" Target="../slideLayouts/slideLayout60.xml"/><Relationship Id="rId64" Type="http://schemas.openxmlformats.org/officeDocument/2006/relationships/slideLayout" Target="../slideLayouts/slideLayout68.xml"/><Relationship Id="rId69" Type="http://schemas.openxmlformats.org/officeDocument/2006/relationships/slideLayout" Target="../slideLayouts/slideLayout73.xml"/><Relationship Id="rId77" Type="http://schemas.openxmlformats.org/officeDocument/2006/relationships/slideLayout" Target="../slideLayouts/slideLayout81.xml"/><Relationship Id="rId8" Type="http://schemas.openxmlformats.org/officeDocument/2006/relationships/slideLayout" Target="../slideLayouts/slideLayout12.xml"/><Relationship Id="rId51" Type="http://schemas.openxmlformats.org/officeDocument/2006/relationships/slideLayout" Target="../slideLayouts/slideLayout55.xml"/><Relationship Id="rId72" Type="http://schemas.openxmlformats.org/officeDocument/2006/relationships/slideLayout" Target="../slideLayouts/slideLayout76.xml"/><Relationship Id="rId80" Type="http://schemas.openxmlformats.org/officeDocument/2006/relationships/slideLayout" Target="../slideLayouts/slideLayout84.xml"/><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59" Type="http://schemas.openxmlformats.org/officeDocument/2006/relationships/slideLayout" Target="../slideLayouts/slideLayout63.xml"/><Relationship Id="rId67" Type="http://schemas.openxmlformats.org/officeDocument/2006/relationships/slideLayout" Target="../slideLayouts/slideLayout71.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62" Type="http://schemas.openxmlformats.org/officeDocument/2006/relationships/slideLayout" Target="../slideLayouts/slideLayout66.xml"/><Relationship Id="rId70" Type="http://schemas.openxmlformats.org/officeDocument/2006/relationships/slideLayout" Target="../slideLayouts/slideLayout74.xml"/><Relationship Id="rId75" Type="http://schemas.openxmlformats.org/officeDocument/2006/relationships/slideLayout" Target="../slideLayouts/slideLayout79.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 Id="rId57" Type="http://schemas.openxmlformats.org/officeDocument/2006/relationships/slideLayout" Target="../slideLayouts/slideLayout61.xml"/><Relationship Id="rId10" Type="http://schemas.openxmlformats.org/officeDocument/2006/relationships/slideLayout" Target="../slideLayouts/slideLayout14.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 Id="rId60" Type="http://schemas.openxmlformats.org/officeDocument/2006/relationships/slideLayout" Target="../slideLayouts/slideLayout64.xml"/><Relationship Id="rId65" Type="http://schemas.openxmlformats.org/officeDocument/2006/relationships/slideLayout" Target="../slideLayouts/slideLayout69.xml"/><Relationship Id="rId73" Type="http://schemas.openxmlformats.org/officeDocument/2006/relationships/slideLayout" Target="../slideLayouts/slideLayout77.xml"/><Relationship Id="rId78" Type="http://schemas.openxmlformats.org/officeDocument/2006/relationships/slideLayout" Target="../slideLayouts/slideLayout82.xml"/><Relationship Id="rId81"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9" Type="http://schemas.openxmlformats.org/officeDocument/2006/relationships/slideLayout" Target="../slideLayouts/slideLayout43.xml"/><Relationship Id="rId34" Type="http://schemas.openxmlformats.org/officeDocument/2006/relationships/slideLayout" Target="../slideLayouts/slideLayout38.xml"/><Relationship Id="rId50" Type="http://schemas.openxmlformats.org/officeDocument/2006/relationships/slideLayout" Target="../slideLayouts/slideLayout54.xml"/><Relationship Id="rId55" Type="http://schemas.openxmlformats.org/officeDocument/2006/relationships/slideLayout" Target="../slideLayouts/slideLayout59.xml"/><Relationship Id="rId76" Type="http://schemas.openxmlformats.org/officeDocument/2006/relationships/slideLayout" Target="../slideLayouts/slideLayout80.xml"/><Relationship Id="rId7" Type="http://schemas.openxmlformats.org/officeDocument/2006/relationships/slideLayout" Target="../slideLayouts/slideLayout11.xml"/><Relationship Id="rId71" Type="http://schemas.openxmlformats.org/officeDocument/2006/relationships/slideLayout" Target="../slideLayouts/slideLayout75.xml"/><Relationship Id="rId2" Type="http://schemas.openxmlformats.org/officeDocument/2006/relationships/slideLayout" Target="../slideLayouts/slideLayout6.xml"/><Relationship Id="rId29" Type="http://schemas.openxmlformats.org/officeDocument/2006/relationships/slideLayout" Target="../slideLayouts/slideLayout33.xml"/><Relationship Id="rId24" Type="http://schemas.openxmlformats.org/officeDocument/2006/relationships/slideLayout" Target="../slideLayouts/slideLayout28.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66"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theme" Target="../theme/theme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574800" y="445025"/>
            <a:ext cx="8257500" cy="5727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100"/>
              <a:buFont typeface="Arial"/>
              <a:buNone/>
              <a:defRPr sz="21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0"/>
          <p:cNvSpPr txBox="1">
            <a:spLocks noGrp="1"/>
          </p:cNvSpPr>
          <p:nvPr>
            <p:ph type="body" idx="1"/>
          </p:nvPr>
        </p:nvSpPr>
        <p:spPr>
          <a:xfrm>
            <a:off x="574800" y="1152475"/>
            <a:ext cx="8257500" cy="3416400"/>
          </a:xfrm>
          <a:prstGeom prst="rect">
            <a:avLst/>
          </a:prstGeom>
          <a:noFill/>
          <a:ln>
            <a:noFill/>
          </a:ln>
        </p:spPr>
        <p:txBody>
          <a:bodyPr spcFirstLastPara="1" wrap="square" lIns="0" tIns="0" rIns="0" bIns="0"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6"/>
        <p:cNvGrpSpPr/>
        <p:nvPr/>
      </p:nvGrpSpPr>
      <p:grpSpPr>
        <a:xfrm>
          <a:off x="0" y="0"/>
          <a:ext cx="0" cy="0"/>
          <a:chOff x="0" y="0"/>
          <a:chExt cx="0" cy="0"/>
        </a:xfrm>
      </p:grpSpPr>
      <p:sp>
        <p:nvSpPr>
          <p:cNvPr id="27" name="Google Shape;27;g257bd50cb5e_0_14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1pPr>
            <a:lvl2pPr lvl="1"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2pPr>
            <a:lvl3pPr lvl="2"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3pPr>
            <a:lvl4pPr lvl="3"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4pPr>
            <a:lvl5pPr lvl="4"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5pPr>
            <a:lvl6pPr lvl="5"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6pPr>
            <a:lvl7pPr lvl="6"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7pPr>
            <a:lvl8pPr lvl="7"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8pPr>
            <a:lvl9pPr lvl="8" rtl="0">
              <a:spcBef>
                <a:spcPts val="0"/>
              </a:spcBef>
              <a:spcAft>
                <a:spcPts val="0"/>
              </a:spcAft>
              <a:buClr>
                <a:schemeClr val="dk1"/>
              </a:buClr>
              <a:buSzPts val="2800"/>
              <a:buFont typeface="Source Serif Pro"/>
              <a:buNone/>
              <a:defRPr sz="2800" b="1">
                <a:solidFill>
                  <a:schemeClr val="dk1"/>
                </a:solidFill>
                <a:latin typeface="Source Serif Pro"/>
                <a:ea typeface="Source Serif Pro"/>
                <a:cs typeface="Source Serif Pro"/>
                <a:sym typeface="Source Serif Pro"/>
              </a:defRPr>
            </a:lvl9pPr>
          </a:lstStyle>
          <a:p>
            <a:endParaRPr/>
          </a:p>
        </p:txBody>
      </p:sp>
      <p:sp>
        <p:nvSpPr>
          <p:cNvPr id="28" name="Google Shape;28;g257bd50cb5e_0_14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1pPr>
            <a:lvl2pPr marL="914400" lvl="1"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2pPr>
            <a:lvl3pPr marL="1371600" lvl="2"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3pPr>
            <a:lvl4pPr marL="1828800" lvl="3"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4pPr>
            <a:lvl5pPr marL="2286000" lvl="4"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5pPr>
            <a:lvl6pPr marL="2743200" lvl="5"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6pPr>
            <a:lvl7pPr marL="3200400" lvl="6"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7pPr>
            <a:lvl8pPr marL="3657600" lvl="7"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8pPr>
            <a:lvl9pPr marL="4114800" lvl="8" indent="-317500" rtl="0">
              <a:lnSpc>
                <a:spcPct val="115000"/>
              </a:lnSpc>
              <a:spcBef>
                <a:spcPts val="0"/>
              </a:spcBef>
              <a:spcAft>
                <a:spcPts val="0"/>
              </a:spcAft>
              <a:buClr>
                <a:schemeClr val="dk1"/>
              </a:buClr>
              <a:buSzPts val="1400"/>
              <a:buFont typeface="Source Sans Pro"/>
              <a:buChar char="■"/>
              <a:defRPr sz="1400">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9"/>
        <p:cNvGrpSpPr/>
        <p:nvPr/>
      </p:nvGrpSpPr>
      <p:grpSpPr>
        <a:xfrm>
          <a:off x="0" y="0"/>
          <a:ext cx="0" cy="0"/>
          <a:chOff x="0" y="0"/>
          <a:chExt cx="0" cy="0"/>
        </a:xfrm>
      </p:grpSpPr>
      <p:sp>
        <p:nvSpPr>
          <p:cNvPr id="790" name="Google Shape;790;g257bd50cb5e_0_35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91" name="Google Shape;791;g257bd50cb5e_0_359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2" name="Google Shape;792;g257bd50cb5e_0_359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3" name="Google Shape;793;g257bd50cb5e_0_359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94" name="Google Shape;794;g257bd50cb5e_0_359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r1SFYYFcl9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2"/>
        <p:cNvGrpSpPr/>
        <p:nvPr/>
      </p:nvGrpSpPr>
      <p:grpSpPr>
        <a:xfrm>
          <a:off x="0" y="0"/>
          <a:ext cx="0" cy="0"/>
          <a:chOff x="0" y="0"/>
          <a:chExt cx="0" cy="0"/>
        </a:xfrm>
      </p:grpSpPr>
      <p:grpSp>
        <p:nvGrpSpPr>
          <p:cNvPr id="923" name="Google Shape;923;g257bd50cb5e_0_0"/>
          <p:cNvGrpSpPr/>
          <p:nvPr/>
        </p:nvGrpSpPr>
        <p:grpSpPr>
          <a:xfrm>
            <a:off x="1268212" y="1318400"/>
            <a:ext cx="565001" cy="480594"/>
            <a:chOff x="483548" y="524091"/>
            <a:chExt cx="753335" cy="640792"/>
          </a:xfrm>
        </p:grpSpPr>
        <p:sp>
          <p:nvSpPr>
            <p:cNvPr id="924" name="Google Shape;924;g257bd50cb5e_0_0"/>
            <p:cNvSpPr/>
            <p:nvPr/>
          </p:nvSpPr>
          <p:spPr>
            <a:xfrm rot="10800000">
              <a:off x="483548" y="531883"/>
              <a:ext cx="77400" cy="6330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25" name="Google Shape;925;g257bd50cb5e_0_0"/>
            <p:cNvSpPr/>
            <p:nvPr/>
          </p:nvSpPr>
          <p:spPr>
            <a:xfrm rot="-5400000">
              <a:off x="876133" y="256041"/>
              <a:ext cx="92700" cy="6288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926" name="Google Shape;926;g257bd50cb5e_0_0"/>
          <p:cNvSpPr txBox="1"/>
          <p:nvPr/>
        </p:nvSpPr>
        <p:spPr>
          <a:xfrm>
            <a:off x="894837" y="1799011"/>
            <a:ext cx="7255500" cy="11160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4500">
                <a:solidFill>
                  <a:srgbClr val="D9D2E9"/>
                </a:solidFill>
                <a:latin typeface="Poppins Medium"/>
                <a:ea typeface="Poppins Medium"/>
                <a:cs typeface="Poppins Medium"/>
                <a:sym typeface="Poppins Medium"/>
              </a:rPr>
              <a:t>Clean Slate Initiative</a:t>
            </a:r>
            <a:endParaRPr sz="4500">
              <a:solidFill>
                <a:srgbClr val="D9D2E9"/>
              </a:solidFill>
              <a:latin typeface="Poppins Medium"/>
              <a:ea typeface="Poppins Medium"/>
              <a:cs typeface="Poppins Medium"/>
              <a:sym typeface="Poppins Medium"/>
            </a:endParaRPr>
          </a:p>
          <a:p>
            <a:pPr marL="0" marR="0" lvl="0" indent="0" algn="ctr" rtl="0">
              <a:spcBef>
                <a:spcPts val="0"/>
              </a:spcBef>
              <a:spcAft>
                <a:spcPts val="0"/>
              </a:spcAft>
              <a:buNone/>
            </a:pPr>
            <a:r>
              <a:rPr lang="en" sz="2300" i="1">
                <a:solidFill>
                  <a:srgbClr val="D9D2E9"/>
                </a:solidFill>
                <a:latin typeface="Poppins Medium"/>
                <a:ea typeface="Poppins Medium"/>
                <a:cs typeface="Poppins Medium"/>
                <a:sym typeface="Poppins Medium"/>
              </a:rPr>
              <a:t>The Benefits of Record Sealing for Kentuckians</a:t>
            </a:r>
            <a:endParaRPr sz="4500" i="1">
              <a:solidFill>
                <a:srgbClr val="D9D2E9"/>
              </a:solidFill>
              <a:latin typeface="Poppins Medium"/>
              <a:ea typeface="Poppins Medium"/>
              <a:cs typeface="Poppins Medium"/>
              <a:sym typeface="Poppins Medium"/>
            </a:endParaRPr>
          </a:p>
        </p:txBody>
      </p:sp>
      <p:grpSp>
        <p:nvGrpSpPr>
          <p:cNvPr id="927" name="Google Shape;927;g257bd50cb5e_0_0"/>
          <p:cNvGrpSpPr/>
          <p:nvPr/>
        </p:nvGrpSpPr>
        <p:grpSpPr>
          <a:xfrm rot="10800000">
            <a:off x="7086649" y="3122562"/>
            <a:ext cx="565001" cy="480594"/>
            <a:chOff x="483548" y="524091"/>
            <a:chExt cx="753335" cy="640792"/>
          </a:xfrm>
        </p:grpSpPr>
        <p:sp>
          <p:nvSpPr>
            <p:cNvPr id="928" name="Google Shape;928;g257bd50cb5e_0_0"/>
            <p:cNvSpPr/>
            <p:nvPr/>
          </p:nvSpPr>
          <p:spPr>
            <a:xfrm rot="10800000">
              <a:off x="483548" y="531883"/>
              <a:ext cx="77400" cy="6330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29" name="Google Shape;929;g257bd50cb5e_0_0"/>
            <p:cNvSpPr/>
            <p:nvPr/>
          </p:nvSpPr>
          <p:spPr>
            <a:xfrm rot="-5400000">
              <a:off x="876133" y="256041"/>
              <a:ext cx="92700" cy="6288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930" name="Google Shape;930;g257bd50cb5e_0_0"/>
          <p:cNvSpPr txBox="1"/>
          <p:nvPr/>
        </p:nvSpPr>
        <p:spPr>
          <a:xfrm>
            <a:off x="1833235" y="3603139"/>
            <a:ext cx="5378700" cy="238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endParaRPr sz="1100">
              <a:solidFill>
                <a:schemeClr val="lt1"/>
              </a:solidFill>
            </a:endParaRPr>
          </a:p>
        </p:txBody>
      </p:sp>
      <p:sp>
        <p:nvSpPr>
          <p:cNvPr id="931" name="Google Shape;931;g257bd50cb5e_0_0"/>
          <p:cNvSpPr txBox="1"/>
          <p:nvPr/>
        </p:nvSpPr>
        <p:spPr>
          <a:xfrm>
            <a:off x="0" y="0"/>
            <a:ext cx="22500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g257bd50cb5e_0_3229"/>
          <p:cNvSpPr/>
          <p:nvPr/>
        </p:nvSpPr>
        <p:spPr>
          <a:xfrm>
            <a:off x="0" y="4949025"/>
            <a:ext cx="9144000" cy="2070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15" name="Google Shape;1015;g257bd50cb5e_0_3229"/>
          <p:cNvSpPr txBox="1"/>
          <p:nvPr/>
        </p:nvSpPr>
        <p:spPr>
          <a:xfrm>
            <a:off x="301669" y="961313"/>
            <a:ext cx="8138400" cy="554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1600">
              <a:latin typeface="Poppins"/>
              <a:ea typeface="Poppins"/>
              <a:cs typeface="Poppins"/>
              <a:sym typeface="Poppins"/>
            </a:endParaRPr>
          </a:p>
        </p:txBody>
      </p:sp>
      <p:sp>
        <p:nvSpPr>
          <p:cNvPr id="1016" name="Google Shape;1016;g257bd50cb5e_0_3229"/>
          <p:cNvSpPr txBox="1"/>
          <p:nvPr/>
        </p:nvSpPr>
        <p:spPr>
          <a:xfrm>
            <a:off x="268144" y="267225"/>
            <a:ext cx="8205600" cy="2616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endParaRPr sz="800">
              <a:solidFill>
                <a:srgbClr val="351C75"/>
              </a:solidFill>
              <a:latin typeface="Poppins Medium"/>
              <a:ea typeface="Poppins Medium"/>
              <a:cs typeface="Poppins Medium"/>
              <a:sym typeface="Poppins Medium"/>
            </a:endParaRPr>
          </a:p>
        </p:txBody>
      </p:sp>
      <p:sp>
        <p:nvSpPr>
          <p:cNvPr id="1017" name="Google Shape;1017;g257bd50cb5e_0_3229"/>
          <p:cNvSpPr txBox="1"/>
          <p:nvPr/>
        </p:nvSpPr>
        <p:spPr>
          <a:xfrm>
            <a:off x="364519" y="267225"/>
            <a:ext cx="8138400" cy="18933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2800">
                <a:solidFill>
                  <a:srgbClr val="351C75"/>
                </a:solidFill>
                <a:latin typeface="Poppins Medium"/>
                <a:ea typeface="Poppins Medium"/>
                <a:cs typeface="Poppins Medium"/>
                <a:sym typeface="Poppins Medium"/>
              </a:rPr>
              <a:t>Expungement of Criminal Convictions: </a:t>
            </a:r>
            <a:endParaRPr sz="2800">
              <a:solidFill>
                <a:srgbClr val="351C75"/>
              </a:solidFill>
              <a:latin typeface="Poppins Medium"/>
              <a:ea typeface="Poppins Medium"/>
              <a:cs typeface="Poppins Medium"/>
              <a:sym typeface="Poppins Medium"/>
            </a:endParaRPr>
          </a:p>
          <a:p>
            <a:pPr marL="0" lvl="0" indent="0" algn="ctr" rtl="0">
              <a:spcBef>
                <a:spcPts val="0"/>
              </a:spcBef>
              <a:spcAft>
                <a:spcPts val="0"/>
              </a:spcAft>
              <a:buNone/>
            </a:pPr>
            <a:r>
              <a:rPr lang="en" sz="2800">
                <a:solidFill>
                  <a:srgbClr val="351C75"/>
                </a:solidFill>
                <a:latin typeface="Poppins Medium"/>
                <a:ea typeface="Poppins Medium"/>
                <a:cs typeface="Poppins Medium"/>
                <a:sym typeface="Poppins Medium"/>
              </a:rPr>
              <a:t>An Empirical Study</a:t>
            </a:r>
            <a:endParaRPr sz="1800">
              <a:solidFill>
                <a:srgbClr val="222222"/>
              </a:solidFill>
              <a:latin typeface="Poppins Light"/>
              <a:ea typeface="Poppins Light"/>
              <a:cs typeface="Poppins Light"/>
              <a:sym typeface="Poppins Light"/>
            </a:endParaRPr>
          </a:p>
          <a:p>
            <a:pPr marL="76200" marR="139700" lvl="0" indent="0" algn="ctr" rtl="0">
              <a:spcBef>
                <a:spcPts val="0"/>
              </a:spcBef>
              <a:spcAft>
                <a:spcPts val="0"/>
              </a:spcAft>
              <a:buNone/>
            </a:pPr>
            <a:endParaRPr sz="1200" b="1">
              <a:latin typeface="Poppins"/>
              <a:ea typeface="Poppins"/>
              <a:cs typeface="Poppins"/>
              <a:sym typeface="Poppins"/>
            </a:endParaRPr>
          </a:p>
          <a:p>
            <a:pPr marL="76200" marR="139700" lvl="0" indent="0" algn="ctr" rtl="0">
              <a:spcBef>
                <a:spcPts val="0"/>
              </a:spcBef>
              <a:spcAft>
                <a:spcPts val="0"/>
              </a:spcAft>
              <a:buNone/>
            </a:pPr>
            <a:r>
              <a:rPr lang="en" sz="1200" b="1">
                <a:solidFill>
                  <a:srgbClr val="2B1A78"/>
                </a:solidFill>
                <a:latin typeface="Poppins"/>
                <a:ea typeface="Poppins"/>
                <a:cs typeface="Poppins"/>
                <a:sym typeface="Poppins"/>
              </a:rPr>
              <a:t>J.J. Prescott</a:t>
            </a:r>
            <a:r>
              <a:rPr lang="en" sz="1200">
                <a:solidFill>
                  <a:srgbClr val="2B1A78"/>
                </a:solidFill>
                <a:latin typeface="Poppins Light"/>
                <a:ea typeface="Poppins Light"/>
                <a:cs typeface="Poppins Light"/>
                <a:sym typeface="Poppins Light"/>
              </a:rPr>
              <a:t>, </a:t>
            </a:r>
            <a:r>
              <a:rPr lang="en" sz="1200" i="1">
                <a:solidFill>
                  <a:srgbClr val="2B1A78"/>
                </a:solidFill>
                <a:latin typeface="Poppins Light"/>
                <a:ea typeface="Poppins Light"/>
                <a:cs typeface="Poppins Light"/>
                <a:sym typeface="Poppins Light"/>
              </a:rPr>
              <a:t>University of Michigan Law School</a:t>
            </a:r>
            <a:r>
              <a:rPr lang="en" sz="1100">
                <a:solidFill>
                  <a:srgbClr val="2B1A78"/>
                </a:solidFill>
                <a:latin typeface="Poppins Light"/>
                <a:ea typeface="Poppins Light"/>
                <a:cs typeface="Poppins Light"/>
                <a:sym typeface="Poppins Light"/>
              </a:rPr>
              <a:t> &amp; </a:t>
            </a:r>
            <a:r>
              <a:rPr lang="en" sz="1200" b="1">
                <a:solidFill>
                  <a:srgbClr val="2B1A78"/>
                </a:solidFill>
                <a:latin typeface="Poppins"/>
                <a:ea typeface="Poppins"/>
                <a:cs typeface="Poppins"/>
                <a:sym typeface="Poppins"/>
              </a:rPr>
              <a:t>Sonja B. Starr</a:t>
            </a:r>
            <a:r>
              <a:rPr lang="en" sz="1200">
                <a:solidFill>
                  <a:srgbClr val="2B1A78"/>
                </a:solidFill>
                <a:latin typeface="Poppins Light"/>
                <a:ea typeface="Poppins Light"/>
                <a:cs typeface="Poppins Light"/>
                <a:sym typeface="Poppins Light"/>
              </a:rPr>
              <a:t>, </a:t>
            </a:r>
            <a:r>
              <a:rPr lang="en" sz="1200" i="1">
                <a:solidFill>
                  <a:srgbClr val="2B1A78"/>
                </a:solidFill>
                <a:latin typeface="Poppins Light"/>
                <a:ea typeface="Poppins Light"/>
                <a:cs typeface="Poppins Light"/>
                <a:sym typeface="Poppins Light"/>
              </a:rPr>
              <a:t>University of Michigan Law School</a:t>
            </a:r>
            <a:endParaRPr sz="1200" i="1">
              <a:solidFill>
                <a:srgbClr val="2B1A78"/>
              </a:solidFill>
              <a:latin typeface="Poppins Light"/>
              <a:ea typeface="Poppins Light"/>
              <a:cs typeface="Poppins Light"/>
              <a:sym typeface="Poppins Light"/>
            </a:endParaRPr>
          </a:p>
          <a:p>
            <a:pPr marL="0" lvl="0" indent="0" algn="ctr" rtl="0">
              <a:spcBef>
                <a:spcPts val="0"/>
              </a:spcBef>
              <a:spcAft>
                <a:spcPts val="0"/>
              </a:spcAft>
              <a:buNone/>
            </a:pPr>
            <a:endParaRPr sz="3400">
              <a:solidFill>
                <a:srgbClr val="351C75"/>
              </a:solidFill>
              <a:latin typeface="Poppins Medium"/>
              <a:ea typeface="Poppins Medium"/>
              <a:cs typeface="Poppins Medium"/>
              <a:sym typeface="Poppins Medium"/>
            </a:endParaRPr>
          </a:p>
        </p:txBody>
      </p:sp>
      <p:sp>
        <p:nvSpPr>
          <p:cNvPr id="1018" name="Google Shape;1018;g257bd50cb5e_0_3229"/>
          <p:cNvSpPr txBox="1"/>
          <p:nvPr/>
        </p:nvSpPr>
        <p:spPr>
          <a:xfrm>
            <a:off x="546488" y="1698038"/>
            <a:ext cx="8090100" cy="2539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300">
              <a:solidFill>
                <a:schemeClr val="dk1"/>
              </a:solidFill>
              <a:highlight>
                <a:srgbClr val="FFFFFF"/>
              </a:highlight>
              <a:latin typeface="Poppins"/>
              <a:ea typeface="Poppins"/>
              <a:cs typeface="Poppins"/>
              <a:sym typeface="Poppins"/>
            </a:endParaRPr>
          </a:p>
          <a:p>
            <a:pPr marL="457200" lvl="0" indent="-311150" algn="l" rtl="0">
              <a:spcBef>
                <a:spcPts val="0"/>
              </a:spcBef>
              <a:spcAft>
                <a:spcPts val="0"/>
              </a:spcAft>
              <a:buClr>
                <a:srgbClr val="2B1A78"/>
              </a:buClr>
              <a:buSzPts val="1300"/>
              <a:buFont typeface="Poppins"/>
              <a:buAutoNum type="arabicPeriod"/>
            </a:pPr>
            <a:r>
              <a:rPr lang="en" sz="1300">
                <a:solidFill>
                  <a:srgbClr val="2B1A78"/>
                </a:solidFill>
                <a:highlight>
                  <a:srgbClr val="FFFFFF"/>
                </a:highlight>
                <a:latin typeface="Poppins"/>
                <a:ea typeface="Poppins"/>
                <a:cs typeface="Poppins"/>
                <a:sym typeface="Poppins"/>
              </a:rPr>
              <a:t>Among those legally eligible for expungement, just </a:t>
            </a:r>
            <a:r>
              <a:rPr lang="en" sz="1300" b="1">
                <a:solidFill>
                  <a:srgbClr val="2B1A78"/>
                </a:solidFill>
                <a:highlight>
                  <a:srgbClr val="FFFFFF"/>
                </a:highlight>
                <a:latin typeface="Poppins"/>
                <a:ea typeface="Poppins"/>
                <a:cs typeface="Poppins"/>
                <a:sym typeface="Poppins"/>
              </a:rPr>
              <a:t>6.5% obtain it within five years of eligibility</a:t>
            </a:r>
            <a:r>
              <a:rPr lang="en" sz="1300">
                <a:solidFill>
                  <a:srgbClr val="2B1A78"/>
                </a:solidFill>
                <a:highlight>
                  <a:srgbClr val="FFFFFF"/>
                </a:highlight>
                <a:latin typeface="Poppins"/>
                <a:ea typeface="Poppins"/>
                <a:cs typeface="Poppins"/>
                <a:sym typeface="Poppins"/>
              </a:rPr>
              <a:t>. </a:t>
            </a:r>
            <a:endParaRPr sz="1300">
              <a:solidFill>
                <a:srgbClr val="2B1A78"/>
              </a:solidFill>
              <a:highlight>
                <a:srgbClr val="FFFFFF"/>
              </a:highlight>
              <a:latin typeface="Poppins"/>
              <a:ea typeface="Poppins"/>
              <a:cs typeface="Poppins"/>
              <a:sym typeface="Poppins"/>
            </a:endParaRPr>
          </a:p>
          <a:p>
            <a:pPr marL="457200" lvl="0" indent="0" algn="l" rtl="0">
              <a:spcBef>
                <a:spcPts val="0"/>
              </a:spcBef>
              <a:spcAft>
                <a:spcPts val="0"/>
              </a:spcAft>
              <a:buNone/>
            </a:pPr>
            <a:endParaRPr sz="1300">
              <a:solidFill>
                <a:srgbClr val="2B1A78"/>
              </a:solidFill>
              <a:highlight>
                <a:srgbClr val="FFFFFF"/>
              </a:highlight>
              <a:latin typeface="Poppins"/>
              <a:ea typeface="Poppins"/>
              <a:cs typeface="Poppins"/>
              <a:sym typeface="Poppins"/>
            </a:endParaRPr>
          </a:p>
          <a:p>
            <a:pPr marL="457200" lvl="0" indent="-311150" algn="l" rtl="0">
              <a:spcBef>
                <a:spcPts val="0"/>
              </a:spcBef>
              <a:spcAft>
                <a:spcPts val="0"/>
              </a:spcAft>
              <a:buClr>
                <a:srgbClr val="2B1A78"/>
              </a:buClr>
              <a:buSzPts val="1300"/>
              <a:buFont typeface="Poppins"/>
              <a:buAutoNum type="arabicPeriod"/>
            </a:pPr>
            <a:r>
              <a:rPr lang="en" sz="1300">
                <a:solidFill>
                  <a:srgbClr val="2B1A78"/>
                </a:solidFill>
                <a:highlight>
                  <a:srgbClr val="FFFFFF"/>
                </a:highlight>
                <a:latin typeface="Poppins"/>
                <a:ea typeface="Poppins"/>
                <a:cs typeface="Poppins"/>
                <a:sym typeface="Poppins"/>
              </a:rPr>
              <a:t>Those who do obtain expungement have </a:t>
            </a:r>
            <a:r>
              <a:rPr lang="en" sz="1300" b="1">
                <a:solidFill>
                  <a:srgbClr val="2B1A78"/>
                </a:solidFill>
                <a:highlight>
                  <a:srgbClr val="FFFFFF"/>
                </a:highlight>
                <a:latin typeface="Poppins"/>
                <a:ea typeface="Poppins"/>
                <a:cs typeface="Poppins"/>
                <a:sym typeface="Poppins"/>
              </a:rPr>
              <a:t>extremely low subsequent crime rates</a:t>
            </a:r>
            <a:r>
              <a:rPr lang="en" sz="1300">
                <a:solidFill>
                  <a:srgbClr val="2B1A78"/>
                </a:solidFill>
                <a:highlight>
                  <a:srgbClr val="FFFFFF"/>
                </a:highlight>
                <a:latin typeface="Poppins"/>
                <a:ea typeface="Poppins"/>
                <a:cs typeface="Poppins"/>
                <a:sym typeface="Poppins"/>
              </a:rPr>
              <a:t>, comparing favorably to the general population — a finding that defuses a common public-safety objection to expungement laws. </a:t>
            </a:r>
            <a:endParaRPr sz="1300">
              <a:solidFill>
                <a:srgbClr val="2B1A78"/>
              </a:solidFill>
              <a:highlight>
                <a:srgbClr val="FFFFFF"/>
              </a:highlight>
              <a:latin typeface="Poppins"/>
              <a:ea typeface="Poppins"/>
              <a:cs typeface="Poppins"/>
              <a:sym typeface="Poppins"/>
            </a:endParaRPr>
          </a:p>
          <a:p>
            <a:pPr marL="457200" lvl="0" indent="0" algn="l" rtl="0">
              <a:spcBef>
                <a:spcPts val="0"/>
              </a:spcBef>
              <a:spcAft>
                <a:spcPts val="0"/>
              </a:spcAft>
              <a:buNone/>
            </a:pPr>
            <a:endParaRPr sz="1300">
              <a:solidFill>
                <a:srgbClr val="2B1A78"/>
              </a:solidFill>
              <a:highlight>
                <a:srgbClr val="FFFFFF"/>
              </a:highlight>
              <a:latin typeface="Poppins"/>
              <a:ea typeface="Poppins"/>
              <a:cs typeface="Poppins"/>
              <a:sym typeface="Poppins"/>
            </a:endParaRPr>
          </a:p>
          <a:p>
            <a:pPr marL="457200" lvl="0" indent="-311150" algn="l" rtl="0">
              <a:spcBef>
                <a:spcPts val="0"/>
              </a:spcBef>
              <a:spcAft>
                <a:spcPts val="0"/>
              </a:spcAft>
              <a:buClr>
                <a:srgbClr val="2B1A78"/>
              </a:buClr>
              <a:buSzPts val="1300"/>
              <a:buFont typeface="Poppins"/>
              <a:buAutoNum type="arabicPeriod"/>
            </a:pPr>
            <a:r>
              <a:rPr lang="en" sz="1300">
                <a:solidFill>
                  <a:srgbClr val="2B1A78"/>
                </a:solidFill>
                <a:highlight>
                  <a:srgbClr val="FFFFFF"/>
                </a:highlight>
                <a:latin typeface="Poppins"/>
                <a:ea typeface="Poppins"/>
                <a:cs typeface="Poppins"/>
                <a:sym typeface="Poppins"/>
              </a:rPr>
              <a:t>People who obtain expungement experience </a:t>
            </a:r>
            <a:r>
              <a:rPr lang="en" sz="1300" b="1">
                <a:solidFill>
                  <a:srgbClr val="2B1A78"/>
                </a:solidFill>
                <a:highlight>
                  <a:srgbClr val="FFFFFF"/>
                </a:highlight>
                <a:latin typeface="Poppins"/>
                <a:ea typeface="Poppins"/>
                <a:cs typeface="Poppins"/>
                <a:sym typeface="Poppins"/>
              </a:rPr>
              <a:t>a sharp upturn in their wage and employment trajectories</a:t>
            </a:r>
            <a:r>
              <a:rPr lang="en" sz="1300">
                <a:solidFill>
                  <a:srgbClr val="2B1A78"/>
                </a:solidFill>
                <a:highlight>
                  <a:srgbClr val="FFFFFF"/>
                </a:highlight>
                <a:latin typeface="Poppins"/>
                <a:ea typeface="Poppins"/>
                <a:cs typeface="Poppins"/>
                <a:sym typeface="Poppins"/>
              </a:rPr>
              <a:t>; on average, within one year, wages go up by over 22% versus the pre-expungement trajectory, an effect mostly driven by unemployed people finding jobs and minimally employed people finding steadier or higher-paying work.</a:t>
            </a:r>
            <a:endParaRPr sz="1600">
              <a:solidFill>
                <a:srgbClr val="2B1A78"/>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Google Shape;1023;g257bd50cb5e_0_3367"/>
          <p:cNvSpPr/>
          <p:nvPr/>
        </p:nvSpPr>
        <p:spPr>
          <a:xfrm>
            <a:off x="0" y="4941450"/>
            <a:ext cx="9144000" cy="2148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24" name="Google Shape;1024;g257bd50cb5e_0_3367"/>
          <p:cNvSpPr txBox="1"/>
          <p:nvPr/>
        </p:nvSpPr>
        <p:spPr>
          <a:xfrm>
            <a:off x="4448675" y="1045800"/>
            <a:ext cx="4400400" cy="3370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500">
                <a:solidFill>
                  <a:srgbClr val="2B1A78"/>
                </a:solidFill>
                <a:latin typeface="Poppins"/>
                <a:ea typeface="Poppins"/>
                <a:cs typeface="Poppins"/>
                <a:sym typeface="Poppins"/>
              </a:rPr>
              <a:t>Brennan Center research shows that any time in prison can </a:t>
            </a:r>
            <a:r>
              <a:rPr lang="en" sz="1500" b="1">
                <a:solidFill>
                  <a:srgbClr val="2B1A78"/>
                </a:solidFill>
                <a:latin typeface="Poppins"/>
                <a:ea typeface="Poppins"/>
                <a:cs typeface="Poppins"/>
                <a:sym typeface="Poppins"/>
              </a:rPr>
              <a:t>reduce a person’s annual earnings by roughly half</a:t>
            </a:r>
            <a:r>
              <a:rPr lang="en" sz="1500">
                <a:solidFill>
                  <a:srgbClr val="2B1A78"/>
                </a:solidFill>
                <a:latin typeface="Poppins"/>
                <a:ea typeface="Poppins"/>
                <a:cs typeface="Poppins"/>
                <a:sym typeface="Poppins"/>
              </a:rPr>
              <a:t>. </a:t>
            </a:r>
            <a:endParaRPr sz="1500">
              <a:solidFill>
                <a:srgbClr val="2B1A78"/>
              </a:solidFill>
              <a:latin typeface="Poppins"/>
              <a:ea typeface="Poppins"/>
              <a:cs typeface="Poppins"/>
              <a:sym typeface="Poppins"/>
            </a:endParaRPr>
          </a:p>
          <a:p>
            <a:pPr marL="0" lvl="0" indent="0" algn="l" rtl="0">
              <a:spcBef>
                <a:spcPts val="0"/>
              </a:spcBef>
              <a:spcAft>
                <a:spcPts val="0"/>
              </a:spcAft>
              <a:buNone/>
            </a:pPr>
            <a:endParaRPr sz="1500">
              <a:solidFill>
                <a:srgbClr val="2B1A78"/>
              </a:solidFill>
              <a:latin typeface="Poppins"/>
              <a:ea typeface="Poppins"/>
              <a:cs typeface="Poppins"/>
              <a:sym typeface="Poppins"/>
            </a:endParaRPr>
          </a:p>
          <a:p>
            <a:pPr marL="0" lvl="0" indent="0" algn="l" rtl="0">
              <a:spcBef>
                <a:spcPts val="0"/>
              </a:spcBef>
              <a:spcAft>
                <a:spcPts val="0"/>
              </a:spcAft>
              <a:buNone/>
            </a:pPr>
            <a:r>
              <a:rPr lang="en" sz="1500">
                <a:solidFill>
                  <a:srgbClr val="2B1A78"/>
                </a:solidFill>
                <a:latin typeface="Poppins"/>
                <a:ea typeface="Poppins"/>
                <a:cs typeface="Poppins"/>
                <a:sym typeface="Poppins"/>
              </a:rPr>
              <a:t>Combined with the effects of other types of criminal justice involvement, incarceration costs our communities, and the economy, hundreds of billions of dollars each year. </a:t>
            </a:r>
            <a:endParaRPr sz="1500">
              <a:solidFill>
                <a:srgbClr val="2B1A78"/>
              </a:solidFill>
              <a:latin typeface="Poppins"/>
              <a:ea typeface="Poppins"/>
              <a:cs typeface="Poppins"/>
              <a:sym typeface="Poppins"/>
            </a:endParaRPr>
          </a:p>
          <a:p>
            <a:pPr marL="0" lvl="0" indent="0" algn="l" rtl="0">
              <a:spcBef>
                <a:spcPts val="0"/>
              </a:spcBef>
              <a:spcAft>
                <a:spcPts val="0"/>
              </a:spcAft>
              <a:buNone/>
            </a:pPr>
            <a:endParaRPr sz="1500">
              <a:solidFill>
                <a:srgbClr val="2B1A78"/>
              </a:solidFill>
              <a:latin typeface="Poppins"/>
              <a:ea typeface="Poppins"/>
              <a:cs typeface="Poppins"/>
              <a:sym typeface="Poppins"/>
            </a:endParaRPr>
          </a:p>
          <a:p>
            <a:pPr marL="0" lvl="0" indent="0" algn="l" rtl="0">
              <a:spcBef>
                <a:spcPts val="0"/>
              </a:spcBef>
              <a:spcAft>
                <a:spcPts val="0"/>
              </a:spcAft>
              <a:buNone/>
            </a:pPr>
            <a:r>
              <a:rPr lang="en" sz="1500">
                <a:solidFill>
                  <a:srgbClr val="2B1A78"/>
                </a:solidFill>
                <a:latin typeface="Poppins"/>
                <a:ea typeface="Poppins"/>
                <a:cs typeface="Poppins"/>
                <a:sym typeface="Poppins"/>
              </a:rPr>
              <a:t>One solution to this problem is to limit who can access a criminal record, and when. This process, called “sealing” or “expunging” a criminal record, has been adopted in several states, with promising results.</a:t>
            </a:r>
            <a:endParaRPr sz="1500">
              <a:solidFill>
                <a:srgbClr val="2B1A78"/>
              </a:solidFill>
              <a:latin typeface="Poppins"/>
              <a:ea typeface="Poppins"/>
              <a:cs typeface="Poppins"/>
              <a:sym typeface="Poppins"/>
            </a:endParaRPr>
          </a:p>
        </p:txBody>
      </p:sp>
      <p:sp>
        <p:nvSpPr>
          <p:cNvPr id="1025" name="Google Shape;1025;g257bd50cb5e_0_3367"/>
          <p:cNvSpPr txBox="1"/>
          <p:nvPr/>
        </p:nvSpPr>
        <p:spPr>
          <a:xfrm>
            <a:off x="623456" y="253819"/>
            <a:ext cx="7695900" cy="661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3400">
                <a:solidFill>
                  <a:srgbClr val="351C75"/>
                </a:solidFill>
                <a:latin typeface="Poppins Medium"/>
                <a:ea typeface="Poppins Medium"/>
                <a:cs typeface="Poppins Medium"/>
                <a:sym typeface="Poppins Medium"/>
              </a:rPr>
              <a:t>Economic Challenges</a:t>
            </a:r>
            <a:endParaRPr sz="800">
              <a:solidFill>
                <a:srgbClr val="351C75"/>
              </a:solidFill>
              <a:latin typeface="Poppins Medium"/>
              <a:ea typeface="Poppins Medium"/>
              <a:cs typeface="Poppins Medium"/>
              <a:sym typeface="Poppins Medium"/>
            </a:endParaRPr>
          </a:p>
        </p:txBody>
      </p:sp>
      <p:pic>
        <p:nvPicPr>
          <p:cNvPr id="1026" name="Google Shape;1026;g257bd50cb5e_0_3367"/>
          <p:cNvPicPr preferRelativeResize="0"/>
          <p:nvPr/>
        </p:nvPicPr>
        <p:blipFill rotWithShape="1">
          <a:blip r:embed="rId3">
            <a:alphaModFix/>
          </a:blip>
          <a:srcRect l="9016" b="2229"/>
          <a:stretch/>
        </p:blipFill>
        <p:spPr>
          <a:xfrm>
            <a:off x="341869" y="1232409"/>
            <a:ext cx="3734025" cy="2678673"/>
          </a:xfrm>
          <a:prstGeom prst="rect">
            <a:avLst/>
          </a:prstGeom>
          <a:noFill/>
          <a:ln w="76200" cap="flat" cmpd="sng">
            <a:solidFill>
              <a:srgbClr val="2B1A78"/>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g257bd50cb5e_0_2547"/>
          <p:cNvSpPr/>
          <p:nvPr/>
        </p:nvSpPr>
        <p:spPr>
          <a:xfrm>
            <a:off x="0" y="4918399"/>
            <a:ext cx="9144000" cy="2376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32" name="Google Shape;1032;g257bd50cb5e_0_2547"/>
          <p:cNvSpPr txBox="1"/>
          <p:nvPr/>
        </p:nvSpPr>
        <p:spPr>
          <a:xfrm>
            <a:off x="723300" y="1106700"/>
            <a:ext cx="7697400" cy="32631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r>
              <a:rPr lang="en" sz="1600">
                <a:solidFill>
                  <a:schemeClr val="accent1"/>
                </a:solidFill>
                <a:latin typeface="Poppins"/>
                <a:ea typeface="Poppins"/>
                <a:cs typeface="Poppins"/>
                <a:sym typeface="Poppins"/>
              </a:rPr>
              <a:t>Many employers engage in second chance hiring. Record sealing and relief policies push beyond hiring practices. </a:t>
            </a:r>
            <a:endParaRPr sz="1600">
              <a:solidFill>
                <a:schemeClr val="accent1"/>
              </a:solidFill>
              <a:latin typeface="Poppins"/>
              <a:ea typeface="Poppins"/>
              <a:cs typeface="Poppins"/>
              <a:sym typeface="Poppins"/>
            </a:endParaRPr>
          </a:p>
          <a:p>
            <a:pPr marL="0" lvl="0" indent="0" algn="l" rtl="0">
              <a:spcBef>
                <a:spcPts val="0"/>
              </a:spcBef>
              <a:spcAft>
                <a:spcPts val="0"/>
              </a:spcAft>
              <a:buNone/>
            </a:pPr>
            <a:endParaRPr sz="1600">
              <a:solidFill>
                <a:schemeClr val="accent1"/>
              </a:solidFill>
              <a:latin typeface="Poppins"/>
              <a:ea typeface="Poppins"/>
              <a:cs typeface="Poppins"/>
              <a:sym typeface="Poppins"/>
            </a:endParaRPr>
          </a:p>
          <a:p>
            <a:pPr marL="0" lvl="0" indent="0" algn="l" rtl="0">
              <a:spcBef>
                <a:spcPts val="0"/>
              </a:spcBef>
              <a:spcAft>
                <a:spcPts val="0"/>
              </a:spcAft>
              <a:buNone/>
            </a:pPr>
            <a:r>
              <a:rPr lang="en" sz="1600">
                <a:solidFill>
                  <a:schemeClr val="accent1"/>
                </a:solidFill>
                <a:latin typeface="Poppins"/>
                <a:ea typeface="Poppins"/>
                <a:cs typeface="Poppins"/>
                <a:sym typeface="Poppins"/>
              </a:rPr>
              <a:t>Unfortunately, with the rise of technology and background checks, criminal records often prevent individuals from securing employment. </a:t>
            </a:r>
            <a:endParaRPr sz="1600">
              <a:solidFill>
                <a:schemeClr val="accent1"/>
              </a:solidFill>
              <a:latin typeface="Poppins"/>
              <a:ea typeface="Poppins"/>
              <a:cs typeface="Poppins"/>
              <a:sym typeface="Poppins"/>
            </a:endParaRPr>
          </a:p>
          <a:p>
            <a:pPr marL="0" lvl="0" indent="0" algn="l" rtl="0">
              <a:spcBef>
                <a:spcPts val="0"/>
              </a:spcBef>
              <a:spcAft>
                <a:spcPts val="0"/>
              </a:spcAft>
              <a:buNone/>
            </a:pPr>
            <a:endParaRPr sz="1600">
              <a:solidFill>
                <a:schemeClr val="accent1"/>
              </a:solidFill>
              <a:latin typeface="Poppins"/>
              <a:ea typeface="Poppins"/>
              <a:cs typeface="Poppins"/>
              <a:sym typeface="Poppins"/>
            </a:endParaRPr>
          </a:p>
          <a:p>
            <a:pPr marL="0" lvl="0" indent="0" algn="l" rtl="0">
              <a:spcBef>
                <a:spcPts val="0"/>
              </a:spcBef>
              <a:spcAft>
                <a:spcPts val="0"/>
              </a:spcAft>
              <a:buNone/>
            </a:pPr>
            <a:r>
              <a:rPr lang="en" sz="1600">
                <a:solidFill>
                  <a:schemeClr val="accent1"/>
                </a:solidFill>
                <a:latin typeface="Poppins"/>
                <a:ea typeface="Poppins"/>
                <a:cs typeface="Poppins"/>
                <a:sym typeface="Poppins"/>
              </a:rPr>
              <a:t>As many as </a:t>
            </a:r>
            <a:r>
              <a:rPr lang="en" sz="1600" b="1">
                <a:solidFill>
                  <a:schemeClr val="accent1"/>
                </a:solidFill>
                <a:latin typeface="Poppins"/>
                <a:ea typeface="Poppins"/>
                <a:cs typeface="Poppins"/>
                <a:sym typeface="Poppins"/>
              </a:rPr>
              <a:t>9 out of 10 employers</a:t>
            </a:r>
            <a:r>
              <a:rPr lang="en" sz="1600">
                <a:solidFill>
                  <a:schemeClr val="accent1"/>
                </a:solidFill>
                <a:latin typeface="Poppins"/>
                <a:ea typeface="Poppins"/>
                <a:cs typeface="Poppins"/>
                <a:sym typeface="Poppins"/>
              </a:rPr>
              <a:t> run a background check before offering someone a job, and research suggests a felony record can reduce the call-back rate for jobs by </a:t>
            </a:r>
            <a:r>
              <a:rPr lang="en" sz="1600" b="1">
                <a:solidFill>
                  <a:schemeClr val="accent1"/>
                </a:solidFill>
                <a:latin typeface="Poppins"/>
                <a:ea typeface="Poppins"/>
                <a:cs typeface="Poppins"/>
                <a:sym typeface="Poppins"/>
              </a:rPr>
              <a:t>50 percent</a:t>
            </a:r>
            <a:r>
              <a:rPr lang="en" sz="1600">
                <a:solidFill>
                  <a:schemeClr val="accent1"/>
                </a:solidFill>
                <a:latin typeface="Poppins"/>
                <a:ea typeface="Poppins"/>
                <a:cs typeface="Poppins"/>
                <a:sym typeface="Poppins"/>
              </a:rPr>
              <a:t>. </a:t>
            </a:r>
            <a:endParaRPr sz="1600">
              <a:solidFill>
                <a:schemeClr val="accent1"/>
              </a:solidFill>
              <a:latin typeface="Poppins"/>
              <a:ea typeface="Poppins"/>
              <a:cs typeface="Poppins"/>
              <a:sym typeface="Poppins"/>
            </a:endParaRPr>
          </a:p>
          <a:p>
            <a:pPr marL="0" lvl="0" indent="0" algn="l" rtl="0">
              <a:spcBef>
                <a:spcPts val="0"/>
              </a:spcBef>
              <a:spcAft>
                <a:spcPts val="0"/>
              </a:spcAft>
              <a:buNone/>
            </a:pPr>
            <a:endParaRPr sz="1600">
              <a:solidFill>
                <a:schemeClr val="accent1"/>
              </a:solidFill>
              <a:latin typeface="Poppins"/>
              <a:ea typeface="Poppins"/>
              <a:cs typeface="Poppins"/>
              <a:sym typeface="Poppins"/>
            </a:endParaRPr>
          </a:p>
          <a:p>
            <a:pPr marL="0" lvl="0" indent="0" algn="l" rtl="0">
              <a:spcBef>
                <a:spcPts val="0"/>
              </a:spcBef>
              <a:spcAft>
                <a:spcPts val="0"/>
              </a:spcAft>
              <a:buNone/>
            </a:pPr>
            <a:r>
              <a:rPr lang="en" sz="1600">
                <a:solidFill>
                  <a:schemeClr val="accent1"/>
                </a:solidFill>
                <a:latin typeface="Poppins"/>
                <a:ea typeface="Poppins"/>
                <a:cs typeface="Poppins"/>
                <a:sym typeface="Poppins"/>
              </a:rPr>
              <a:t>Even a simple arrest record can harm someone’s reputation and ability to find work. </a:t>
            </a:r>
            <a:endParaRPr sz="1600">
              <a:solidFill>
                <a:schemeClr val="accent1"/>
              </a:solidFill>
              <a:latin typeface="Poppins"/>
              <a:ea typeface="Poppins"/>
              <a:cs typeface="Poppins"/>
              <a:sym typeface="Poppins"/>
            </a:endParaRPr>
          </a:p>
        </p:txBody>
      </p:sp>
      <p:sp>
        <p:nvSpPr>
          <p:cNvPr id="1033" name="Google Shape;1033;g257bd50cb5e_0_2547"/>
          <p:cNvSpPr txBox="1"/>
          <p:nvPr/>
        </p:nvSpPr>
        <p:spPr>
          <a:xfrm>
            <a:off x="469194" y="444900"/>
            <a:ext cx="8205600" cy="6618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en" sz="3400">
                <a:solidFill>
                  <a:srgbClr val="351C75"/>
                </a:solidFill>
                <a:latin typeface="Poppins Medium"/>
                <a:ea typeface="Poppins Medium"/>
                <a:cs typeface="Poppins Medium"/>
                <a:sym typeface="Poppins Medium"/>
              </a:rPr>
              <a:t>Beyond Second Chance Hiring</a:t>
            </a:r>
            <a:endParaRPr sz="800">
              <a:solidFill>
                <a:srgbClr val="351C75"/>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g257bd50cb5e_0_2819"/>
          <p:cNvPicPr preferRelativeResize="0"/>
          <p:nvPr/>
        </p:nvPicPr>
        <p:blipFill>
          <a:blip r:embed="rId3">
            <a:alphaModFix/>
          </a:blip>
          <a:stretch>
            <a:fillRect/>
          </a:stretch>
        </p:blipFill>
        <p:spPr>
          <a:xfrm>
            <a:off x="1273800" y="438413"/>
            <a:ext cx="6537131" cy="4705087"/>
          </a:xfrm>
          <a:prstGeom prst="rect">
            <a:avLst/>
          </a:prstGeom>
          <a:noFill/>
          <a:ln>
            <a:noFill/>
          </a:ln>
        </p:spPr>
      </p:pic>
      <p:sp>
        <p:nvSpPr>
          <p:cNvPr id="1039" name="Google Shape;1039;g257bd50cb5e_0_2819"/>
          <p:cNvSpPr txBox="1">
            <a:spLocks noGrp="1"/>
          </p:cNvSpPr>
          <p:nvPr>
            <p:ph type="title"/>
          </p:nvPr>
        </p:nvSpPr>
        <p:spPr>
          <a:xfrm>
            <a:off x="628650" y="128025"/>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solidFill>
                  <a:srgbClr val="2B1A78"/>
                </a:solidFill>
              </a:rPr>
              <a:t>State-by-State Legislative Outlook</a:t>
            </a:r>
            <a:endParaRPr>
              <a:solidFill>
                <a:srgbClr val="2B1A78"/>
              </a:solidFill>
            </a:endParaRPr>
          </a:p>
        </p:txBody>
      </p:sp>
      <p:sp>
        <p:nvSpPr>
          <p:cNvPr id="1040" name="Google Shape;1040;g257bd50cb5e_0_2819"/>
          <p:cNvSpPr txBox="1"/>
          <p:nvPr/>
        </p:nvSpPr>
        <p:spPr>
          <a:xfrm>
            <a:off x="6631201" y="4835700"/>
            <a:ext cx="2512800" cy="3078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100">
                <a:solidFill>
                  <a:srgbClr val="2B1A78"/>
                </a:solidFill>
                <a:latin typeface="Poppins"/>
                <a:ea typeface="Poppins"/>
                <a:cs typeface="Poppins"/>
                <a:sym typeface="Poppins"/>
              </a:rPr>
              <a:t>cleanslateinitiative.org/states</a:t>
            </a:r>
            <a:endParaRPr sz="1100">
              <a:solidFill>
                <a:srgbClr val="2B1A78"/>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g257bd50cb5e_0_2955"/>
          <p:cNvSpPr txBox="1">
            <a:spLocks noGrp="1"/>
          </p:cNvSpPr>
          <p:nvPr>
            <p:ph type="title"/>
          </p:nvPr>
        </p:nvSpPr>
        <p:spPr>
          <a:xfrm>
            <a:off x="1800449" y="251275"/>
            <a:ext cx="5543100" cy="745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solidFill>
                  <a:srgbClr val="2B1A78"/>
                </a:solidFill>
              </a:rPr>
              <a:t>Question &amp; Comments</a:t>
            </a:r>
            <a:endParaRPr>
              <a:solidFill>
                <a:srgbClr val="2B1A78"/>
              </a:solidFill>
            </a:endParaRPr>
          </a:p>
        </p:txBody>
      </p:sp>
      <p:pic>
        <p:nvPicPr>
          <p:cNvPr id="1046" name="Google Shape;1046;g257bd50cb5e_0_2955"/>
          <p:cNvPicPr preferRelativeResize="0"/>
          <p:nvPr/>
        </p:nvPicPr>
        <p:blipFill>
          <a:blip r:embed="rId3">
            <a:alphaModFix/>
          </a:blip>
          <a:stretch>
            <a:fillRect/>
          </a:stretch>
        </p:blipFill>
        <p:spPr>
          <a:xfrm>
            <a:off x="2375288" y="1268119"/>
            <a:ext cx="4393406" cy="2828925"/>
          </a:xfrm>
          <a:prstGeom prst="rect">
            <a:avLst/>
          </a:prstGeom>
          <a:noFill/>
          <a:ln w="114300" cap="flat" cmpd="sng">
            <a:solidFill>
              <a:srgbClr val="2B1A78"/>
            </a:solidFill>
            <a:prstDash val="solid"/>
            <a:round/>
            <a:headEnd type="none" w="sm" len="sm"/>
            <a:tailEnd type="none" w="sm" len="sm"/>
          </a:ln>
        </p:spPr>
      </p:pic>
      <p:sp>
        <p:nvSpPr>
          <p:cNvPr id="1047" name="Google Shape;1047;g257bd50cb5e_0_2955"/>
          <p:cNvSpPr/>
          <p:nvPr/>
        </p:nvSpPr>
        <p:spPr>
          <a:xfrm>
            <a:off x="0" y="4918398"/>
            <a:ext cx="9144000" cy="2376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935"/>
        <p:cNvGrpSpPr/>
        <p:nvPr/>
      </p:nvGrpSpPr>
      <p:grpSpPr>
        <a:xfrm>
          <a:off x="0" y="0"/>
          <a:ext cx="0" cy="0"/>
          <a:chOff x="0" y="0"/>
          <a:chExt cx="0" cy="0"/>
        </a:xfrm>
      </p:grpSpPr>
      <p:sp>
        <p:nvSpPr>
          <p:cNvPr id="936" name="Google Shape;936;g257bd50cb5e_0_285"/>
          <p:cNvSpPr txBox="1">
            <a:spLocks noGrp="1"/>
          </p:cNvSpPr>
          <p:nvPr>
            <p:ph type="title"/>
          </p:nvPr>
        </p:nvSpPr>
        <p:spPr>
          <a:xfrm>
            <a:off x="628650" y="208500"/>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b="0">
                <a:solidFill>
                  <a:srgbClr val="FFFFFF"/>
                </a:solidFill>
                <a:latin typeface="Poppins Medium"/>
                <a:ea typeface="Poppins Medium"/>
                <a:cs typeface="Poppins Medium"/>
                <a:sym typeface="Poppins Medium"/>
              </a:rPr>
              <a:t>What is “Clean Slate” legislation? </a:t>
            </a:r>
            <a:endParaRPr b="0">
              <a:solidFill>
                <a:srgbClr val="FFFFFF"/>
              </a:solidFill>
              <a:latin typeface="Poppins Medium"/>
              <a:ea typeface="Poppins Medium"/>
              <a:cs typeface="Poppins Medium"/>
              <a:sym typeface="Poppins Medium"/>
            </a:endParaRPr>
          </a:p>
        </p:txBody>
      </p:sp>
      <p:sp>
        <p:nvSpPr>
          <p:cNvPr id="937" name="Google Shape;937;g257bd50cb5e_0_285"/>
          <p:cNvSpPr txBox="1">
            <a:spLocks noGrp="1"/>
          </p:cNvSpPr>
          <p:nvPr>
            <p:ph type="body" idx="1"/>
          </p:nvPr>
        </p:nvSpPr>
        <p:spPr>
          <a:xfrm>
            <a:off x="628650" y="1027225"/>
            <a:ext cx="7886700" cy="3471000"/>
          </a:xfrm>
          <a:prstGeom prst="rect">
            <a:avLst/>
          </a:prstGeom>
        </p:spPr>
        <p:txBody>
          <a:bodyPr spcFirstLastPara="1" wrap="square" lIns="68575" tIns="34275" rIns="68575" bIns="34275" anchor="t" anchorCtr="0">
            <a:normAutofit lnSpcReduction="10000"/>
          </a:bodyPr>
          <a:lstStyle/>
          <a:p>
            <a:pPr marL="342900" lvl="0" indent="0" algn="l" rtl="0">
              <a:lnSpc>
                <a:spcPct val="115000"/>
              </a:lnSpc>
              <a:spcBef>
                <a:spcPts val="0"/>
              </a:spcBef>
              <a:spcAft>
                <a:spcPts val="0"/>
              </a:spcAft>
              <a:buNone/>
            </a:pPr>
            <a:r>
              <a:rPr lang="en" sz="1700">
                <a:solidFill>
                  <a:srgbClr val="D9D2E9"/>
                </a:solidFill>
                <a:latin typeface="Poppins"/>
                <a:ea typeface="Poppins"/>
                <a:cs typeface="Poppins"/>
                <a:sym typeface="Poppins"/>
              </a:rPr>
              <a:t>The Clean Slate Initiative works to expand and automate the sealing of arrest and conviction records after people have completed their sentence and remained crime-free for a period of time. </a:t>
            </a:r>
            <a:endParaRPr sz="1700">
              <a:solidFill>
                <a:srgbClr val="D9D2E9"/>
              </a:solidFill>
              <a:latin typeface="Poppins"/>
              <a:ea typeface="Poppins"/>
              <a:cs typeface="Poppins"/>
              <a:sym typeface="Poppins"/>
            </a:endParaRPr>
          </a:p>
          <a:p>
            <a:pPr marL="342900" lvl="0" indent="0" algn="l" rtl="0">
              <a:lnSpc>
                <a:spcPct val="115000"/>
              </a:lnSpc>
              <a:spcBef>
                <a:spcPts val="800"/>
              </a:spcBef>
              <a:spcAft>
                <a:spcPts val="0"/>
              </a:spcAft>
              <a:buNone/>
            </a:pPr>
            <a:endParaRPr sz="1700">
              <a:solidFill>
                <a:srgbClr val="D9D2E9"/>
              </a:solidFill>
              <a:latin typeface="Poppins"/>
              <a:ea typeface="Poppins"/>
              <a:cs typeface="Poppins"/>
              <a:sym typeface="Poppins"/>
            </a:endParaRPr>
          </a:p>
          <a:p>
            <a:pPr marL="342900" lvl="0" indent="0" algn="l" rtl="0">
              <a:lnSpc>
                <a:spcPct val="115000"/>
              </a:lnSpc>
              <a:spcBef>
                <a:spcPts val="800"/>
              </a:spcBef>
              <a:spcAft>
                <a:spcPts val="0"/>
              </a:spcAft>
              <a:buNone/>
            </a:pPr>
            <a:r>
              <a:rPr lang="en" sz="1700">
                <a:solidFill>
                  <a:srgbClr val="D9D2E9"/>
                </a:solidFill>
                <a:latin typeface="Poppins"/>
                <a:ea typeface="Poppins"/>
                <a:cs typeface="Poppins"/>
                <a:sym typeface="Poppins"/>
              </a:rPr>
              <a:t>We believe everyone should have a shot at redemption.  </a:t>
            </a:r>
            <a:endParaRPr sz="1700">
              <a:solidFill>
                <a:srgbClr val="D9D2E9"/>
              </a:solidFill>
              <a:latin typeface="Poppins"/>
              <a:ea typeface="Poppins"/>
              <a:cs typeface="Poppins"/>
              <a:sym typeface="Poppins"/>
            </a:endParaRPr>
          </a:p>
          <a:p>
            <a:pPr marL="342900" lvl="0" indent="0" algn="l" rtl="0">
              <a:lnSpc>
                <a:spcPct val="115000"/>
              </a:lnSpc>
              <a:spcBef>
                <a:spcPts val="800"/>
              </a:spcBef>
              <a:spcAft>
                <a:spcPts val="0"/>
              </a:spcAft>
              <a:buNone/>
            </a:pPr>
            <a:endParaRPr sz="1700">
              <a:solidFill>
                <a:srgbClr val="D9D2E9"/>
              </a:solidFill>
              <a:latin typeface="Poppins"/>
              <a:ea typeface="Poppins"/>
              <a:cs typeface="Poppins"/>
              <a:sym typeface="Poppins"/>
            </a:endParaRPr>
          </a:p>
          <a:p>
            <a:pPr marL="342900" lvl="0" indent="0" algn="l" rtl="0">
              <a:lnSpc>
                <a:spcPct val="115000"/>
              </a:lnSpc>
              <a:spcBef>
                <a:spcPts val="900"/>
              </a:spcBef>
              <a:spcAft>
                <a:spcPts val="800"/>
              </a:spcAft>
              <a:buNone/>
            </a:pPr>
            <a:r>
              <a:rPr lang="en" sz="1700">
                <a:solidFill>
                  <a:srgbClr val="D9D2E9"/>
                </a:solidFill>
                <a:latin typeface="Poppins"/>
                <a:ea typeface="Poppins"/>
                <a:cs typeface="Poppins"/>
                <a:sym typeface="Poppins"/>
              </a:rPr>
              <a:t>CSI is a national, bipartisan non-profit organization that builds advocacy campaigns where local, state, and national partners operate with the shared goal of passing Clean Slate laws in states and in Congress.</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g257bd50cb5e_0_561"/>
          <p:cNvSpPr/>
          <p:nvPr/>
        </p:nvSpPr>
        <p:spPr>
          <a:xfrm>
            <a:off x="0" y="0"/>
            <a:ext cx="3872700" cy="4892400"/>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43" name="Google Shape;943;g257bd50cb5e_0_561"/>
          <p:cNvSpPr txBox="1"/>
          <p:nvPr/>
        </p:nvSpPr>
        <p:spPr>
          <a:xfrm>
            <a:off x="4336995" y="277351"/>
            <a:ext cx="43299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400">
                <a:solidFill>
                  <a:srgbClr val="351C75"/>
                </a:solidFill>
                <a:latin typeface="Poppins Medium"/>
                <a:ea typeface="Poppins Medium"/>
                <a:cs typeface="Poppins Medium"/>
                <a:sym typeface="Poppins Medium"/>
              </a:rPr>
              <a:t>Primary Objectives</a:t>
            </a:r>
            <a:endParaRPr sz="800">
              <a:solidFill>
                <a:srgbClr val="351C75"/>
              </a:solidFill>
              <a:latin typeface="Poppins Medium"/>
              <a:ea typeface="Poppins Medium"/>
              <a:cs typeface="Poppins Medium"/>
              <a:sym typeface="Poppins Medium"/>
            </a:endParaRPr>
          </a:p>
        </p:txBody>
      </p:sp>
      <p:sp>
        <p:nvSpPr>
          <p:cNvPr id="944" name="Google Shape;944;g257bd50cb5e_0_561"/>
          <p:cNvSpPr txBox="1"/>
          <p:nvPr/>
        </p:nvSpPr>
        <p:spPr>
          <a:xfrm>
            <a:off x="4314616" y="984610"/>
            <a:ext cx="43299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500">
              <a:solidFill>
                <a:srgbClr val="351C75"/>
              </a:solidFill>
              <a:latin typeface="Arial"/>
              <a:ea typeface="Arial"/>
              <a:cs typeface="Arial"/>
              <a:sym typeface="Arial"/>
            </a:endParaRPr>
          </a:p>
        </p:txBody>
      </p:sp>
      <p:sp>
        <p:nvSpPr>
          <p:cNvPr id="945" name="Google Shape;945;g257bd50cb5e_0_561"/>
          <p:cNvSpPr txBox="1"/>
          <p:nvPr/>
        </p:nvSpPr>
        <p:spPr>
          <a:xfrm>
            <a:off x="4359375" y="1037900"/>
            <a:ext cx="4480800" cy="3440100"/>
          </a:xfrm>
          <a:prstGeom prst="rect">
            <a:avLst/>
          </a:prstGeom>
          <a:noFill/>
          <a:ln>
            <a:noFill/>
          </a:ln>
        </p:spPr>
        <p:txBody>
          <a:bodyPr spcFirstLastPara="1" wrap="square" lIns="68575" tIns="34275" rIns="68575" bIns="34275" anchor="t" anchorCtr="0">
            <a:spAutoFit/>
          </a:bodyPr>
          <a:lstStyle/>
          <a:p>
            <a:pPr marL="342900" marR="0" lvl="0" indent="0" algn="l" rtl="0">
              <a:spcBef>
                <a:spcPts val="0"/>
              </a:spcBef>
              <a:spcAft>
                <a:spcPts val="0"/>
              </a:spcAft>
              <a:buNone/>
            </a:pPr>
            <a:r>
              <a:rPr lang="en" sz="1600" b="1">
                <a:solidFill>
                  <a:srgbClr val="351C75"/>
                </a:solidFill>
                <a:latin typeface="Poppins"/>
                <a:ea typeface="Poppins"/>
                <a:cs typeface="Poppins"/>
                <a:sym typeface="Poppins"/>
              </a:rPr>
              <a:t>Automate</a:t>
            </a:r>
            <a:r>
              <a:rPr lang="en" sz="1600">
                <a:solidFill>
                  <a:srgbClr val="351C75"/>
                </a:solidFill>
                <a:latin typeface="Poppins"/>
                <a:ea typeface="Poppins"/>
                <a:cs typeface="Poppins"/>
                <a:sym typeface="Poppins"/>
              </a:rPr>
              <a:t> the record clearance process for records that are eligible for petition-based clearance; </a:t>
            </a:r>
            <a:endParaRPr sz="1600">
              <a:solidFill>
                <a:srgbClr val="351C75"/>
              </a:solidFill>
              <a:latin typeface="Poppins"/>
              <a:ea typeface="Poppins"/>
              <a:cs typeface="Poppins"/>
              <a:sym typeface="Poppins"/>
            </a:endParaRPr>
          </a:p>
          <a:p>
            <a:pPr marL="0" marR="0" lvl="0" indent="0" algn="l" rtl="0">
              <a:spcBef>
                <a:spcPts val="0"/>
              </a:spcBef>
              <a:spcAft>
                <a:spcPts val="0"/>
              </a:spcAft>
              <a:buNone/>
            </a:pPr>
            <a:endParaRPr sz="1600">
              <a:solidFill>
                <a:srgbClr val="351C75"/>
              </a:solidFill>
              <a:latin typeface="Poppins"/>
              <a:ea typeface="Poppins"/>
              <a:cs typeface="Poppins"/>
              <a:sym typeface="Poppins"/>
            </a:endParaRPr>
          </a:p>
          <a:p>
            <a:pPr marL="342900" marR="0" lvl="0" indent="0" algn="l" rtl="0">
              <a:spcBef>
                <a:spcPts val="0"/>
              </a:spcBef>
              <a:spcAft>
                <a:spcPts val="0"/>
              </a:spcAft>
              <a:buNone/>
            </a:pPr>
            <a:r>
              <a:rPr lang="en" sz="1600" b="1">
                <a:solidFill>
                  <a:srgbClr val="351C75"/>
                </a:solidFill>
                <a:latin typeface="Poppins"/>
                <a:ea typeface="Poppins"/>
                <a:cs typeface="Poppins"/>
                <a:sym typeface="Poppins"/>
              </a:rPr>
              <a:t>Update</a:t>
            </a:r>
            <a:r>
              <a:rPr lang="en" sz="1600">
                <a:solidFill>
                  <a:srgbClr val="351C75"/>
                </a:solidFill>
                <a:latin typeface="Poppins"/>
                <a:ea typeface="Poppins"/>
                <a:cs typeface="Poppins"/>
                <a:sym typeface="Poppins"/>
              </a:rPr>
              <a:t> eligibility for record clearance via the petition-based process with the goal of automating clearance of as many offenses as possible;</a:t>
            </a:r>
            <a:endParaRPr sz="1600">
              <a:solidFill>
                <a:srgbClr val="351C75"/>
              </a:solidFill>
              <a:latin typeface="Poppins"/>
              <a:ea typeface="Poppins"/>
              <a:cs typeface="Poppins"/>
              <a:sym typeface="Poppins"/>
            </a:endParaRPr>
          </a:p>
          <a:p>
            <a:pPr marL="0" marR="0" lvl="0" indent="0" algn="l" rtl="0">
              <a:spcBef>
                <a:spcPts val="0"/>
              </a:spcBef>
              <a:spcAft>
                <a:spcPts val="0"/>
              </a:spcAft>
              <a:buNone/>
            </a:pPr>
            <a:endParaRPr sz="1600">
              <a:solidFill>
                <a:srgbClr val="351C75"/>
              </a:solidFill>
              <a:latin typeface="Poppins"/>
              <a:ea typeface="Poppins"/>
              <a:cs typeface="Poppins"/>
              <a:sym typeface="Poppins"/>
            </a:endParaRPr>
          </a:p>
          <a:p>
            <a:pPr marL="342900" marR="0" lvl="0" indent="0" algn="l" rtl="0">
              <a:spcBef>
                <a:spcPts val="0"/>
              </a:spcBef>
              <a:spcAft>
                <a:spcPts val="0"/>
              </a:spcAft>
              <a:buNone/>
            </a:pPr>
            <a:r>
              <a:rPr lang="en" sz="1600" b="1">
                <a:solidFill>
                  <a:srgbClr val="351C75"/>
                </a:solidFill>
                <a:latin typeface="Poppins"/>
                <a:ea typeface="Poppins"/>
                <a:cs typeface="Poppins"/>
                <a:sym typeface="Poppins"/>
              </a:rPr>
              <a:t>Decrease</a:t>
            </a:r>
            <a:r>
              <a:rPr lang="en" sz="1600">
                <a:solidFill>
                  <a:srgbClr val="351C75"/>
                </a:solidFill>
                <a:latin typeface="Poppins"/>
                <a:ea typeface="Poppins"/>
                <a:cs typeface="Poppins"/>
                <a:sym typeface="Poppins"/>
              </a:rPr>
              <a:t> the period an individual must wait to benefit from record clearance based on public safety research.</a:t>
            </a:r>
            <a:endParaRPr sz="1600">
              <a:solidFill>
                <a:srgbClr val="351C75"/>
              </a:solidFill>
              <a:latin typeface="Poppins"/>
              <a:ea typeface="Poppins"/>
              <a:cs typeface="Poppins"/>
              <a:sym typeface="Poppins"/>
            </a:endParaRPr>
          </a:p>
          <a:p>
            <a:pPr marL="0" marR="0" lvl="0" indent="0" algn="l" rtl="0">
              <a:spcBef>
                <a:spcPts val="0"/>
              </a:spcBef>
              <a:spcAft>
                <a:spcPts val="0"/>
              </a:spcAft>
              <a:buClr>
                <a:srgbClr val="000000"/>
              </a:buClr>
              <a:buFont typeface="Arial"/>
              <a:buNone/>
            </a:pPr>
            <a:endParaRPr sz="1100">
              <a:solidFill>
                <a:srgbClr val="210043"/>
              </a:solidFill>
            </a:endParaRPr>
          </a:p>
        </p:txBody>
      </p:sp>
      <p:pic>
        <p:nvPicPr>
          <p:cNvPr id="946" name="Google Shape;946;g257bd50cb5e_0_561"/>
          <p:cNvPicPr preferRelativeResize="0"/>
          <p:nvPr/>
        </p:nvPicPr>
        <p:blipFill>
          <a:blip r:embed="rId3">
            <a:alphaModFix/>
          </a:blip>
          <a:stretch>
            <a:fillRect/>
          </a:stretch>
        </p:blipFill>
        <p:spPr>
          <a:xfrm>
            <a:off x="394125" y="366816"/>
            <a:ext cx="3084504" cy="4158882"/>
          </a:xfrm>
          <a:prstGeom prst="rect">
            <a:avLst/>
          </a:prstGeom>
          <a:noFill/>
          <a:ln>
            <a:noFill/>
          </a:ln>
        </p:spPr>
      </p:pic>
      <p:sp>
        <p:nvSpPr>
          <p:cNvPr id="947" name="Google Shape;947;g257bd50cb5e_0_561"/>
          <p:cNvSpPr/>
          <p:nvPr/>
        </p:nvSpPr>
        <p:spPr>
          <a:xfrm>
            <a:off x="0" y="4941451"/>
            <a:ext cx="9144000" cy="2145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257bd50cb5e_0_3723"/>
          <p:cNvSpPr txBox="1">
            <a:spLocks noGrp="1"/>
          </p:cNvSpPr>
          <p:nvPr>
            <p:ph type="title"/>
          </p:nvPr>
        </p:nvSpPr>
        <p:spPr>
          <a:xfrm>
            <a:off x="628650" y="161831"/>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a:solidFill>
                  <a:srgbClr val="351C75"/>
                </a:solidFill>
              </a:rPr>
              <a:t>How does research impact waiting periods? </a:t>
            </a:r>
            <a:endParaRPr>
              <a:solidFill>
                <a:srgbClr val="351C75"/>
              </a:solidFill>
            </a:endParaRPr>
          </a:p>
        </p:txBody>
      </p:sp>
      <p:sp>
        <p:nvSpPr>
          <p:cNvPr id="953" name="Google Shape;953;g257bd50cb5e_0_3723"/>
          <p:cNvSpPr txBox="1">
            <a:spLocks noGrp="1"/>
          </p:cNvSpPr>
          <p:nvPr>
            <p:ph type="body" idx="1"/>
          </p:nvPr>
        </p:nvSpPr>
        <p:spPr>
          <a:xfrm>
            <a:off x="628650" y="1156106"/>
            <a:ext cx="3618600" cy="3651600"/>
          </a:xfrm>
          <a:prstGeom prst="rect">
            <a:avLst/>
          </a:prstGeom>
        </p:spPr>
        <p:txBody>
          <a:bodyPr spcFirstLastPara="1" wrap="square" lIns="68575" tIns="34275" rIns="68575" bIns="34275" anchor="t" anchorCtr="0">
            <a:normAutofit/>
          </a:bodyPr>
          <a:lstStyle/>
          <a:p>
            <a:pPr marL="0" lvl="0" indent="0" algn="l" rtl="0">
              <a:lnSpc>
                <a:spcPct val="90000"/>
              </a:lnSpc>
              <a:spcBef>
                <a:spcPts val="0"/>
              </a:spcBef>
              <a:spcAft>
                <a:spcPts val="0"/>
              </a:spcAft>
              <a:buNone/>
            </a:pPr>
            <a:r>
              <a:rPr lang="en" sz="2000"/>
              <a:t>A waiting period is the amount of time a person must remain crime free before becoming eligible for automatic record clearance. </a:t>
            </a:r>
            <a:endParaRPr sz="2000"/>
          </a:p>
          <a:p>
            <a:pPr marL="0" lvl="0" indent="0" algn="l" rtl="0">
              <a:lnSpc>
                <a:spcPct val="80000"/>
              </a:lnSpc>
              <a:spcBef>
                <a:spcPts val="0"/>
              </a:spcBef>
              <a:spcAft>
                <a:spcPts val="0"/>
              </a:spcAft>
              <a:buNone/>
            </a:pPr>
            <a:endParaRPr sz="2000"/>
          </a:p>
          <a:p>
            <a:pPr marL="0" lvl="0" indent="0" algn="l" rtl="0">
              <a:lnSpc>
                <a:spcPct val="90000"/>
              </a:lnSpc>
              <a:spcBef>
                <a:spcPts val="0"/>
              </a:spcBef>
              <a:spcAft>
                <a:spcPts val="0"/>
              </a:spcAft>
              <a:buNone/>
            </a:pPr>
            <a:r>
              <a:rPr lang="en" sz="2000"/>
              <a:t>Once individuals have been crime free for a few years, they have reached what researchers call the </a:t>
            </a:r>
            <a:r>
              <a:rPr lang="en" sz="2000" b="1"/>
              <a:t>“point of redemption”</a:t>
            </a:r>
            <a:r>
              <a:rPr lang="en" sz="2000"/>
              <a:t> meaning they are no more likely than anyone in the general population to commit a crime. </a:t>
            </a:r>
            <a:endParaRPr sz="2000"/>
          </a:p>
        </p:txBody>
      </p:sp>
      <p:pic>
        <p:nvPicPr>
          <p:cNvPr id="954" name="Google Shape;954;g257bd50cb5e_0_3723"/>
          <p:cNvPicPr preferRelativeResize="0"/>
          <p:nvPr/>
        </p:nvPicPr>
        <p:blipFill>
          <a:blip r:embed="rId3">
            <a:alphaModFix/>
          </a:blip>
          <a:stretch>
            <a:fillRect/>
          </a:stretch>
        </p:blipFill>
        <p:spPr>
          <a:xfrm>
            <a:off x="4478625" y="1341694"/>
            <a:ext cx="3850050" cy="2460094"/>
          </a:xfrm>
          <a:prstGeom prst="rect">
            <a:avLst/>
          </a:prstGeom>
          <a:noFill/>
          <a:ln w="76200" cap="flat" cmpd="sng">
            <a:solidFill>
              <a:srgbClr val="351C75"/>
            </a:solidFill>
            <a:prstDash val="solid"/>
            <a:round/>
            <a:headEnd type="none" w="sm" len="sm"/>
            <a:tailEnd type="none" w="sm" len="sm"/>
          </a:ln>
        </p:spPr>
      </p:pic>
      <p:sp>
        <p:nvSpPr>
          <p:cNvPr id="955" name="Google Shape;955;g257bd50cb5e_0_3723"/>
          <p:cNvSpPr/>
          <p:nvPr/>
        </p:nvSpPr>
        <p:spPr>
          <a:xfrm>
            <a:off x="0" y="4947919"/>
            <a:ext cx="9144000" cy="2082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257bd50cb5e_0_3586"/>
          <p:cNvSpPr txBox="1">
            <a:spLocks noGrp="1"/>
          </p:cNvSpPr>
          <p:nvPr>
            <p:ph type="title"/>
          </p:nvPr>
        </p:nvSpPr>
        <p:spPr>
          <a:xfrm>
            <a:off x="543038" y="217838"/>
            <a:ext cx="805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a:solidFill>
                  <a:srgbClr val="351C75"/>
                </a:solidFill>
              </a:rPr>
              <a:t>What is the recommended Clean Slate automation process?</a:t>
            </a:r>
            <a:endParaRPr sz="2500">
              <a:solidFill>
                <a:srgbClr val="351C75"/>
              </a:solidFill>
            </a:endParaRPr>
          </a:p>
        </p:txBody>
      </p:sp>
      <p:sp>
        <p:nvSpPr>
          <p:cNvPr id="961" name="Google Shape;961;g257bd50cb5e_0_3586"/>
          <p:cNvSpPr txBox="1">
            <a:spLocks noGrp="1"/>
          </p:cNvSpPr>
          <p:nvPr>
            <p:ph type="body" idx="1"/>
          </p:nvPr>
        </p:nvSpPr>
        <p:spPr>
          <a:xfrm>
            <a:off x="543050" y="1020725"/>
            <a:ext cx="3734100" cy="3541200"/>
          </a:xfrm>
          <a:prstGeom prst="rect">
            <a:avLst/>
          </a:prstGeom>
        </p:spPr>
        <p:txBody>
          <a:bodyPr spcFirstLastPara="1" wrap="square" lIns="68575" tIns="34275" rIns="68575" bIns="34275" anchor="t" anchorCtr="0">
            <a:normAutofit lnSpcReduction="20000"/>
          </a:bodyPr>
          <a:lstStyle/>
          <a:p>
            <a:pPr marL="0" lvl="0" indent="0" algn="l" rtl="0">
              <a:lnSpc>
                <a:spcPct val="100000"/>
              </a:lnSpc>
              <a:spcBef>
                <a:spcPts val="0"/>
              </a:spcBef>
              <a:spcAft>
                <a:spcPts val="0"/>
              </a:spcAft>
              <a:buNone/>
            </a:pPr>
            <a:r>
              <a:rPr lang="en"/>
              <a:t>Due to state-by-state variations in record sealing laws, processes, data systems, and flow of information among agencies, there is no “one” recommended way to automate the record clearance process.</a:t>
            </a:r>
            <a:endParaRPr/>
          </a:p>
          <a:p>
            <a:pPr marL="0" lvl="0" indent="0" algn="l" rtl="0">
              <a:lnSpc>
                <a:spcPct val="100000"/>
              </a:lnSpc>
              <a:spcBef>
                <a:spcPts val="0"/>
              </a:spcBef>
              <a:spcAft>
                <a:spcPts val="0"/>
              </a:spcAft>
              <a:buNone/>
            </a:pPr>
            <a:endParaRPr/>
          </a:p>
          <a:p>
            <a:pPr marL="0" lvl="0" indent="0" algn="l" rtl="0">
              <a:lnSpc>
                <a:spcPct val="100000"/>
              </a:lnSpc>
              <a:spcBef>
                <a:spcPts val="800"/>
              </a:spcBef>
              <a:spcAft>
                <a:spcPts val="0"/>
              </a:spcAft>
              <a:buNone/>
            </a:pPr>
            <a:r>
              <a:rPr lang="en"/>
              <a:t>Our coalitions aim to work with state agencies to ensure the most successful implementation process for each state. </a:t>
            </a:r>
            <a:endParaRPr/>
          </a:p>
        </p:txBody>
      </p:sp>
      <p:pic>
        <p:nvPicPr>
          <p:cNvPr id="962" name="Google Shape;962;g257bd50cb5e_0_3586"/>
          <p:cNvPicPr preferRelativeResize="0"/>
          <p:nvPr/>
        </p:nvPicPr>
        <p:blipFill>
          <a:blip r:embed="rId3">
            <a:alphaModFix/>
          </a:blip>
          <a:stretch>
            <a:fillRect/>
          </a:stretch>
        </p:blipFill>
        <p:spPr>
          <a:xfrm>
            <a:off x="4663794" y="1242069"/>
            <a:ext cx="3837788" cy="2659350"/>
          </a:xfrm>
          <a:prstGeom prst="rect">
            <a:avLst/>
          </a:prstGeom>
          <a:noFill/>
          <a:ln w="76200" cap="flat" cmpd="sng">
            <a:solidFill>
              <a:srgbClr val="351C75"/>
            </a:solidFill>
            <a:prstDash val="solid"/>
            <a:round/>
            <a:headEnd type="none" w="sm" len="sm"/>
            <a:tailEnd type="none" w="sm" len="sm"/>
          </a:ln>
        </p:spPr>
      </p:pic>
      <p:sp>
        <p:nvSpPr>
          <p:cNvPr id="963" name="Google Shape;963;g257bd50cb5e_0_3586"/>
          <p:cNvSpPr/>
          <p:nvPr/>
        </p:nvSpPr>
        <p:spPr>
          <a:xfrm>
            <a:off x="0" y="4807670"/>
            <a:ext cx="9144000" cy="3483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7"/>
        <p:cNvGrpSpPr/>
        <p:nvPr/>
      </p:nvGrpSpPr>
      <p:grpSpPr>
        <a:xfrm>
          <a:off x="0" y="0"/>
          <a:ext cx="0" cy="0"/>
          <a:chOff x="0" y="0"/>
          <a:chExt cx="0" cy="0"/>
        </a:xfrm>
      </p:grpSpPr>
      <p:sp>
        <p:nvSpPr>
          <p:cNvPr id="968" name="Google Shape;968;g257bd50cb5e_0_1474"/>
          <p:cNvSpPr/>
          <p:nvPr/>
        </p:nvSpPr>
        <p:spPr>
          <a:xfrm>
            <a:off x="882450" y="1403550"/>
            <a:ext cx="2623200" cy="663900"/>
          </a:xfrm>
          <a:prstGeom prst="chevron">
            <a:avLst>
              <a:gd name="adj" fmla="val 50000"/>
            </a:avLst>
          </a:prstGeom>
          <a:solidFill>
            <a:srgbClr val="2B1A7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g257bd50cb5e_0_1474"/>
          <p:cNvSpPr/>
          <p:nvPr/>
        </p:nvSpPr>
        <p:spPr>
          <a:xfrm>
            <a:off x="3325700" y="1403550"/>
            <a:ext cx="2623200" cy="663900"/>
          </a:xfrm>
          <a:prstGeom prst="chevron">
            <a:avLst>
              <a:gd name="adj" fmla="val 50000"/>
            </a:avLst>
          </a:prstGeom>
          <a:solidFill>
            <a:srgbClr val="5650B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g257bd50cb5e_0_1474"/>
          <p:cNvSpPr/>
          <p:nvPr/>
        </p:nvSpPr>
        <p:spPr>
          <a:xfrm>
            <a:off x="5768950" y="1403550"/>
            <a:ext cx="2623200" cy="663900"/>
          </a:xfrm>
          <a:prstGeom prst="chevron">
            <a:avLst>
              <a:gd name="adj" fmla="val 50000"/>
            </a:avLst>
          </a:prstGeom>
          <a:solidFill>
            <a:srgbClr val="C2C0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g257bd50cb5e_0_14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000"/>
              <a:buNone/>
            </a:pPr>
            <a:r>
              <a:rPr lang="en" sz="2600" b="0">
                <a:solidFill>
                  <a:srgbClr val="674EA7"/>
                </a:solidFill>
                <a:latin typeface="Poppins Medium"/>
                <a:ea typeface="Poppins Medium"/>
                <a:cs typeface="Poppins Medium"/>
                <a:sym typeface="Poppins Medium"/>
              </a:rPr>
              <a:t>Government’s Role in an Automatic Process</a:t>
            </a:r>
            <a:endParaRPr sz="2600" b="0">
              <a:solidFill>
                <a:srgbClr val="674EA7"/>
              </a:solidFill>
              <a:latin typeface="Poppins Medium"/>
              <a:ea typeface="Poppins Medium"/>
              <a:cs typeface="Poppins Medium"/>
              <a:sym typeface="Poppins Medium"/>
            </a:endParaRPr>
          </a:p>
        </p:txBody>
      </p:sp>
      <p:sp>
        <p:nvSpPr>
          <p:cNvPr id="972" name="Google Shape;972;g257bd50cb5e_0_1474"/>
          <p:cNvSpPr txBox="1">
            <a:spLocks noGrp="1"/>
          </p:cNvSpPr>
          <p:nvPr>
            <p:ph type="body" idx="1"/>
          </p:nvPr>
        </p:nvSpPr>
        <p:spPr>
          <a:xfrm>
            <a:off x="718725" y="3265700"/>
            <a:ext cx="26895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900" b="1">
                <a:solidFill>
                  <a:srgbClr val="222222"/>
                </a:solidFill>
                <a:latin typeface="Poppins"/>
                <a:ea typeface="Poppins"/>
                <a:cs typeface="Poppins"/>
                <a:sym typeface="Poppins"/>
              </a:rPr>
              <a:t>Determine</a:t>
            </a:r>
            <a:r>
              <a:rPr lang="en" sz="1900">
                <a:solidFill>
                  <a:srgbClr val="222222"/>
                </a:solidFill>
                <a:latin typeface="Poppins"/>
                <a:ea typeface="Poppins"/>
                <a:cs typeface="Poppins"/>
                <a:sym typeface="Poppins"/>
              </a:rPr>
              <a:t> </a:t>
            </a:r>
            <a:endParaRPr sz="1900">
              <a:solidFill>
                <a:srgbClr val="222222"/>
              </a:solidFill>
              <a:latin typeface="Poppins"/>
              <a:ea typeface="Poppins"/>
              <a:cs typeface="Poppins"/>
              <a:sym typeface="Poppins"/>
            </a:endParaRPr>
          </a:p>
          <a:p>
            <a:pPr marL="0" lvl="0" indent="0" algn="ctr" rtl="0">
              <a:spcBef>
                <a:spcPts val="0"/>
              </a:spcBef>
              <a:spcAft>
                <a:spcPts val="0"/>
              </a:spcAft>
              <a:buNone/>
            </a:pPr>
            <a:r>
              <a:rPr lang="en" sz="1900">
                <a:solidFill>
                  <a:srgbClr val="222222"/>
                </a:solidFill>
                <a:latin typeface="Poppins"/>
                <a:ea typeface="Poppins"/>
                <a:cs typeface="Poppins"/>
                <a:sym typeface="Poppins"/>
              </a:rPr>
              <a:t>eligible cases </a:t>
            </a:r>
            <a:endParaRPr sz="1900">
              <a:solidFill>
                <a:srgbClr val="222222"/>
              </a:solidFill>
              <a:latin typeface="Poppins"/>
              <a:ea typeface="Poppins"/>
              <a:cs typeface="Poppins"/>
              <a:sym typeface="Poppins"/>
            </a:endParaRPr>
          </a:p>
          <a:p>
            <a:pPr marL="0" lvl="0" indent="0" algn="ctr" rtl="0">
              <a:spcBef>
                <a:spcPts val="0"/>
              </a:spcBef>
              <a:spcAft>
                <a:spcPts val="0"/>
              </a:spcAft>
              <a:buNone/>
            </a:pPr>
            <a:r>
              <a:rPr lang="en" sz="1900">
                <a:solidFill>
                  <a:srgbClr val="222222"/>
                </a:solidFill>
                <a:latin typeface="Poppins"/>
                <a:ea typeface="Poppins"/>
                <a:cs typeface="Poppins"/>
                <a:sym typeface="Poppins"/>
              </a:rPr>
              <a:t>under the law</a:t>
            </a:r>
            <a:endParaRPr sz="1900" i="1">
              <a:solidFill>
                <a:srgbClr val="222222"/>
              </a:solidFill>
              <a:latin typeface="Poppins"/>
              <a:ea typeface="Poppins"/>
              <a:cs typeface="Poppins"/>
              <a:sym typeface="Poppins"/>
            </a:endParaRPr>
          </a:p>
        </p:txBody>
      </p:sp>
      <p:sp>
        <p:nvSpPr>
          <p:cNvPr id="973" name="Google Shape;973;g257bd50cb5e_0_1474"/>
          <p:cNvSpPr txBox="1">
            <a:spLocks noGrp="1"/>
          </p:cNvSpPr>
          <p:nvPr>
            <p:ph type="body" idx="2"/>
          </p:nvPr>
        </p:nvSpPr>
        <p:spPr>
          <a:xfrm>
            <a:off x="5959100" y="3265700"/>
            <a:ext cx="23640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900" b="1">
                <a:solidFill>
                  <a:srgbClr val="222222"/>
                </a:solidFill>
                <a:latin typeface="Poppins"/>
                <a:ea typeface="Poppins"/>
                <a:cs typeface="Poppins"/>
                <a:sym typeface="Poppins"/>
              </a:rPr>
              <a:t>Update</a:t>
            </a:r>
            <a:r>
              <a:rPr lang="en" sz="1900">
                <a:solidFill>
                  <a:srgbClr val="222222"/>
                </a:solidFill>
                <a:latin typeface="Poppins"/>
                <a:ea typeface="Poppins"/>
                <a:cs typeface="Poppins"/>
                <a:sym typeface="Poppins"/>
              </a:rPr>
              <a:t> records in relevant agency systems</a:t>
            </a:r>
            <a:endParaRPr sz="1900" i="1">
              <a:solidFill>
                <a:srgbClr val="222222"/>
              </a:solidFill>
              <a:latin typeface="Poppins"/>
              <a:ea typeface="Poppins"/>
              <a:cs typeface="Poppins"/>
              <a:sym typeface="Poppins"/>
            </a:endParaRPr>
          </a:p>
        </p:txBody>
      </p:sp>
      <p:pic>
        <p:nvPicPr>
          <p:cNvPr id="974" name="Google Shape;974;g257bd50cb5e_0_1474"/>
          <p:cNvPicPr preferRelativeResize="0"/>
          <p:nvPr/>
        </p:nvPicPr>
        <p:blipFill>
          <a:blip r:embed="rId3">
            <a:alphaModFix/>
          </a:blip>
          <a:stretch>
            <a:fillRect/>
          </a:stretch>
        </p:blipFill>
        <p:spPr>
          <a:xfrm>
            <a:off x="6701275" y="2147863"/>
            <a:ext cx="1000150" cy="1000150"/>
          </a:xfrm>
          <a:prstGeom prst="rect">
            <a:avLst/>
          </a:prstGeom>
          <a:noFill/>
          <a:ln>
            <a:noFill/>
          </a:ln>
        </p:spPr>
      </p:pic>
      <p:pic>
        <p:nvPicPr>
          <p:cNvPr id="975" name="Google Shape;975;g257bd50cb5e_0_1474"/>
          <p:cNvPicPr preferRelativeResize="0"/>
          <p:nvPr/>
        </p:nvPicPr>
        <p:blipFill>
          <a:blip r:embed="rId4">
            <a:alphaModFix/>
          </a:blip>
          <a:stretch>
            <a:fillRect/>
          </a:stretch>
        </p:blipFill>
        <p:spPr>
          <a:xfrm>
            <a:off x="1612651" y="2309511"/>
            <a:ext cx="829300" cy="829275"/>
          </a:xfrm>
          <a:prstGeom prst="rect">
            <a:avLst/>
          </a:prstGeom>
          <a:noFill/>
          <a:ln>
            <a:noFill/>
          </a:ln>
        </p:spPr>
      </p:pic>
      <p:sp>
        <p:nvSpPr>
          <p:cNvPr id="976" name="Google Shape;976;g257bd50cb5e_0_1474"/>
          <p:cNvSpPr txBox="1">
            <a:spLocks noGrp="1"/>
          </p:cNvSpPr>
          <p:nvPr>
            <p:ph type="body" idx="1"/>
          </p:nvPr>
        </p:nvSpPr>
        <p:spPr>
          <a:xfrm>
            <a:off x="1124763" y="1480000"/>
            <a:ext cx="2029800" cy="739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200" b="1">
                <a:solidFill>
                  <a:schemeClr val="lt1"/>
                </a:solidFill>
              </a:rPr>
              <a:t>Determine</a:t>
            </a:r>
            <a:endParaRPr sz="2200" i="1">
              <a:solidFill>
                <a:schemeClr val="lt1"/>
              </a:solidFill>
            </a:endParaRPr>
          </a:p>
        </p:txBody>
      </p:sp>
      <p:sp>
        <p:nvSpPr>
          <p:cNvPr id="977" name="Google Shape;977;g257bd50cb5e_0_1474"/>
          <p:cNvSpPr txBox="1">
            <a:spLocks noGrp="1"/>
          </p:cNvSpPr>
          <p:nvPr>
            <p:ph type="body" idx="1"/>
          </p:nvPr>
        </p:nvSpPr>
        <p:spPr>
          <a:xfrm>
            <a:off x="6065638" y="1480000"/>
            <a:ext cx="2029800" cy="739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200" b="1"/>
              <a:t>Update</a:t>
            </a:r>
            <a:endParaRPr sz="2200" i="1"/>
          </a:p>
        </p:txBody>
      </p:sp>
      <p:sp>
        <p:nvSpPr>
          <p:cNvPr id="978" name="Google Shape;978;g257bd50cb5e_0_1474"/>
          <p:cNvSpPr txBox="1">
            <a:spLocks noGrp="1"/>
          </p:cNvSpPr>
          <p:nvPr>
            <p:ph type="body" idx="2"/>
          </p:nvPr>
        </p:nvSpPr>
        <p:spPr>
          <a:xfrm>
            <a:off x="3466200" y="3265700"/>
            <a:ext cx="23640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1900" b="1">
                <a:solidFill>
                  <a:srgbClr val="222222"/>
                </a:solidFill>
                <a:latin typeface="Poppins"/>
                <a:ea typeface="Poppins"/>
                <a:cs typeface="Poppins"/>
                <a:sym typeface="Poppins"/>
              </a:rPr>
              <a:t>Inform</a:t>
            </a:r>
            <a:r>
              <a:rPr lang="en" sz="1900">
                <a:solidFill>
                  <a:srgbClr val="222222"/>
                </a:solidFill>
                <a:latin typeface="Poppins"/>
                <a:ea typeface="Poppins"/>
                <a:cs typeface="Poppins"/>
                <a:sym typeface="Poppins"/>
              </a:rPr>
              <a:t> relevant </a:t>
            </a:r>
            <a:r>
              <a:rPr lang="en" sz="1900">
                <a:solidFill>
                  <a:srgbClr val="222222"/>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agencies</a:t>
            </a:r>
            <a:r>
              <a:rPr lang="en" sz="1900">
                <a:solidFill>
                  <a:srgbClr val="222222"/>
                </a:solidFill>
                <a:latin typeface="Poppins"/>
                <a:ea typeface="Poppins"/>
                <a:cs typeface="Poppins"/>
                <a:sym typeface="Poppins"/>
              </a:rPr>
              <a:t> about eligible charges </a:t>
            </a:r>
            <a:endParaRPr sz="1900" i="1">
              <a:solidFill>
                <a:srgbClr val="222222"/>
              </a:solidFill>
              <a:latin typeface="Poppins"/>
              <a:ea typeface="Poppins"/>
              <a:cs typeface="Poppins"/>
              <a:sym typeface="Poppins"/>
            </a:endParaRPr>
          </a:p>
        </p:txBody>
      </p:sp>
      <p:sp>
        <p:nvSpPr>
          <p:cNvPr id="979" name="Google Shape;979;g257bd50cb5e_0_1474"/>
          <p:cNvSpPr txBox="1">
            <a:spLocks noGrp="1"/>
          </p:cNvSpPr>
          <p:nvPr>
            <p:ph type="body" idx="1"/>
          </p:nvPr>
        </p:nvSpPr>
        <p:spPr>
          <a:xfrm>
            <a:off x="3841500" y="1480000"/>
            <a:ext cx="1613400" cy="739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2200" b="1">
                <a:solidFill>
                  <a:schemeClr val="lt1"/>
                </a:solidFill>
              </a:rPr>
              <a:t>Inform</a:t>
            </a:r>
            <a:endParaRPr sz="2200" i="1">
              <a:solidFill>
                <a:schemeClr val="lt1"/>
              </a:solidFill>
            </a:endParaRPr>
          </a:p>
        </p:txBody>
      </p:sp>
      <p:pic>
        <p:nvPicPr>
          <p:cNvPr id="980" name="Google Shape;980;g257bd50cb5e_0_1474"/>
          <p:cNvPicPr preferRelativeResize="0"/>
          <p:nvPr/>
        </p:nvPicPr>
        <p:blipFill>
          <a:blip r:embed="rId5">
            <a:alphaModFix/>
          </a:blip>
          <a:stretch>
            <a:fillRect/>
          </a:stretch>
        </p:blipFill>
        <p:spPr>
          <a:xfrm>
            <a:off x="4092374" y="2067300"/>
            <a:ext cx="1161300" cy="1161300"/>
          </a:xfrm>
          <a:prstGeom prst="rect">
            <a:avLst/>
          </a:prstGeom>
          <a:noFill/>
          <a:ln>
            <a:noFill/>
          </a:ln>
        </p:spPr>
      </p:pic>
      <p:sp>
        <p:nvSpPr>
          <p:cNvPr id="981" name="Google Shape;981;g257bd50cb5e_0_1474"/>
          <p:cNvSpPr/>
          <p:nvPr/>
        </p:nvSpPr>
        <p:spPr>
          <a:xfrm>
            <a:off x="8012075" y="4527400"/>
            <a:ext cx="873425" cy="452875"/>
          </a:xfrm>
          <a:prstGeom prst="flowChartProcess">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FEFCFB"/>
              </a:highlight>
            </a:endParaRPr>
          </a:p>
        </p:txBody>
      </p:sp>
      <p:sp>
        <p:nvSpPr>
          <p:cNvPr id="982" name="Google Shape;982;g257bd50cb5e_0_1474"/>
          <p:cNvSpPr/>
          <p:nvPr/>
        </p:nvSpPr>
        <p:spPr>
          <a:xfrm>
            <a:off x="0" y="4941451"/>
            <a:ext cx="9144000" cy="2145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grpSp>
        <p:nvGrpSpPr>
          <p:cNvPr id="987" name="Google Shape;987;g257bd50cb5e_0_2254"/>
          <p:cNvGrpSpPr/>
          <p:nvPr/>
        </p:nvGrpSpPr>
        <p:grpSpPr>
          <a:xfrm>
            <a:off x="362661" y="393068"/>
            <a:ext cx="565001" cy="480594"/>
            <a:chOff x="483548" y="524091"/>
            <a:chExt cx="753335" cy="640792"/>
          </a:xfrm>
        </p:grpSpPr>
        <p:sp>
          <p:nvSpPr>
            <p:cNvPr id="988" name="Google Shape;988;g257bd50cb5e_0_2254"/>
            <p:cNvSpPr/>
            <p:nvPr/>
          </p:nvSpPr>
          <p:spPr>
            <a:xfrm rot="10800000">
              <a:off x="483548" y="531883"/>
              <a:ext cx="77400" cy="6330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989" name="Google Shape;989;g257bd50cb5e_0_2254"/>
            <p:cNvSpPr/>
            <p:nvPr/>
          </p:nvSpPr>
          <p:spPr>
            <a:xfrm rot="-5400000">
              <a:off x="876133" y="256041"/>
              <a:ext cx="92700" cy="6288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990" name="Google Shape;990;g257bd50cb5e_0_2254"/>
          <p:cNvSpPr/>
          <p:nvPr/>
        </p:nvSpPr>
        <p:spPr>
          <a:xfrm>
            <a:off x="0" y="4941451"/>
            <a:ext cx="9144000" cy="2145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991" name="Google Shape;991;g257bd50cb5e_0_2254"/>
          <p:cNvPicPr preferRelativeResize="0"/>
          <p:nvPr/>
        </p:nvPicPr>
        <p:blipFill rotWithShape="1">
          <a:blip r:embed="rId3">
            <a:alphaModFix/>
          </a:blip>
          <a:srcRect l="59878" t="6965" b="73632"/>
          <a:stretch/>
        </p:blipFill>
        <p:spPr>
          <a:xfrm>
            <a:off x="3864339" y="998627"/>
            <a:ext cx="5095332" cy="1808343"/>
          </a:xfrm>
          <a:prstGeom prst="rect">
            <a:avLst/>
          </a:prstGeom>
          <a:noFill/>
          <a:ln>
            <a:noFill/>
          </a:ln>
        </p:spPr>
      </p:pic>
      <p:sp>
        <p:nvSpPr>
          <p:cNvPr id="992" name="Google Shape;992;g257bd50cb5e_0_2254"/>
          <p:cNvSpPr txBox="1"/>
          <p:nvPr/>
        </p:nvSpPr>
        <p:spPr>
          <a:xfrm>
            <a:off x="516038" y="549113"/>
            <a:ext cx="2787900" cy="1916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a:solidFill>
                  <a:srgbClr val="210043"/>
                </a:solidFill>
                <a:latin typeface="Poppins Light"/>
                <a:ea typeface="Poppins Light"/>
                <a:cs typeface="Poppins Light"/>
                <a:sym typeface="Poppins Light"/>
              </a:rPr>
              <a:t>ESTIMATED POPULATION WITH A CONVICTION OR NON-CONVICTION RECORD IN 2019, BY </a:t>
            </a:r>
            <a:r>
              <a:rPr lang="en" sz="2000">
                <a:solidFill>
                  <a:srgbClr val="6524D1"/>
                </a:solidFill>
                <a:latin typeface="Poppins Light"/>
                <a:ea typeface="Poppins Light"/>
                <a:cs typeface="Poppins Light"/>
                <a:sym typeface="Poppins Light"/>
              </a:rPr>
              <a:t>TYPE OF RECORD</a:t>
            </a:r>
            <a:endParaRPr sz="100">
              <a:solidFill>
                <a:srgbClr val="6524D1"/>
              </a:solidFill>
              <a:latin typeface="Poppins Light"/>
              <a:ea typeface="Poppins Light"/>
              <a:cs typeface="Poppins Light"/>
              <a:sym typeface="Poppins Light"/>
            </a:endParaRPr>
          </a:p>
        </p:txBody>
      </p:sp>
      <p:pic>
        <p:nvPicPr>
          <p:cNvPr id="993" name="Google Shape;993;g257bd50cb5e_0_2254"/>
          <p:cNvPicPr preferRelativeResize="0"/>
          <p:nvPr/>
        </p:nvPicPr>
        <p:blipFill rotWithShape="1">
          <a:blip r:embed="rId4">
            <a:alphaModFix/>
          </a:blip>
          <a:srcRect t="20031"/>
          <a:stretch/>
        </p:blipFill>
        <p:spPr>
          <a:xfrm>
            <a:off x="852656" y="2806967"/>
            <a:ext cx="8107012" cy="161304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998" name="Google Shape;998;g257bd50cb5e_0_2400"/>
          <p:cNvGrpSpPr/>
          <p:nvPr/>
        </p:nvGrpSpPr>
        <p:grpSpPr>
          <a:xfrm>
            <a:off x="362661" y="393068"/>
            <a:ext cx="565001" cy="480594"/>
            <a:chOff x="483548" y="524091"/>
            <a:chExt cx="753335" cy="640792"/>
          </a:xfrm>
        </p:grpSpPr>
        <p:sp>
          <p:nvSpPr>
            <p:cNvPr id="999" name="Google Shape;999;g257bd50cb5e_0_2400"/>
            <p:cNvSpPr/>
            <p:nvPr/>
          </p:nvSpPr>
          <p:spPr>
            <a:xfrm rot="10800000">
              <a:off x="483548" y="531883"/>
              <a:ext cx="77400" cy="6330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000" name="Google Shape;1000;g257bd50cb5e_0_2400"/>
            <p:cNvSpPr/>
            <p:nvPr/>
          </p:nvSpPr>
          <p:spPr>
            <a:xfrm rot="-5400000">
              <a:off x="876133" y="256041"/>
              <a:ext cx="92700" cy="628800"/>
            </a:xfrm>
            <a:prstGeom prst="rect">
              <a:avLst/>
            </a:prstGeom>
            <a:solidFill>
              <a:srgbClr val="FFB11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sp>
        <p:nvSpPr>
          <p:cNvPr id="1001" name="Google Shape;1001;g257bd50cb5e_0_2400"/>
          <p:cNvSpPr/>
          <p:nvPr/>
        </p:nvSpPr>
        <p:spPr>
          <a:xfrm>
            <a:off x="0" y="4967323"/>
            <a:ext cx="9144000" cy="188700"/>
          </a:xfrm>
          <a:prstGeom prst="rect">
            <a:avLst/>
          </a:prstGeom>
          <a:gradFill>
            <a:gsLst>
              <a:gs pos="0">
                <a:srgbClr val="210043"/>
              </a:gs>
              <a:gs pos="68000">
                <a:srgbClr val="210043"/>
              </a:gs>
              <a:gs pos="86000">
                <a:srgbClr val="FFB119"/>
              </a:gs>
              <a:gs pos="100000">
                <a:srgbClr val="FFB119"/>
              </a:gs>
            </a:gsLst>
            <a:lin ang="360000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1002" name="Google Shape;1002;g257bd50cb5e_0_2400"/>
          <p:cNvPicPr preferRelativeResize="0"/>
          <p:nvPr/>
        </p:nvPicPr>
        <p:blipFill rotWithShape="1">
          <a:blip r:embed="rId3">
            <a:alphaModFix/>
          </a:blip>
          <a:srcRect t="7467"/>
          <a:stretch/>
        </p:blipFill>
        <p:spPr>
          <a:xfrm>
            <a:off x="3119700" y="355559"/>
            <a:ext cx="6024302" cy="4457942"/>
          </a:xfrm>
          <a:prstGeom prst="rect">
            <a:avLst/>
          </a:prstGeom>
          <a:noFill/>
          <a:ln>
            <a:noFill/>
          </a:ln>
        </p:spPr>
      </p:pic>
      <p:pic>
        <p:nvPicPr>
          <p:cNvPr id="1003" name="Google Shape;1003;g257bd50cb5e_0_2400"/>
          <p:cNvPicPr preferRelativeResize="0"/>
          <p:nvPr/>
        </p:nvPicPr>
        <p:blipFill rotWithShape="1">
          <a:blip r:embed="rId4">
            <a:alphaModFix/>
          </a:blip>
          <a:srcRect l="59878" t="6965" b="73632"/>
          <a:stretch/>
        </p:blipFill>
        <p:spPr>
          <a:xfrm>
            <a:off x="5091913" y="575038"/>
            <a:ext cx="3867756" cy="1372669"/>
          </a:xfrm>
          <a:prstGeom prst="rect">
            <a:avLst/>
          </a:prstGeom>
          <a:noFill/>
          <a:ln>
            <a:noFill/>
          </a:ln>
        </p:spPr>
      </p:pic>
      <p:sp>
        <p:nvSpPr>
          <p:cNvPr id="1004" name="Google Shape;1004;g257bd50cb5e_0_2400"/>
          <p:cNvSpPr txBox="1"/>
          <p:nvPr/>
        </p:nvSpPr>
        <p:spPr>
          <a:xfrm>
            <a:off x="516038" y="549113"/>
            <a:ext cx="2787900" cy="1916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a:solidFill>
                  <a:srgbClr val="210043"/>
                </a:solidFill>
                <a:latin typeface="Poppins Light"/>
                <a:ea typeface="Poppins Light"/>
                <a:cs typeface="Poppins Light"/>
                <a:sym typeface="Poppins Light"/>
              </a:rPr>
              <a:t>ESTIMATED POPULATION WITH A CONVICTION OR NON-CONVICTION RECORD, BY </a:t>
            </a:r>
            <a:r>
              <a:rPr lang="en" sz="2000">
                <a:solidFill>
                  <a:srgbClr val="6524D1"/>
                </a:solidFill>
                <a:latin typeface="Poppins Light"/>
                <a:ea typeface="Poppins Light"/>
                <a:cs typeface="Poppins Light"/>
                <a:sym typeface="Poppins Light"/>
              </a:rPr>
              <a:t>STATE</a:t>
            </a:r>
            <a:r>
              <a:rPr lang="en" sz="2000">
                <a:solidFill>
                  <a:srgbClr val="210043"/>
                </a:solidFill>
                <a:latin typeface="Poppins Light"/>
                <a:ea typeface="Poppins Light"/>
                <a:cs typeface="Poppins Light"/>
                <a:sym typeface="Poppins Light"/>
              </a:rPr>
              <a:t> AND </a:t>
            </a:r>
            <a:r>
              <a:rPr lang="en" sz="2000">
                <a:solidFill>
                  <a:srgbClr val="6524D1"/>
                </a:solidFill>
                <a:latin typeface="Poppins Light"/>
                <a:ea typeface="Poppins Light"/>
                <a:cs typeface="Poppins Light"/>
                <a:sym typeface="Poppins Light"/>
              </a:rPr>
              <a:t>TYPE OF RECORD</a:t>
            </a:r>
            <a:endParaRPr sz="100">
              <a:solidFill>
                <a:srgbClr val="6524D1"/>
              </a:solidFill>
              <a:latin typeface="Poppins Light"/>
              <a:ea typeface="Poppins Light"/>
              <a:cs typeface="Poppins Light"/>
              <a:sym typeface="Poppins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pic>
        <p:nvPicPr>
          <p:cNvPr id="1009" name="Google Shape;1009;g257bd50cb5e_0_2540" descr="The Clean Slate Initiative is a bipartisan policy model that works to update and expand eligibility for arrest and conviction record clearance if a person stays crime-free for a period of time. It's a proven and successful model to implement commonsense policies that create transformational changes in people's lives.  Learn more about the work of the Clean Slate Initiative at https://www.cleanslateinitiative.org/" title="Clean Slate Storytellers - Scott">
            <a:hlinkClick r:id="rId3"/>
          </p:cNvPr>
          <p:cNvPicPr preferRelativeResize="0"/>
          <p:nvPr/>
        </p:nvPicPr>
        <p:blipFill>
          <a:blip r:embed="rId4">
            <a:alphaModFix/>
          </a:blip>
          <a:stretch>
            <a:fillRect/>
          </a:stretch>
        </p:blipFill>
        <p:spPr>
          <a:xfrm>
            <a:off x="489200" y="176638"/>
            <a:ext cx="8165592" cy="47902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9"/>
                                        </p:tgtEl>
                                        <p:attrNameLst>
                                          <p:attrName>style.visibility</p:attrName>
                                        </p:attrNameLst>
                                      </p:cBhvr>
                                      <p:to>
                                        <p:strVal val="visible"/>
                                      </p:to>
                                    </p:set>
                                    <p:animEffect transition="in" filter="fade">
                                      <p:cBhvr>
                                        <p:cTn id="7" dur="100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FFB119"/>
      </a:dk1>
      <a:lt1>
        <a:srgbClr val="210043"/>
      </a:lt1>
      <a:dk2>
        <a:srgbClr val="FFFFFF"/>
      </a:dk2>
      <a:lt2>
        <a:srgbClr val="C8BFD0"/>
      </a:lt2>
      <a:accent1>
        <a:srgbClr val="5D2CCD"/>
      </a:accent1>
      <a:accent2>
        <a:srgbClr val="5DD7D5"/>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2B1A78"/>
      </a:accent1>
      <a:accent2>
        <a:srgbClr val="5650BE"/>
      </a:accent2>
      <a:accent3>
        <a:srgbClr val="AF121D"/>
      </a:accent3>
      <a:accent4>
        <a:srgbClr val="FFB446"/>
      </a:accent4>
      <a:accent5>
        <a:srgbClr val="F0DCD2"/>
      </a:accent5>
      <a:accent6>
        <a:srgbClr val="00AD93"/>
      </a:accent6>
      <a:hlink>
        <a:srgbClr val="5650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764</Words>
  <Application>Microsoft Office PowerPoint</Application>
  <PresentationFormat>On-screen Show (16:9)</PresentationFormat>
  <Paragraphs>69</Paragraphs>
  <Slides>14</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Source Sans Pro</vt:lpstr>
      <vt:lpstr>Calibri</vt:lpstr>
      <vt:lpstr>Poppins</vt:lpstr>
      <vt:lpstr>Source Serif Pro</vt:lpstr>
      <vt:lpstr>Arial</vt:lpstr>
      <vt:lpstr>Poppins Light</vt:lpstr>
      <vt:lpstr>Poppins Medium</vt:lpstr>
      <vt:lpstr>Simple Light</vt:lpstr>
      <vt:lpstr>Simple Light</vt:lpstr>
      <vt:lpstr>Office Theme</vt:lpstr>
      <vt:lpstr>PowerPoint Presentation</vt:lpstr>
      <vt:lpstr>What is “Clean Slate” legislation? </vt:lpstr>
      <vt:lpstr>PowerPoint Presentation</vt:lpstr>
      <vt:lpstr>How does research impact waiting periods? </vt:lpstr>
      <vt:lpstr>What is the recommended Clean Slate automation process?</vt:lpstr>
      <vt:lpstr>Government’s Role in an Automatic Process</vt:lpstr>
      <vt:lpstr>PowerPoint Presentation</vt:lpstr>
      <vt:lpstr>PowerPoint Presentation</vt:lpstr>
      <vt:lpstr>PowerPoint Presentation</vt:lpstr>
      <vt:lpstr>PowerPoint Presentation</vt:lpstr>
      <vt:lpstr>PowerPoint Presentation</vt:lpstr>
      <vt:lpstr>PowerPoint Presentation</vt:lpstr>
      <vt:lpstr>State-by-State Legislative Outlook</vt:lpstr>
      <vt:lpstr>Question &amp;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Kiser, Roberta (LRC)</dc:creator>
  <cp:lastModifiedBy>Hardy, Elizabeth (LRC)</cp:lastModifiedBy>
  <cp:revision>1</cp:revision>
  <dcterms:modified xsi:type="dcterms:W3CDTF">2023-07-20T11:52:15Z</dcterms:modified>
</cp:coreProperties>
</file>