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9" r:id="rId10"/>
    <p:sldId id="261" r:id="rId11"/>
    <p:sldId id="26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DE987-AF1C-4E68-A3F6-61B7C6DA6A61}" v="1" dt="2023-07-18T17:55:46.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1"/>
    </inkml:context>
    <inkml:brush xml:id="br0">
      <inkml:brushProperty name="width" value="0.1" units="cm"/>
      <inkml:brushProperty name="height" value="0.1" units="cm"/>
    </inkml:brush>
  </inkml:definitions>
  <inkml:trace contextRef="#ctx0" brushRef="#br0">13708 3185 16383 0 0,'-6'0'0'0'0,"-8"0"0"0"0,-8 0 0 0 0,-5 0 0 0 0,-5 0 0 0 0,-3 0 0 0 0,-2 0 0 0 0,-5 0 0 0 0,-3 0 0 0 0,1 0 0 0 0,1 0 0 0 0,3 0 0 0 0,2 0 0 0 0,1 0 0 0 0,1 0 0 0 0,-5 0 0 0 0,-2 0 0 0 0,0 0 0 0 0,2 0 0 0 0,2 0 0 0 0,1 0 0 0 0,8-6 0 0 0,2-8 0 0 0,0-2 0 0 0,5-4 0 0 0,1 2 0 0 0,-3 3 0 0 0,-2 5 0 0 0,2-2 0 0 0,1-6 0 0 0,4-5 0 0 0,5-4 0 0 0,5-11 0 0 0,5-4 0 0 0,2-1 0 0 0,3 1 0 0 0,1 1 0 0 0,0 2 0 0 0,0 2 0 0 0,0 1 0 0 0,-1 0 0 0 0,1 1 0 0 0,-1 0 0 0 0,0 0 0 0 0,6 6 0 0 0,8-4 0 0 0,13-3 0 0 0,3 0 0 0 0,2-1 0 0 0,-5 0 0 0 0,-6 0 0 0 0,-2 7 0 0 0,3 2 0 0 0,-3 0 0 0 0,2 5 0 0 0,-3 0 0 0 0,1 4 0 0 0,4-1 0 0 0,4 4 0 0 0,3-3 0 0 0,2 3 0 0 0,3 4 0 0 0,0-2 0 0 0,1 1 0 0 0,-6-9 0 0 0,-2 0 0 0 0,0 2 0 0 0,2 6 0 0 0,7 5 0 0 0,4 3 0 0 0,0-2 0 0 0,0-1 0 0 0,-1 2 0 0 0,-2 2 0 0 0,-1 2 0 0 0,-1 1 0 0 0,0 1 0 0 0,-1 1 0 0 0,0 0 0 0 0,0 1 0 0 0,0-1 0 0 0,0 0 0 0 0,0 12 0 0 0,6 5 0 0 0,3 4 0 0 0,-2-1 0 0 0,-6 2 0 0 0,-5-2 0 0 0,0-5 0 0 0,-1-5 0 0 0,-4 2 0 0 0,-1-2 0 0 0,1-1 0 0 0,2 3 0 0 0,-4 5 0 0 0,1 0 0 0 0,1-2 0 0 0,-3 1 0 0 0,0-1 0 0 0,-3 2 0 0 0,0-1 0 0 0,3-4 0 0 0,-2 8 0 0 0,1 1 0 0 0,3-3 0 0 0,-3 1 0 0 0,7-3 0 0 0,4 3 0 0 0,-3 3 0 0 0,-1-1 0 0 0,-5 0 0 0 0,-1-1 0 0 0,-4 0 0 0 0,-6 3 0 0 0,2-2 0 0 0,-3 8 0 0 0,-2 4 0 0 0,-4 3 0 0 0,-2 1 0 0 0,3-6 0 0 0,2-1 0 0 0,-2-1 0 0 0,-1 1 0 0 0,-3 2 0 0 0,0 6 0 0 0,-2 4 0 0 0,-1 1 0 0 0,0-2 0 0 0,-1-1 0 0 0,1-2 0 0 0,0-1 0 0 0,-1-1 0 0 0,1 0 0 0 0,-6-7 0 0 0,-2-2 0 0 0,-5 0 0 0 0,-8 2 0 0 0,-4-4 0 0 0,-12-7 0 0 0,-4-6 0 0 0,-2-5 0 0 0,0-4 0 0 0,2-2 0 0 0,2-1 0 0 0,2-2 0 0 0,0 1 0 0 0,1 0 0 0 0,1 0 0 0 0,0 1 0 0 0,0-1 0 0 0,0 1 0 0 0,0 0 0 0 0,0 0 0 0 0,0 0 0 0 0,-6 0 0 0 0,-3 0 0 0 0,1 0 0 0 0,2 0 0 0 0,1 1 0 0 0,2-1 0 0 0,8-6 0 0 0,8-8 0 0 0,2-2 0 0 0,5 2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0"/>
    </inkml:context>
    <inkml:brush xml:id="br0">
      <inkml:brushProperty name="width" value="0.1" units="cm"/>
      <inkml:brushProperty name="height" value="0.1" units="cm"/>
    </inkml:brush>
  </inkml:definitions>
  <inkml:trace contextRef="#ctx0" brushRef="#br0">14186 2249 16383 0 0,'0'6'0'0'0,"0"7"0"0"0,0 7 0 0 0,0 6 0 0 0,0 10 0 0 0,0 4 0 0 0,-5 12 0 0 0,-3 9 0 0 0,1 5 0 0 0,1-3 0 0 0,2 10 0 0 0,2-1 0 0 0,-5-3 0 0 0,-1 0 0 0 0,1 15 0 0 0,1-1 0 0 0,2 2 0 0 0,-3 4 0 0 0,-2-2 0 0 0,2 7 0 0 0,1-2 0 0 0,2-10 0 0 0,2 2 0 0 0,1-6 0 0 0,1-6 0 0 0,0-9 0 0 0,0-10 0 0 0,0 3 0 0 0,1-3 0 0 0,-1-4 0 0 0,0-5 0 0 0,0-5 0 0 0,0-2 0 0 0,0-3 0 0 0,0-1 0 0 0,0 4 0 0 0,0 3 0 0 0,0-1 0 0 0,0-1 0 0 0,0-1 0 0 0,0-2 0 0 0,0 0 0 0 0,0-2 0 0 0,0 0 0 0 0,0 0 0 0 0,0 0 0 0 0,0 0 0 0 0,0 5 0 0 0,0 3 0 0 0,0-1 0 0 0,0 4 0 0 0,0 6 0 0 0,0 1 0 0 0,0-4 0 0 0,0 2 0 0 0,0-2 0 0 0,0 3 0 0 0,0-2 0 0 0,0-4 0 0 0,0-3 0 0 0,-5-9 0 0 0,-3-4 0 0 0,1-1 0 0 0,1 0 0 0 0,2 1 0 0 0,-4 13 0 0 0,-1 5 0 0 0,2 1 0 0 0,-5-3 0 0 0,1-3 0 0 0,1-2 0 0 0,-8 8 0 0 0,-1 2 0 0 0,2-1 0 0 0,-1-9 0 0 0,3-6 0 0 0,3-3 0 0 0,4 0 0 0 0,-3-1 0 0 0,2 2 0 0 0,1 5 0 0 0,3 4 0 0 0,1-1 0 0 0,2 0 0 0 0,2-2 0 0 0,-6-7 0 0 0,-1-3 0 0 0,0 0 0 0 0,2 6 0 0 0,-4 9 0 0 0,-1 8 0 0 0,2 2 0 0 0,1-3 0 0 0,3-3 0 0 0,2-5 0 0 0,1-3 0 0 0,1-3 0 0 0,-6-1 0 0 0,-1-2 0 0 0,0 1 0 0 0,2-1 0 0 0,1 0 0 0 0,2 1 0 0 0,1 5 0 0 0,0 2 0 0 0,1 1 0 0 0,0-3 0 0 0,1-1 0 0 0,-1-1 0 0 0,-5-7 0 0 0,-3-3 0 0 0,1 0 0 0 0,2 7 0 0 0,1 3 0 0 0,1 1 0 0 0,2-5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1"/>
    </inkml:context>
    <inkml:brush xml:id="br0">
      <inkml:brushProperty name="width" value="0.1" units="cm"/>
      <inkml:brushProperty name="height" value="0.1" units="cm"/>
    </inkml:brush>
  </inkml:definitions>
  <inkml:trace contextRef="#ctx0" brushRef="#br0">13952 2302 16383 0 0,'0'5'0'0'0,"0"9"0"0"0,6 0 0 0 0,7 5 0 0 0,7 4 0 0 0,6 4 0 0 0,4 14 0 0 0,3 6 0 0 0,12 11 0 0 0,-1 2 0 0 0,3 2 0 0 0,-1-9 0 0 0,3 13 0 0 0,-1-3 0 0 0,14 9 0 0 0,1 5 0 0 0,14 16 0 0 0,4-2 0 0 0,16 13 0 0 0,-2-7 0 0 0,-6-3 0 0 0,-13-5 0 0 0,-8-8 0 0 0,7-11 0 0 0,2-7 0 0 0,-6-2 0 0 0,-5 5 0 0 0,-7-3 0 0 0,-3-2 0 0 0,7 2 0 0 0,3 11 0 0 0,-4 5 0 0 0,10 0 0 0 0,-1-2 0 0 0,3 8 0 0 0,-4-10 0 0 0,-4-7 0 0 0,-7-3 0 0 0,4 4 0 0 0,7 6 0 0 0,4 3 0 0 0,-6-7 0 0 0,-3-4 0 0 0,-12-7 0 0 0,-5-4 0 0 0,8 6 0 0 0,10 4 0 0 0,0-4 0 0 0,-1 5 0 0 0,-4-4 0 0 0,3 10 0 0 0,-4 4 0 0 0,0 11 0 0 0,-5 8 0 0 0,11-1 0 0 0,-6-12 0 0 0,3-2 0 0 0,-8-10 0 0 0,3 5 0 0 0,-9 2 0 0 0,0-2 0 0 0,-10-2 0 0 0,0 3 0 0 0,-6 0 0 0 0,-3-2 0 0 0,4 2 0 0 0,2 1 0 0 0,1-3 0 0 0,-6-2 0 0 0,-3-14 0 0 0,0-5 0 0 0,-6-7 0 0 0,0 0 0 0 0,-4 3 0 0 0,1 5 0 0 0,2-2 0 0 0,-2 2 0 0 0,1-3 0 0 0,3-5 0 0 0,-2 1 0 0 0,6 3 0 0 0,-1 0 0 0 0,-6 6 0 0 0,0 1 0 0 0,-3 12 0 0 0,1 0 0 0 0,2-1 0 0 0,-1-6 0 0 0,1 3 0 0 0,-2 12 0 0 0,1-6 0 0 0,-3-5 0 0 0,2-8 0 0 0,-3-8 0 0 0,8-8 0 0 0,0 1 0 0 0,2-2 0 0 0,-4-2 0 0 0,-5-3 0 0 0,-6-1 0 0 0,-4-2 0 0 0,-3-1 0 0 0,4-6 0 0 0,0-1 0 0 0,4-7 0 0 0,2 6 0 0 0,2 4 0 0 0,6 3 0 0 0,4-4 0 0 0,-1-2 0 0 0,-6 2 0 0 0,0 0 0 0 0,3 2 0 0 0,-3 1 0 0 0,2 7 0 0 0,-3 2 0 0 0,2-6 0 0 0,-3-2 0 0 0,2-7 0 0 0,-3 3 0 0 0,3 3 0 0 0,3 7 0 0 0,-2 9 0 0 0,2 1 0 0 0,-4-1 0 0 0,3-3 0 0 0,-4-4 0 0 0,-4-3 0 0 0,-3-2 0 0 0,-5-1 0 0 0,-2-1 0 0 0,10-6 0 0 0,3-2 0 0 0,-2 0 0 0 0,-2 2 0 0 0,2-4 0 0 0,-1-6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2"/>
    </inkml:context>
    <inkml:brush xml:id="br0">
      <inkml:brushProperty name="width" value="0.1" units="cm"/>
      <inkml:brushProperty name="height" value="0.1" units="cm"/>
    </inkml:brush>
  </inkml:definitions>
  <inkml:trace contextRef="#ctx0" brushRef="#br0">21855 5458 16383 0 0,'-6'0'0'0'0,"-7"0"0"0"0,-7 5 0 0 0,-12 3 0 0 0,-5-1 0 0 0,-9-1 0 0 0,-1-2 0 0 0,-4-2 0 0 0,1 0 0 0 0,-3-2 0 0 0,3 0 0 0 0,-2 0 0 0 0,3 0 0 0 0,-8-1 0 0 0,-11 1 0 0 0,-4 0 0 0 0,-3 0 0 0 0,7 0 0 0 0,-2 0 0 0 0,5 0 0 0 0,-3 0 0 0 0,4 0 0 0 0,-3-6 0 0 0,-8-1 0 0 0,-2 0 0 0 0,-11-5 0 0 0,5 1 0 0 0,-7-5 0 0 0,-5 2 0 0 0,-14-9 0 0 0,-11-1 0 0 0,4 5 0 0 0,-2-7 0 0 0,9-3 0 0 0,0-4 0 0 0,13 5 0 0 0,6 1 0 0 0,7 5 0 0 0,1-5 0 0 0,9-3 0 0 0,-1-3 0 0 0,2 5 0 0 0,-16-4 0 0 0,2-3 0 0 0,-1 0 0 0 0,-3-6 0 0 0,3 4 0 0 0,-7-3 0 0 0,2 0 0 0 0,-1 1 0 0 0,5 1 0 0 0,0 2 0 0 0,10 7 0 0 0,6 3 0 0 0,10 0 0 0 0,-1 4 0 0 0,4 1 0 0 0,13-2 0 0 0,8 3 0 0 0,5-7 0 0 0,2-3 0 0 0,2 2 0 0 0,-1 7 0 0 0,-12 0 0 0 0,-4-1 0 0 0,-1 3 0 0 0,4 5 0 0 0,2-1 0 0 0,2 2 0 0 0,3-2 0 0 0,2-5 0 0 0,-10-4 0 0 0,-4-9 0 0 0,1-5 0 0 0,-2-1 0 0 0,-16-1 0 0 0,3 3 0 0 0,1 6 0 0 0,5 3 0 0 0,1 1 0 0 0,-1-1 0 0 0,3-6 0 0 0,-1 1 0 0 0,9 2 0 0 0,1 0 0 0 0,2 6 0 0 0,3 1 0 0 0,2 4 0 0 0,-3 1 0 0 0,-7-3 0 0 0,-1-2 0 0 0,2 2 0 0 0,4 5 0 0 0,3 0 0 0 0,2-9 0 0 0,3-5 0 0 0,0 2 0 0 0,-4 1 0 0 0,-2 0 0 0 0,6-2 0 0 0,3 5 0 0 0,1 6 0 0 0,6 1 0 0 0,2 4 0 0 0,-2 4 0 0 0,-2-2 0 0 0,3-5 0 0 0,-5 1 0 0 0,-4-8 0 0 0,-2-6 0 0 0,-1-3 0 0 0,0 4 0 0 0,0 6 0 0 0,7 3 0 0 0,1-2 0 0 0,1 3 0 0 0,-7-1 0 0 0,-4 3 0 0 0,5-1 0 0 0,2-3 0 0 0,1-9 0 0 0,-1 0 0 0 0,5-1 0 0 0,7 1 0 0 0,0-2 0 0 0,-1 6 0 0 0,-4 0 0 0 0,-9 1 0 0 0,0-3 0 0 0,1 5 0 0 0,0 0 0 0 0,5-8 0 0 0,7-3 0 0 0,1 3 0 0 0,-2 8 0 0 0,-3 7 0 0 0,2 1 0 0 0,-1 3 0 0 0,4-2 0 0 0,-2 1 0 0 0,4-3 0 0 0,-8 2 0 0 0,1-3 0 0 0,-1-4 0 0 0,-3-4 0 0 0,-2 3 0 0 0,-1-2 0 0 0,-2-1 0 0 0,-1-3 0 0 0,-6-2 0 0 0,-2 5 0 0 0,0 5 0 0 0,2 8 0 0 0,2 4 0 0 0,1 5 0 0 0,7-4 0 0 0,3 0 0 0 0,0 1 0 0 0,-7 2 0 0 0,-3 1 0 0 0,-1 1 0 0 0,-1 1 0 0 0,2 1 0 0 0,1 0 0 0 0,0 1 0 0 0,1-1 0 0 0,-5 0 0 0 0,4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3"/>
    </inkml:context>
    <inkml:brush xml:id="br0">
      <inkml:brushProperty name="width" value="0.1" units="cm"/>
      <inkml:brushProperty name="height" value="0.1" units="cm"/>
      <inkml:brushProperty name="color" value="#E71224"/>
    </inkml:brush>
  </inkml:definitions>
  <inkml:trace contextRef="#ctx0" brushRef="#br0">6962 7562 16383 0 0,'-5'0'0'0'0,"-9"0"0"0"0,-6 0 0 0 0,-6 0 0 0 0,-4 0 0 0 0,-2 0 0 0 0,-8 0 0 0 0,-2 0 0 0 0,0 0 0 0 0,2 0 0 0 0,2 0 0 0 0,2 0 0 0 0,7 6 0 0 0,3 1 0 0 0,5 6 0 0 0,7 6 0 0 0,6 5 0 0 0,-7-1 0 0 0,-2 1 0 0 0,-2-3 0 0 0,1-1 0 0 0,4 9 0 0 0,-2 4 0 0 0,3 3 0 0 0,-3 0 0 0 0,2 1 0 0 0,3-2 0 0 0,3 0 0 0 0,4-1 0 0 0,1 5 0 0 0,3 8 0 0 0,0 0 0 0 0,0-1 0 0 0,1-3 0 0 0,0-3 0 0 0,-1-4 0 0 0,1-1 0 0 0,4-7 0 0 0,3-2 0 0 0,-1-1 0 0 0,-1 2 0 0 0,4-4 0 0 0,0-1 0 0 0,9-3 0 0 0,2 0 0 0 0,-2 3 0 0 0,0-3 0 0 0,4-4 0 0 0,2-5 0 0 0,4-4 0 0 0,1-3 0 0 0,2-2 0 0 0,7-1 0 0 0,2-1 0 0 0,0 0 0 0 0,-1 0 0 0 0,-3 0 0 0 0,-1 1 0 0 0,-1 0 0 0 0,-2-1 0 0 0,1 1 0 0 0,-2 0 0 0 0,1 0 0 0 0,0 1 0 0 0,0-1 0 0 0,0 0 0 0 0,0 0 0 0 0,5 0 0 0 0,-3-6 0 0 0,-2-1 0 0 0,-2-1 0 0 0,1 3 0 0 0,-1 1 0 0 0,1-5 0 0 0,1 1 0 0 0,-6-6 0 0 0,3 1 0 0 0,-2-4 0 0 0,-1-4 0 0 0,1-4 0 0 0,1-4 0 0 0,-5-2 0 0 0,0 4 0 0 0,-4 1 0 0 0,-6-1 0 0 0,-5-1 0 0 0,-5-2 0 0 0,-2-1 0 0 0,-1-7 0 0 0,-2-2 0 0 0,0 0 0 0 0,0 1 0 0 0,0 1 0 0 0,0 2 0 0 0,1 2 0 0 0,0 0 0 0 0,0-5 0 0 0,-1-1 0 0 0,2 0 0 0 0,-1 1 0 0 0,-6 2 0 0 0,-1 2 0 0 0,-6 6 0 0 0,0 3 0 0 0,-4 0 0 0 0,-10-1 0 0 0,-1-1 0 0 0,5-3 0 0 0,1 5 0 0 0,3 2 0 0 0,0 3 0 0 0,3 1 0 0 0,5-2 0 0 0,-3 3 0 0 0,-3-2 0 0 0,-5 4 0 0 0,-5 4 0 0 0,-8 4 0 0 0,-4 5 0 0 0,-1 1 0 0 0,0 3 0 0 0,2 0 0 0 0,2 1 0 0 0,0 0 0 0 0,2 0 0 0 0,1-1 0 0 0,6 6 0 0 0,1 2 0 0 0,1 5 0 0 0,3 6 0 0 0,7-1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4"/>
    </inkml:context>
    <inkml:brush xml:id="br0">
      <inkml:brushProperty name="width" value="0.1" units="cm"/>
      <inkml:brushProperty name="height" value="0.1" units="cm"/>
      <inkml:brushProperty name="color" value="#E71224"/>
    </inkml:brush>
  </inkml:definitions>
  <inkml:trace contextRef="#ctx0" brushRef="#br0">18244 3872 16383 0 0,'-6'0'0'0'0,"-7"0"0"0"0,-7 0 0 0 0,-6 0 0 0 0,-4 0 0 0 0,-3 0 0 0 0,-1 0 0 0 0,6 5 0 0 0,6 8 0 0 0,8 8 0 0 0,6 5 0 0 0,4 4 0 0 0,4 2 0 0 0,6 2 0 0 0,9-5 0 0 0,6-7 0 0 0,7-8 0 0 0,3-6 0 0 0,2-5 0 0 0,1-2 0 0 0,1-2 0 0 0,-1 0 0 0 0,1-1 0 0 0,-2 1 0 0 0,1 0 0 0 0,-6-5 0 0 0,-8-8 0 0 0,-7 0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5"/>
    </inkml:context>
    <inkml:brush xml:id="br0">
      <inkml:brushProperty name="width" value="0.1" units="cm"/>
      <inkml:brushProperty name="height" value="0.1" units="cm"/>
      <inkml:brushProperty name="color" value="#E71224"/>
    </inkml:brush>
  </inkml:definitions>
  <inkml:trace contextRef="#ctx0" brushRef="#br0">6626 8243 16383 0 0,'-6'0'0'0'0,"-7"0"0"0"0,-7 0 0 0 0,-6 0 0 0 0,-4-6 0 0 0,-3-2 0 0 0,-1 1 0 0 0,-6 2 0 0 0,-2 0 0 0 0,1 3 0 0 0,7-5 0 0 0,4-1 0 0 0,1 1 0 0 0,0 1 0 0 0,-1 2 0 0 0,0 2 0 0 0,-1 1 0 0 0,-2 1 0 0 0,1 0 0 0 0,-1 0 0 0 0,-1 1 0 0 0,1-1 0 0 0,0 0 0 0 0,0 0 0 0 0,5 6 0 0 0,-3 2 0 0 0,-3-1 0 0 0,0-2 0 0 0,-1-1 0 0 0,6 5 0 0 0,2 5 0 0 0,1 1 0 0 0,-2-2 0 0 0,4 2 0 0 0,1-1 0 0 0,-7 2 0 0 0,1 5 0 0 0,1-2 0 0 0,4 2 0 0 0,7 2 0 0 0,6 10 0 0 0,5 4 0 0 0,3 1 0 0 0,3 0 0 0 0,1 0 0 0 0,0-2 0 0 0,0-1 0 0 0,0-1 0 0 0,0 5 0 0 0,-1 2 0 0 0,1-1 0 0 0,10-7 0 0 0,4-4 0 0 0,-1-1 0 0 0,3-5 0 0 0,4-1 0 0 0,5 2 0 0 0,-3 1 0 0 0,0-2 0 0 0,3 0 0 0 0,7 1 0 0 0,10-2 0 0 0,3-6 0 0 0,-1 0 0 0 0,-2-2 0 0 0,-3-4 0 0 0,-2-4 0 0 0,-3-2 0 0 0,-1-3 0 0 0,5 0 0 0 0,1-2 0 0 0,0 1 0 0 0,-2-1 0 0 0,-1 0 0 0 0,-2 1 0 0 0,-1 0 0 0 0,0-1 0 0 0,4 1 0 0 0,3 0 0 0 0,-2 0 0 0 0,0 0 0 0 0,-2 0 0 0 0,-2 0 0 0 0,0 0 0 0 0,-2 0 0 0 0,0 0 0 0 0,0 0 0 0 0,0 0 0 0 0,0 0 0 0 0,0 0 0 0 0,-1 0 0 0 0,7 0 0 0 0,2 0 0 0 0,-1 0 0 0 0,-1 0 0 0 0,-2 0 0 0 0,-2 0 0 0 0,0-11 0 0 0,-7-9 0 0 0,-8-8 0 0 0,-8-3 0 0 0,-5-4 0 0 0,-4 0 0 0 0,3 6 0 0 0,0 1 0 0 0,0 1 0 0 0,-2-7 0 0 0,-1-3 0 0 0,-2-1 0 0 0,-5 0 0 0 0,-4 2 0 0 0,-5 0 0 0 0,-6 2 0 0 0,0 0 0 0 0,-2 6 0 0 0,-3-3 0 0 0,-4 3 0 0 0,-8 7 0 0 0,-3 1 0 0 0,-1 4 0 0 0,1-1 0 0 0,1 3 0 0 0,2 3 0 0 0,1 4 0 0 0,1 3 0 0 0,6-4 0 0 0,3 0 0 0 0,-1-4 0 0 0,-1-1 0 0 0,-1 3 0 0 0,3-3 0 0 0,1 0 0 0 0,-2 3 0 0 0,-6 3 0 0 0,0-2 0 0 0,8-1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6"/>
    </inkml:context>
    <inkml:brush xml:id="br0">
      <inkml:brushProperty name="width" value="0.1" units="cm"/>
      <inkml:brushProperty name="height" value="0.1" units="cm"/>
      <inkml:brushProperty name="color" value="#E71224"/>
    </inkml:brush>
  </inkml:definitions>
  <inkml:trace contextRef="#ctx0" brushRef="#br0">6241 7079 16383 0 0,'-5'0'0'0'0,"-8"0"0"0"0,-8 0 0 0 0,-5 0 0 0 0,-4 0 0 0 0,3-6 0 0 0,1-7 0 0 0,-2-1 0 0 0,-6 1 0 0 0,-4 3 0 0 0,0 3 0 0 0,0 3 0 0 0,1 2 0 0 0,1 2 0 0 0,1 0 0 0 0,-4 1 0 0 0,-2-1 0 0 0,1 1 0 0 0,1-1 0 0 0,2 1 0 0 0,2-1 0 0 0,6 6 0 0 0,9 7 0 0 0,2 7 0 0 0,-2 0 0 0 0,-9-3 0 0 0,1 1 0 0 0,0-2 0 0 0,-2 1 0 0 0,5 3 0 0 0,1-1 0 0 0,4 2 0 0 0,0-3 0 0 0,4 1 0 0 0,10 8 0 0 0,11 1 0 0 0,11 0 0 0 0,3 1 0 0 0,14 2 0 0 0,8-5 0 0 0,3-1 0 0 0,-2 0 0 0 0,-1-3 0 0 0,-8 0 0 0 0,-4-4 0 0 0,-1 1 0 0 0,6-3 0 0 0,2-5 0 0 0,-4 3 0 0 0,3-3 0 0 0,1-1 0 0 0,1 1 0 0 0,-1 0 0 0 0,-1-2 0 0 0,6-2 0 0 0,0-3 0 0 0,0-2 0 0 0,-3-2 0 0 0,5 0 0 0 0,0 0 0 0 0,-2 0 0 0 0,-1-1 0 0 0,-3 1 0 0 0,-2-1 0 0 0,-1 1 0 0 0,-1 0 0 0 0,0 0 0 0 0,6 0 0 0 0,1 0 0 0 0,0 0 0 0 0,-2 0 0 0 0,-1 0 0 0 0,-1 0 0 0 0,-2 0 0 0 0,0 0 0 0 0,4 0 0 0 0,3 0 0 0 0,-2 0 0 0 0,0 0 0 0 0,-8-5 0 0 0,-3-3 0 0 0,-1-5 0 0 0,1 0 0 0 0,-4-4 0 0 0,-2 1 0 0 0,-3-2 0 0 0,6 2 0 0 0,-2-2 0 0 0,-4-4 0 0 0,0 2 0 0 0,-3-1 0 0 0,1 3 0 0 0,-2-1 0 0 0,2 3 0 0 0,-2-8 0 0 0,-4-5 0 0 0,3 3 0 0 0,-2-1 0 0 0,-3 0 0 0 0,-2-2 0 0 0,-3-2 0 0 0,-8 5 0 0 0,-3 1 0 0 0,-6 0 0 0 0,-6 3 0 0 0,-12 6 0 0 0,-5 5 0 0 0,-3 5 0 0 0,0 3 0 0 0,0 3 0 0 0,2 0 0 0 0,2 1 0 0 0,0 1 0 0 0,-4-1 0 0 0,-2-1 0 0 0,1 1 0 0 0,2-1 0 0 0,1 0 0 0 0,1 0 0 0 0,2 0 0 0 0,1 0 0 0 0,-6 0 0 0 0,-1 0 0 0 0,0 0 0 0 0,1 0 0 0 0,2 0 0 0 0,2 0 0 0 0,6 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7"/>
    </inkml:context>
    <inkml:brush xml:id="br0">
      <inkml:brushProperty name="width" value="0.1" units="cm"/>
      <inkml:brushProperty name="height" value="0.1" units="cm"/>
      <inkml:brushProperty name="color" value="#E71224"/>
    </inkml:brush>
  </inkml:definitions>
  <inkml:trace contextRef="#ctx0" brushRef="#br0">14363 4524 16383 0 0,'-6'0'0'0'0,"-7"0"0"0"0,-13 0 0 0 0,-13 0 0 0 0,-11 0 0 0 0,-3 0 0 0 0,2 0 0 0 0,4 0 0 0 0,5 0 0 0 0,3 0 0 0 0,3 0 0 0 0,8 6 0 0 0,2 1 0 0 0,-5 1 0 0 0,-2-3 0 0 0,-3 5 0 0 0,1 0 0 0 0,-1 4 0 0 0,1 0 0 0 0,7 3 0 0 0,1-2 0 0 0,1-2 0 0 0,4 1 0 0 0,1-2 0 0 0,-3-2 0 0 0,-1 3 0 0 0,-4-2 0 0 0,4 4 0 0 0,1-1 0 0 0,-2 2 0 0 0,-1 5 0 0 0,3 4 0 0 0,6 4 0 0 0,6 2 0 0 0,5 1 0 0 0,4 2 0 0 0,2 5 0 0 0,2 3 0 0 0,0-1 0 0 0,0-2 0 0 0,0-2 0 0 0,0-1 0 0 0,-1-1 0 0 0,1-2 0 0 0,4 6 0 0 0,8-4 0 0 0,8-8 0 0 0,-1-4 0 0 0,3-4 0 0 0,2-7 0 0 0,9-4 0 0 0,4-5 0 0 0,1-2 0 0 0,-1-1 0 0 0,0-1 0 0 0,-2 0 0 0 0,-1 0 0 0 0,5 0 0 0 0,1 1 0 0 0,-7 5 0 0 0,-3 2 0 0 0,-1 0 0 0 0,0-1 0 0 0,0-2 0 0 0,1-1 0 0 0,1-2 0 0 0,5 0 0 0 0,4-1 0 0 0,4 0 0 0 0,2-6 0 0 0,-3-2 0 0 0,-2-11 0 0 0,-4-7 0 0 0,-1 0 0 0 0,-9-1 0 0 0,-2 4 0 0 0,-6 1 0 0 0,-6-2 0 0 0,0-3 0 0 0,-3-2 0 0 0,-2-1 0 0 0,2 3 0 0 0,-1-4 0 0 0,-1-2 0 0 0,-3-2 0 0 0,-3-1 0 0 0,-1 1 0 0 0,-1 1 0 0 0,-1 0 0 0 0,0 0 0 0 0,-1 1 0 0 0,1 0 0 0 0,0 0 0 0 0,-1 0 0 0 0,1 0 0 0 0,0 0 0 0 0,-6 5 0 0 0,-7 8 0 0 0,-7 7 0 0 0,-6 6 0 0 0,2 4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8"/>
    </inkml:context>
    <inkml:brush xml:id="br0">
      <inkml:brushProperty name="width" value="0.1" units="cm"/>
      <inkml:brushProperty name="height" value="0.1" units="cm"/>
      <inkml:brushProperty name="color" value="#E71224"/>
    </inkml:brush>
  </inkml:definitions>
  <inkml:trace contextRef="#ctx0" brushRef="#br0">11541 4468 16383 0 0,'0'-6'0'0'0,"-5"-1"0"0"0,-8 0 0 0 0,-8 1 0 0 0,-5 2 0 0 0,-4-4 0 0 0,-2-1 0 0 0,-8 1 0 0 0,-2 2 0 0 0,0 3 0 0 0,2 0 0 0 0,2 2 0 0 0,2 1 0 0 0,1 0 0 0 0,2 0 0 0 0,-6 1 0 0 0,-1-1 0 0 0,0 0 0 0 0,1 1 0 0 0,3-1 0 0 0,0 5 0 0 0,2 3 0 0 0,0-1 0 0 0,-4 4 0 0 0,3 7 0 0 0,3 4 0 0 0,0 0 0 0 0,1 1 0 0 0,0 3 0 0 0,-1 2 0 0 0,0-4 0 0 0,-7-5 0 0 0,5-1 0 0 0,1-4 0 0 0,1 8 0 0 0,1 6 0 0 0,-1-3 0 0 0,6 1 0 0 0,1-5 0 0 0,5 1 0 0 0,1-5 0 0 0,3 2 0 0 0,-2-4 0 0 0,-8-3 0 0 0,-6-4 0 0 0,3 2 0 0 0,1-1 0 0 0,4 4 0 0 0,7 6 0 0 0,7 10 0 0 0,10 6 0 0 0,5 3 0 0 0,13 0 0 0 0,9-6 0 0 0,0-2 0 0 0,-5-2 0 0 0,0-5 0 0 0,-4-1 0 0 0,1 2 0 0 0,-4 7 0 0 0,3-1 0 0 0,2-5 0 0 0,5-2 0 0 0,14 0 0 0 0,1 3 0 0 0,-1 3 0 0 0,-2-5 0 0 0,-6 0 0 0 0,-4 2 0 0 0,0-4 0 0 0,0-6 0 0 0,-3 6 0 0 0,-1-1 0 0 0,1 2 0 0 0,2-4 0 0 0,-3 2 0 0 0,1-4 0 0 0,0-4 0 0 0,4-5 0 0 0,1 3 0 0 0,2-2 0 0 0,1 4 0 0 0,1 0 0 0 0,6-2 0 0 0,2-4 0 0 0,-1-2 0 0 0,0-3 0 0 0,-3-1 0 0 0,-1-1 0 0 0,4 0 0 0 0,7-1 0 0 0,0 1 0 0 0,5-1 0 0 0,-2 1 0 0 0,-4-6 0 0 0,-3-2 0 0 0,-4 1 0 0 0,-3 2 0 0 0,-2-5 0 0 0,-1 0 0 0 0,-1 1 0 0 0,0-2 0 0 0,1-1 0 0 0,-1-9 0 0 0,7 0 0 0 0,-5-4 0 0 0,-1 4 0 0 0,-2 5 0 0 0,-5-1 0 0 0,-7-2 0 0 0,-8-10 0 0 0,1-11 0 0 0,-2-10 0 0 0,-2-8 0 0 0,-4-5 0 0 0,-1 3 0 0 0,-2 5 0 0 0,0 7 0 0 0,-2 0 0 0 0,1 3 0 0 0,-1 3 0 0 0,1 3 0 0 0,-1 3 0 0 0,1 2 0 0 0,0 1 0 0 0,0 0 0 0 0,-6 6 0 0 0,-1-3 0 0 0,-6 2 0 0 0,0 2 0 0 0,-9 4 0 0 0,-7 7 0 0 0,-4-1 0 0 0,-2 3 0 0 0,5-2 0 0 0,2 2 0 0 0,0 2 0 0 0,5-1 0 0 0,1 0 0 0 0,4-3 0 0 0,-1 1 0 0 0,-2-3 0 0 0,-4 2 0 0 0,-3 3 0 0 0,-2 4 0 0 0,-2 3 0 0 0,-1 2 0 0 0,-6 3 0 0 0,-2 0 0 0 0,0 0 0 0 0,2 1 0 0 0,1 0 0 0 0,2-1 0 0 0,2-5 0 0 0,0-2 0 0 0,-5 0 0 0 0,-1 1 0 0 0,0 2 0 0 0,7 7 0 0 0,9 3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59"/>
    </inkml:context>
    <inkml:brush xml:id="br0">
      <inkml:brushProperty name="width" value="0.1" units="cm"/>
      <inkml:brushProperty name="height" value="0.1" units="cm"/>
      <inkml:brushProperty name="color" value="#E71224"/>
    </inkml:brush>
  </inkml:definitions>
  <inkml:trace contextRef="#ctx0" brushRef="#br0">7458 5894 16383 0 0,'-6'0'0'0'0,"-7"0"0"0"0,-7-5 0 0 0,-6-3 0 0 0,-4 1 0 0 0,-3 1 0 0 0,0 2 0 0 0,-2 2 0 0 0,1-5 0 0 0,-1-1 0 0 0,1 1 0 0 0,1 1 0 0 0,-1 2 0 0 0,1-4 0 0 0,0 0 0 0 0,-6 0 0 0 0,-1 3 0 0 0,0 1 0 0 0,1 2 0 0 0,2 1 0 0 0,1 0 0 0 0,2 2 0 0 0,0-1 0 0 0,-5 0 0 0 0,-1 1 0 0 0,0-1 0 0 0,2 0 0 0 0,6 6 0 0 0,4 1 0 0 0,1 0 0 0 0,0 5 0 0 0,-2-1 0 0 0,4 5 0 0 0,1-2 0 0 0,4 4 0 0 0,6 3 0 0 0,6 4 0 0 0,3 4 0 0 0,9 2 0 0 0,3 2 0 0 0,1 0 0 0 0,-1 1 0 0 0,-2 0 0 0 0,4-6 0 0 0,0-2 0 0 0,-1 1 0 0 0,-2 0 0 0 0,4-3 0 0 0,0-1 0 0 0,3 1 0 0 0,6-3 0 0 0,0 7 0 0 0,2 3 0 0 0,2-4 0 0 0,-1 0 0 0 0,6 1 0 0 0,3-5 0 0 0,4 0 0 0 0,0-4 0 0 0,0-6 0 0 0,0-4 0 0 0,-6 1 0 0 0,-3-1 0 0 0,1-1 0 0 0,6 2 0 0 0,3 1 0 0 0,2-2 0 0 0,-1-3 0 0 0,0-2 0 0 0,-2-2 0 0 0,0-1 0 0 0,-1-1 0 0 0,5 0 0 0 0,1-1 0 0 0,0 1 0 0 0,-1-1 0 0 0,-2 1 0 0 0,-1 0 0 0 0,-2 0 0 0 0,-1 0 0 0 0,6 0 0 0 0,1 0 0 0 0,0 0 0 0 0,-1 0 0 0 0,-2 0 0 0 0,4-6 0 0 0,1-1 0 0 0,-2 0 0 0 0,-1-5 0 0 0,-2 1 0 0 0,-2 1 0 0 0,-1 3 0 0 0,0-3 0 0 0,4 0 0 0 0,2 2 0 0 0,-5-4 0 0 0,-4 1 0 0 0,-7-4 0 0 0,-2 1 0 0 0,1 2 0 0 0,-3-7 0 0 0,0-1 0 0 0,3 3 0 0 0,2 5 0 0 0,-2-2 0 0 0,-5-4 0 0 0,-7-4 0 0 0,-4-4 0 0 0,-3-4 0 0 0,-9 4 0 0 0,-3 0 0 0 0,0 0 0 0 0,-4-3 0 0 0,-6 0 0 0 0,0-3 0 0 0,-3 0 0 0 0,-2-1 0 0 0,1 0 0 0 0,0 0 0 0 0,-8 5 0 0 0,-5 8 0 0 0,-1 7 0 0 0,5 0 0 0 0,2 2 0 0 0,6-2 0 0 0,1 1 0 0 0,-1 2 0 0 0,-2 3 0 0 0,-3-3 0 0 0,-7 0 0 0 0,-4 3 0 0 0,-1 1 0 0 0,1 2 0 0 0,1 2 0 0 0,-4 1 0 0 0,0 1 0 0 0,1 1 0 0 0,-4-1 0 0 0,-5 0 0 0 0,0 1 0 0 0,3-1 0 0 0,-2 0 0 0 0,8 6 0 0 0,5 1 0 0 0,3 1 0 0 0,-5 3 0 0 0,0 0 0 0 0,0 5 0 0 0,0-2 0 0 0,2-2 0 0 0,1-4 0 0 0,1-2 0 0 0,1-4 0 0 0,0 5 0 0 0,0 0 0 0 0,0 0 0 0 0,6 4 0 0 0,1 0 0 0 0,-5-2 0 0 0,-4 3 0 0 0,-1 0 0 0 0,0-2 0 0 0,6 2 0 0 0,8 6 0 0 0,8-2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2"/>
    </inkml:context>
    <inkml:brush xml:id="br0">
      <inkml:brushProperty name="width" value="0.1" units="cm"/>
      <inkml:brushProperty name="height" value="0.1" units="cm"/>
    </inkml:brush>
  </inkml:definitions>
  <inkml:trace contextRef="#ctx0" brushRef="#br0">8345 8089 16383 0 0,'-6'0'0'0'0,"-8"0"0"0"0,-8 0 0 0 0,-5 0 0 0 0,-5 0 0 0 0,-3 0 0 0 0,-1 6 0 0 0,5 8 0 0 0,2 1 0 0 0,6 5 0 0 0,1-1 0 0 0,4 1 0 0 0,-1-1 0 0 0,3 1 0 0 0,-2-3 0 0 0,2 2 0 0 0,-2-2 0 0 0,2 8 0 0 0,-2-1 0 0 0,1 2 0 0 0,5 3 0 0 0,3 2 0 0 0,4 2 0 0 0,3 1 0 0 0,1 1 0 0 0,1 1 0 0 0,1-1 0 0 0,-1 1 0 0 0,1 0 0 0 0,0-1 0 0 0,5-5 0 0 0,2-3 0 0 0,6-5 0 0 0,6-7 0 0 0,6-5 0 0 0,5-6 0 0 0,2-2 0 0 0,2-2 0 0 0,2-1 0 0 0,-1 0 0 0 0,1 0 0 0 0,-1 0 0 0 0,0 0 0 0 0,-1 0 0 0 0,1 1 0 0 0,-1 0 0 0 0,1 0 0 0 0,-1 0 0 0 0,0 0 0 0 0,0 0 0 0 0,-5-6 0 0 0,-9-8 0 0 0,-8-7 0 0 0,-5-7 0 0 0,-5-4 0 0 0,-2-3 0 0 0,-2-1 0 0 0,-1-1 0 0 0,1 0 0 0 0,-1 1 0 0 0,1 0 0 0 0,1-6 0 0 0,0-2 0 0 0,-7 7 0 0 0,-1 4 0 0 0,1 1 0 0 0,1 0 0 0 0,-5 0 0 0 0,-5-1 0 0 0,-1-1 0 0 0,3-1 0 0 0,-3 6 0 0 0,-4 8 0 0 0,-4 7 0 0 0,1 7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0"/>
    </inkml:context>
    <inkml:brush xml:id="br0">
      <inkml:brushProperty name="width" value="0.1" units="cm"/>
      <inkml:brushProperty name="height" value="0.1" units="cm"/>
      <inkml:brushProperty name="color" value="#E71224"/>
    </inkml:brush>
  </inkml:definitions>
  <inkml:trace contextRef="#ctx0" brushRef="#br0">15361 5935 16383 0 0,'-6'0'0'0'0,"-7"0"0"0"0,-7 0 0 0 0,-6 0 0 0 0,-4 0 0 0 0,-3 0 0 0 0,-6 0 0 0 0,-3 0 0 0 0,0 0 0 0 0,2 0 0 0 0,2 0 0 0 0,2 0 0 0 0,1 0 0 0 0,1 0 0 0 0,-4 0 0 0 0,-3 0 0 0 0,1 0 0 0 0,8 6 0 0 0,2 2 0 0 0,8 4 0 0 0,1 2 0 0 0,4 2 0 0 0,5 6 0 0 0,-1-2 0 0 0,2 1 0 0 0,-3 4 0 0 0,1 2 0 0 0,-3 2 0 0 0,1 3 0 0 0,3 0 0 0 0,-7 2 0 0 0,-1-1 0 0 0,3 1 0 0 0,5 0 0 0 0,4 5 0 0 0,3 1 0 0 0,3 1 0 0 0,2-2 0 0 0,6 3 0 0 0,2 2 0 0 0,6-3 0 0 0,6 4 0 0 0,-1 0 0 0 0,2-3 0 0 0,-2-2 0 0 0,1-8 0 0 0,3-10 0 0 0,-3-3 0 0 0,2 2 0 0 0,-4 2 0 0 0,-5 3 0 0 0,2 8 0 0 0,8 4 0 0 0,7 1 0 0 0,4-5 0 0 0,-4-4 0 0 0,-2-7 0 0 0,0-7 0 0 0,-4 0 0 0 0,-1-4 0 0 0,1-3 0 0 0,-3 2 0 0 0,0 5 0 0 0,8 0 0 0 0,5-3 0 0 0,2 2 0 0 0,0-2 0 0 0,0-3 0 0 0,0-3 0 0 0,-2-2 0 0 0,1-3 0 0 0,-2-2 0 0 0,1 0 0 0 0,-1 0 0 0 0,0-1 0 0 0,-1 0 0 0 0,1 1 0 0 0,0 0 0 0 0,0-1 0 0 0,6 1 0 0 0,2 0 0 0 0,-1 0 0 0 0,-1-5 0 0 0,-2-3 0 0 0,-2 1 0 0 0,0-4 0 0 0,-2-1 0 0 0,0 3 0 0 0,0 2 0 0 0,0 2 0 0 0,0 2 0 0 0,0 2 0 0 0,-6-5 0 0 0,-7-6 0 0 0,-7-8 0 0 0,-6-6 0 0 0,-4-9 0 0 0,-3-5 0 0 0,-1-1 0 0 0,0 1 0 0 0,-1 2 0 0 0,1 1 0 0 0,0 2 0 0 0,1 0 0 0 0,-1-4 0 0 0,1-1 0 0 0,0 0 0 0 0,0 1 0 0 0,0 3 0 0 0,0 0 0 0 0,-5 8 0 0 0,-3 2 0 0 0,-4 5 0 0 0,-2-4 0 0 0,-2-4 0 0 0,-6-3 0 0 0,2-1 0 0 0,-7 5 0 0 0,1 1 0 0 0,-1 6 0 0 0,-1 6 0 0 0,-2 0 0 0 0,-1 3 0 0 0,-1 3 0 0 0,-1 3 0 0 0,-6-3 0 0 0,-1 0 0 0 0,5 2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1"/>
    </inkml:context>
    <inkml:brush xml:id="br0">
      <inkml:brushProperty name="width" value="0.1" units="cm"/>
      <inkml:brushProperty name="height" value="0.1" units="cm"/>
      <inkml:brushProperty name="color" value="#E71224"/>
    </inkml:brush>
  </inkml:definitions>
  <inkml:trace contextRef="#ctx0" brushRef="#br0">16212 3802 16383 0 0,'-6'0'0'0'0,"-7"0"0"0"0,-1 6 0 0 0,1 7 0 0 0,-3 1 0 0 0,-3-1 0 0 0,-6 3 0 0 0,3 4 0 0 0,5 4 0 0 0,-1-2 0 0 0,3 1 0 0 0,-2 8 0 0 0,3 4 0 0 0,-8-4 0 0 0,-6-7 0 0 0,1-2 0 0 0,7 1 0 0 0,0 2 0 0 0,3 3 0 0 0,5 1 0 0 0,5 2 0 0 0,3 2 0 0 0,2 0 0 0 0,2 1 0 0 0,1-1 0 0 0,0 1 0 0 0,0-1 0 0 0,-1 0 0 0 0,1 1 0 0 0,-1 4 0 0 0,0 3 0 0 0,0-1 0 0 0,0-1 0 0 0,0-2 0 0 0,0-1 0 0 0,6-8 0 0 0,1-1 0 0 0,12-7 0 0 0,1-1 0 0 0,4-3 0 0 0,-2 7 0 0 0,0 5 0 0 0,3-3 0 0 0,-4 1 0 0 0,1-4 0 0 0,2-7 0 0 0,-3 1 0 0 0,0-3 0 0 0,3 2 0 0 0,3-1 0 0 0,2-4 0 0 0,1-2 0 0 0,3-4 0 0 0,0-2 0 0 0,0-1 0 0 0,6-1 0 0 0,2-1 0 0 0,0-5 0 0 0,-2-2 0 0 0,-1-5 0 0 0,-3-1 0 0 0,-6-3 0 0 0,-3 1 0 0 0,0 3 0 0 0,-4-7 0 0 0,4 0 0 0 0,-1-3 0 0 0,1-2 0 0 0,-5-4 0 0 0,0 4 0 0 0,-3 1 0 0 0,0 4 0 0 0,-2-1 0 0 0,-4-1 0 0 0,-5-3 0 0 0,3 2 0 0 0,0-5 0 0 0,-3-4 0 0 0,-1-3 0 0 0,-3 0 0 0 0,-1 0 0 0 0,-2 0 0 0 0,0 1 0 0 0,-6 0 0 0 0,-7-5 0 0 0,-8 4 0 0 0,1 2 0 0 0,-9 7 0 0 0,2 2 0 0 0,-1 5 0 0 0,4 1 0 0 0,1-3 0 0 0,5-4 0 0 0,-1 4 0 0 0,3-2 0 0 0,-1 4 0 0 0,-4 5 0 0 0,2-6 0 0 0,-1 0 0 0 0,2-2 0 0 0,-1 2 0 0 0,-9 0 0 0 0,1-3 0 0 0,5-3 0 0 0,0 3 0 0 0,-1 5 0 0 0,-3 0 0 0 0,-3 4 0 0 0,-1 3 0 0 0,-2 4 0 0 0,-1 4 0 0 0,0 1 0 0 0,0 2 0 0 0,5-5 0 0 0,2-2 0 0 0,-1 0 0 0 0,5-3 0 0 0,1-1 0 0 0,-3 1 0 0 0,-7 3 0 0 0,-5 3 0 0 0,-2 1 0 0 0,0 2 0 0 0,7 7 0 0 0,3 7 0 0 0,0 8 0 0 0,5 5 0 0 0,1 5 0 0 0,-1-4 0 0 0,3 0 0 0 0,4 0 0 0 0,6 2 0 0 0,5 1 0 0 0,2-4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2"/>
    </inkml:context>
    <inkml:brush xml:id="br0">
      <inkml:brushProperty name="width" value="0.1" units="cm"/>
      <inkml:brushProperty name="height" value="0.1" units="cm"/>
      <inkml:brushProperty name="color" value="#E71224"/>
    </inkml:brush>
  </inkml:definitions>
  <inkml:trace contextRef="#ctx0" brushRef="#br0">15601 3906 16383 0 0,'0'-6'0'0'0,"0"-7"0"0"0,-5-1 0 0 0,-3-5 0 0 0,-5 2 0 0 0,0-2 0 0 0,-4 1 0 0 0,2 0 0 0 0,-4 1 0 0 0,-3 5 0 0 0,-3-2 0 0 0,2-4 0 0 0,-1 1 0 0 0,-7 4 0 0 0,1 3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3"/>
    </inkml:context>
    <inkml:brush xml:id="br0">
      <inkml:brushProperty name="width" value="0.1" units="cm"/>
      <inkml:brushProperty name="height" value="0.1" units="cm"/>
      <inkml:brushProperty name="color" value="#E71224"/>
    </inkml:brush>
  </inkml:definitions>
  <inkml:trace contextRef="#ctx0" brushRef="#br0">10637 2090 16383 0 0,'-6'0'0'0'0,"-7"0"0"0"0,-7 0 0 0 0,-6 6 0 0 0,1 7 0 0 0,6 7 0 0 0,5 6 0 0 0,6 4 0 0 0,3 3 0 0 0,3 12 0 0 0,2 4 0 0 0,1 0 0 0 0,0-3 0 0 0,0-4 0 0 0,0 3 0 0 0,0 4 0 0 0,-1 0 0 0 0,6-3 0 0 0,7-4 0 0 0,8-3 0 0 0,-1-3 0 0 0,-3-1 0 0 0,1-2 0 0 0,-3 5 0 0 0,2-4 0 0 0,4-2 0 0 0,4 0 0 0 0,3-1 0 0 0,2-6 0 0 0,-3-1 0 0 0,-1-4 0 0 0,6-1 0 0 0,3 3 0 0 0,2-3 0 0 0,-6 1 0 0 0,4-3 0 0 0,-5 2 0 0 0,-2 3 0 0 0,1 3 0 0 0,0-3 0 0 0,7-4 0 0 0,2-1 0 0 0,2-2 0 0 0,-2-4 0 0 0,-7 1 0 0 0,-2 0 0 0 0,-2-4 0 0 0,1-2 0 0 0,1-2 0 0 0,7-2 0 0 0,3-2 0 0 0,1 0 0 0 0,-2 0 0 0 0,0-1 0 0 0,-3 1 0 0 0,0-6 0 0 0,5-2 0 0 0,-5-5 0 0 0,-3-6 0 0 0,-6-5 0 0 0,-2 1 0 0 0,-6-1 0 0 0,1-2 0 0 0,-4-2 0 0 0,-4-2 0 0 0,-4-2 0 0 0,-3-1 0 0 0,-2 0 0 0 0,-8 5 0 0 0,-2-3 0 0 0,1-3 0 0 0,-6 5 0 0 0,1 1 0 0 0,-9 1 0 0 0,-7 4 0 0 0,1 0 0 0 0,0 0 0 0 0,-1-4 0 0 0,-1 4 0 0 0,-2 0 0 0 0,-1-7 0 0 0,-1-4 0 0 0,0 3 0 0 0,0 7 0 0 0,-1 3 0 0 0,1-2 0 0 0,0 4 0 0 0,-1-1 0 0 0,7-3 0 0 0,1-2 0 0 0,0 2 0 0 0,-7 0 0 0 0,-3 3 0 0 0,-2-5 0 0 0,1 1 0 0 0,0 4 0 0 0,2 1 0 0 0,0-3 0 0 0,1 3 0 0 0,-5-1 0 0 0,-2-3 0 0 0,1 3 0 0 0,7-2 0 0 0,4 4 0 0 0,1 5 0 0 0,-1-2 0 0 0,0 3 0 0 0,-2 2 0 0 0,0 4 0 0 0,-2 3 0 0 0,1 1 0 0 0,-1 1 0 0 0,-1 2 0 0 0,1-1 0 0 0,0 1 0 0 0,0-1 0 0 0,5 1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4"/>
    </inkml:context>
    <inkml:brush xml:id="br0">
      <inkml:brushProperty name="width" value="0.1" units="cm"/>
      <inkml:brushProperty name="height" value="0.1" units="cm"/>
      <inkml:brushProperty name="color" value="#E71224"/>
    </inkml:brush>
  </inkml:definitions>
  <inkml:trace contextRef="#ctx0" brushRef="#br0">8784 5380 16383 0 0,'0'6'0'0'0,"0"7"0"0"0,0 7 0 0 0,0 6 0 0 0,0 4 0 0 0,0 3 0 0 0,0 1 0 0 0,6-5 0 0 0,1 3 0 0 0,6-3 0 0 0,6-6 0 0 0,5-8 0 0 0,5-6 0 0 0,2-5 0 0 0,2-3 0 0 0,1-1 0 0 0,1-1 0 0 0,-1-1 0 0 0,0 1 0 0 0,-1 0 0 0 0,1 0 0 0 0,16 1 0 0 0,11-11 0 0 0,12-10 0 0 0,0-1 0 0 0,-2-8 0 0 0,-2 2 0 0 0,-1-1 0 0 0,-6-1 0 0 0,-4-7 0 0 0,-4 4 0 0 0,-7-5 0 0 0,0-1 0 0 0,9 1 0 0 0,12-5 0 0 0,5-6 0 0 0,2-7 0 0 0,-6 8 0 0 0,-15 5 0 0 0,-11 4 0 0 0,-8 10 0 0 0,-9 3 0 0 0,-14 7 0 0 0,-22 6 0 0 0,-13 5 0 0 0,-10 5 0 0 0,-4 2 0 0 0,-1 1 0 0 0,-1 1 0 0 0,2 1 0 0 0,1-1 0 0 0,-5 0 0 0 0,-6-1 0 0 0,4 6 0 0 0,5 2 0 0 0,2 5 0 0 0,2 0 0 0 0,7 9 0 0 0,-3 1 0 0 0,3 3 0 0 0,-10 1 0 0 0,-5-3 0 0 0,-1 0 0 0 0,2-4 0 0 0,1 0 0 0 0,3-4 0 0 0,1-3 0 0 0,-3 0 0 0 0,-8-1 0 0 0,5 3 0 0 0,4-2 0 0 0,3 3 0 0 0,1-1 0 0 0,7 3 0 0 0,2-3 0 0 0,0-3 0 0 0,5 2 0 0 0,-1-1 0 0 0,-2 2 0 0 0,-3-1 0 0 0,-2-3 0 0 0,3 2 0 0 0,0-1 0 0 0,-1-2 0 0 0,-1 2 0 0 0,-8 5 0 0 0,-4 5 0 0 0,5-1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5"/>
    </inkml:context>
    <inkml:brush xml:id="br0">
      <inkml:brushProperty name="width" value="0.1" units="cm"/>
      <inkml:brushProperty name="height" value="0.1" units="cm"/>
      <inkml:brushProperty name="color" value="#E71224"/>
    </inkml:brush>
  </inkml:definitions>
  <inkml:trace contextRef="#ctx0" brushRef="#br0">11129 8334 16383 0 0,'-5'0'0'0'0,"-9"0"0"0"0,-11 0 0 0 0,-9 0 0 0 0,-3 0 0 0 0,-1 0 0 0 0,-6 0 0 0 0,-1 0 0 0 0,2 0 0 0 0,-3 0 0 0 0,6 6 0 0 0,5 1 0 0 0,2 1 0 0 0,1-3 0 0 0,1-1 0 0 0,-1 5 0 0 0,0-1 0 0 0,-5 6 0 0 0,-3-1 0 0 0,-6 4 0 0 0,0-2 0 0 0,2-3 0 0 0,2-3 0 0 0,4-4 0 0 0,-4-2 0 0 0,0-2 0 0 0,1-1 0 0 0,3 5 0 0 0,1 7 0 0 0,8 13 0 0 0,8 8 0 0 0,8 4 0 0 0,6 1 0 0 0,4 0 0 0 0,3-1 0 0 0,2-1 0 0 0,-1-1 0 0 0,1 5 0 0 0,-1 0 0 0 0,0 1 0 0 0,0-3 0 0 0,-1-1 0 0 0,6-1 0 0 0,7-8 0 0 0,7-2 0 0 0,11 0 0 0 0,7-4 0 0 0,2-7 0 0 0,-6 1 0 0 0,-3-3 0 0 0,-1-4 0 0 0,0-3 0 0 0,0-2 0 0 0,12-3 0 0 0,11-1 0 0 0,1 0 0 0 0,-3-1 0 0 0,-4 1 0 0 0,-5-1 0 0 0,-3 1 0 0 0,2-1 0 0 0,0 1 0 0 0,5 0 0 0 0,-1 0 0 0 0,-1 0 0 0 0,2 0 0 0 0,5 0 0 0 0,-1 0 0 0 0,-3 0 0 0 0,-4 0 0 0 0,-3 0 0 0 0,-4 0 0 0 0,-1 0 0 0 0,-2 0 0 0 0,-1 0 0 0 0,1 0 0 0 0,-1 0 0 0 0,0 0 0 0 0,1 0 0 0 0,0 0 0 0 0,5-5 0 0 0,3-3 0 0 0,-1 1 0 0 0,-1 1 0 0 0,-2 2 0 0 0,-1-4 0 0 0,-2-1 0 0 0,0 1 0 0 0,5 3 0 0 0,1 1 0 0 0,0 2 0 0 0,-7-5 0 0 0,-4-1 0 0 0,-6-4 0 0 0,-8-7 0 0 0,-6-5 0 0 0,-4-4 0 0 0,-9-9 0 0 0,-4-3 0 0 0,0-1 0 0 0,-5 6 0 0 0,-11 5 0 0 0,-2 0 0 0 0,-2 7 0 0 0,-1 0 0 0 0,-2 5 0 0 0,-2 0 0 0 0,6-3 0 0 0,1 2 0 0 0,0-7 0 0 0,-2 1 0 0 0,-7 0 0 0 0,-3 3 0 0 0,-1 6 0 0 0,6-1 0 0 0,3 4 0 0 0,2 3 0 0 0,-1 4 0 0 0,-1 2 0 0 0,-1 3 0 0 0,-1 0 0 0 0,0 2 0 0 0,-1 0 0 0 0,0-1 0 0 0,0 1 0 0 0,0-1 0 0 0,5-5 0 0 0,2-2 0 0 0,0-6 0 0 0,-1 0 0 0 0,-2 2 0 0 0,-2 2 0 0 0,0 4 0 0 0,-2 2 0 0 0,0 1 0 0 0,5 2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6"/>
    </inkml:context>
    <inkml:brush xml:id="br0">
      <inkml:brushProperty name="width" value="0.1" units="cm"/>
      <inkml:brushProperty name="height" value="0.1" units="cm"/>
      <inkml:brushProperty name="color" value="#E71224"/>
    </inkml:brush>
  </inkml:definitions>
  <inkml:trace contextRef="#ctx0" brushRef="#br0">13961 6702 16383 0 0,'-6'0'0'0'0,"-1"-6"0"0"0,0-7 0 0 0,1-7 0 0 0,-4 0 0 0 0,0-3 0 0 0,-4 3 0 0 0,-5 0 0 0 0,-6-4 0 0 0,-3 4 0 0 0,-3-7 0 0 0,4-5 0 0 0,-5 4 0 0 0,3 1 0 0 0,1-1 0 0 0,0 5 0 0 0,4 0 0 0 0,1 4 0 0 0,4 0 0 0 0,0-3 0 0 0,3-2 0 0 0,4-10 0 0 0,4-4 0 0 0,4-1 0 0 0,2 1 0 0 0,2 0 0 0 0,6 2 0 0 0,8 6 0 0 0,7 4 0 0 0,0 0 0 0 0,8-2 0 0 0,4 5 0 0 0,-3 0 0 0 0,-1 5 0 0 0,0 4 0 0 0,0 0 0 0 0,2 2 0 0 0,1-3 0 0 0,0 1 0 0 0,1-2 0 0 0,0 2 0 0 0,0 2 0 0 0,0 4 0 0 0,1 3 0 0 0,-1 3 0 0 0,0 1 0 0 0,6 1 0 0 0,1 0 0 0 0,0 1 0 0 0,-1 0 0 0 0,-2-1 0 0 0,-1 1 0 0 0,-7 5 0 0 0,-3 1 0 0 0,0 0 0 0 0,-5 5 0 0 0,6-1 0 0 0,-2 4 0 0 0,-5 6 0 0 0,-1-2 0 0 0,-3 2 0 0 0,1 3 0 0 0,4-3 0 0 0,-3 1 0 0 0,-3 3 0 0 0,-5 2 0 0 0,-4 2 0 0 0,-3 2 0 0 0,-2 7 0 0 0,-1 3 0 0 0,-1-1 0 0 0,0-1 0 0 0,-5-7 0 0 0,-2-3 0 0 0,0-1 0 0 0,2 0 0 0 0,-4 1 0 0 0,0 7 0 0 0,2 3 0 0 0,-10-6 0 0 0,-1-2 0 0 0,-3-6 0 0 0,2-3 0 0 0,-1 2 0 0 0,-3-4 0 0 0,-2-6 0 0 0,-3-4 0 0 0,-2-4 0 0 0,-2-4 0 0 0,-6-2 0 0 0,-2 0 0 0 0,1-1 0 0 0,0 0 0 0 0,3 0 0 0 0,1 0 0 0 0,1 1 0 0 0,1 0 0 0 0,7 0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7"/>
    </inkml:context>
    <inkml:brush xml:id="br0">
      <inkml:brushProperty name="width" value="0.1" units="cm"/>
      <inkml:brushProperty name="height" value="0.1" units="cm"/>
      <inkml:brushProperty name="color" value="#E71224"/>
    </inkml:brush>
  </inkml:definitions>
  <inkml:trace contextRef="#ctx0" brushRef="#br0">12223 6694 16383 0 0,'-5'0'0'0'0,"3"0"0"0"0,2 6 0 0 0,2 7 0 0 0,-1 7 0 0 0,7 0 0 0 0,0 3 0 0 0,0 2 0 0 0,4 4 0 0 0,0 7 0 0 0,-2 3 0 0 0,2-5 0 0 0,0-2 0 0 0,-2-1 0 0 0,-3-1 0 0 0,3 1 0 0 0,-1 0 0 0 0,-1 1 0 0 0,9 6 0 0 0,2 3 0 0 0,3-7 0 0 0,-2-2 0 0 0,-5-2 0 0 0,1-6 0 0 0,4-1 0 0 0,-2 1 0 0 0,1-4 0 0 0,-2 1 0 0 0,2 2 0 0 0,3-2 0 0 0,-3 0 0 0 0,2-4 0 0 0,8-3 0 0 0,0 0 0 0 0,0-2 0 0 0,0-2 0 0 0,2-4 0 0 0,1-2 0 0 0,0-3 0 0 0,1 0 0 0 0,0-2 0 0 0,0 1 0 0 0,1-1 0 0 0,-1 1 0 0 0,0-1 0 0 0,0 1 0 0 0,0 0 0 0 0,0 0 0 0 0,1 0 0 0 0,4 0 0 0 0,3 0 0 0 0,-1 0 0 0 0,-1 0 0 0 0,-2 0 0 0 0,-13-11 0 0 0,-16-4 0 0 0,-9-5 0 0 0,-5-5 0 0 0,-1-3 0 0 0,-5 2 0 0 0,0 1 0 0 0,-5 4 0 0 0,2 0 0 0 0,-3-1 0 0 0,-4-4 0 0 0,-3 3 0 0 0,1 0 0 0 0,1 4 0 0 0,3 0 0 0 0,0 2 0 0 0,-3 5 0 0 0,-2-2 0 0 0,-4 2 0 0 0,-1-2 0 0 0,-2 0 0 0 0,4-2 0 0 0,2 1 0 0 0,0 3 0 0 0,4-2 0 0 0,-6 2 0 0 0,-3 2 0 0 0,-2 4 0 0 0,-2 2 0 0 0,1 2 0 0 0,-1-5 0 0 0,1 0 0 0 0,6-5 0 0 0,2-1 0 0 0,-6 3 0 0 0,-3 2 0 0 0,-1 3 0 0 0,5-4 0 0 0,3 0 0 0 0,0 2 0 0 0,-1 1 0 0 0,0 3 0 0 0,-2 1 0 0 0,-1 1 0 0 0,0 1 0 0 0,-1 0 0 0 0,-1 0 0 0 0,7 6 0 0 0,1 8 0 0 0,5 1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8"/>
    </inkml:context>
    <inkml:brush xml:id="br0">
      <inkml:brushProperty name="width" value="0.1" units="cm"/>
      <inkml:brushProperty name="height" value="0.1" units="cm"/>
      <inkml:brushProperty name="color" value="#E71224"/>
    </inkml:brush>
  </inkml:definitions>
  <inkml:trace contextRef="#ctx0" brushRef="#br0">11994 5988 16383 0 0,'-6'0'0'0'0,"-7"0"0"0"0,-7 0 0 0 0,-6 0 0 0 0,-4 0 0 0 0,-3 0 0 0 0,-1 0 0 0 0,0 0 0 0 0,-1 0 0 0 0,1 0 0 0 0,0 0 0 0 0,6 6 0 0 0,2 2 0 0 0,6 4 0 0 0,0 1 0 0 0,3 4 0 0 0,0-1 0 0 0,2 2 0 0 0,4 4 0 0 0,-2-2 0 0 0,2 7 0 0 0,2 5 0 0 0,2 2 0 0 0,-8-5 0 0 0,-1-1 0 0 0,1 0 0 0 0,3 1 0 0 0,5 1 0 0 0,2 1 0 0 0,3 6 0 0 0,1 3 0 0 0,7-5 0 0 0,2-3 0 0 0,6-8 0 0 0,0-1 0 0 0,3 0 0 0 0,5-3 0 0 0,4-5 0 0 0,3-6 0 0 0,2-3 0 0 0,2-4 0 0 0,1-1 0 0 0,0-2 0 0 0,0 0 0 0 0,-1 0 0 0 0,1 0 0 0 0,-1 0 0 0 0,1 1 0 0 0,-1 0 0 0 0,0 0 0 0 0,0 0 0 0 0,0 0 0 0 0,0 0 0 0 0,0 0 0 0 0,0 0 0 0 0,0 0 0 0 0,6 0 0 0 0,1 0 0 0 0,0 0 0 0 0,-1 0 0 0 0,-2 0 0 0 0,-1 0 0 0 0,-2 0 0 0 0,0 0 0 0 0,5 0 0 0 0,-5-6 0 0 0,-7-7 0 0 0,-8-7 0 0 0,-9-12 0 0 0,-4-5 0 0 0,-10-3 0 0 0,-10 6 0 0 0,-2 3 0 0 0,-4 7 0 0 0,-4 1 0 0 0,-4 5 0 0 0,3 1 0 0 0,0 2 0 0 0,-2 4 0 0 0,5-2 0 0 0,0 1 0 0 0,-8 4 0 0 0,-4 2 0 0 0,-2 2 0 0 0,5-3 0 0 0,2-2 0 0 0,7-9 0 0 0,0-2 0 0 0,-1 2 0 0 0,4-1 0 0 0,-2 2 0 0 0,-2 5 0 0 0,-2 4 0 0 0,2 3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69"/>
    </inkml:context>
    <inkml:brush xml:id="br0">
      <inkml:brushProperty name="width" value="0.1" units="cm"/>
      <inkml:brushProperty name="height" value="0.1" units="cm"/>
      <inkml:brushProperty name="color" value="#E71224"/>
    </inkml:brush>
  </inkml:definitions>
  <inkml:trace contextRef="#ctx0" brushRef="#br0">10977 6263 16383 0 0,'-6'0'0'0'0,"-7"0"0"0"0,-7 0 0 0 0,-6 0 0 0 0,2 5 0 0 0,4 8 0 0 0,6 8 0 0 0,12 5 0 0 0,5 4 0 0 0,2 2 0 0 0,1 2 0 0 0,4 6 0 0 0,1 2 0 0 0,5 5 0 0 0,4 1 0 0 0,-1-3 0 0 0,-3-4 0 0 0,-5-2 0 0 0,-4 3 0 0 0,2-6 0 0 0,0-3 0 0 0,-2-2 0 0 0,4-6 0 0 0,5-1 0 0 0,6 0 0 0 0,-1 2 0 0 0,2 2 0 0 0,-4 3 0 0 0,2-5 0 0 0,-4-1 0 0 0,1-5 0 0 0,-2 0 0 0 0,2-3 0 0 0,-3 0 0 0 0,2-1 0 0 0,-1 1 0 0 0,1-2 0 0 0,-1 2 0 0 0,1-2 0 0 0,4 2 0 0 0,4-1 0 0 0,-2 1 0 0 0,0-1 0 0 0,8-4 0 0 0,-2 1 0 0 0,1 0 0 0 0,0-4 0 0 0,0-3 0 0 0,2-2 0 0 0,0-2 0 0 0,1-1 0 0 0,0-1 0 0 0,6-1 0 0 0,1 1 0 0 0,1-1 0 0 0,-2 1 0 0 0,-2-1 0 0 0,-7-4 0 0 0,-3-3 0 0 0,-6-5 0 0 0,-1 0 0 0 0,-4-4 0 0 0,-5-4 0 0 0,-4-5 0 0 0,-3-3 0 0 0,-3-2 0 0 0,-1-2 0 0 0,0-1 0 0 0,-7 6 0 0 0,-1 1 0 0 0,0 1 0 0 0,-4-2 0 0 0,-5 4 0 0 0,-6 7 0 0 0,1-6 0 0 0,4-10 0 0 0,0 1 0 0 0,3 0 0 0 0,4 0 0 0 0,-8-1 0 0 0,-5 1 0 0 0,-5 4 0 0 0,2 3 0 0 0,1 5 0 0 0,4 0 0 0 0,1 4 0 0 0,3-2 0 0 0,6-8 0 0 0,4-6 0 0 0,-2 3 0 0 0,-5 1 0 0 0,-6 4 0 0 0,2 2 0 0 0,-9 4 0 0 0,2-1 0 0 0,-1 4 0 0 0,4-2 0 0 0,0 2 0 0 0,5-2 0 0 0,-1-4 0 0 0,-2 2 0 0 0,-4 4 0 0 0,2-1 0 0 0,1 2 0 0 0,2-2 0 0 0,1 2 0 0 0,-4-3 0 0 0,-2 2 0 0 0,-3 3 0 0 0,3-1 0 0 0,0 0 0 0 0,-1-2 0 0 0,-1 1 0 0 0,-3 3 0 0 0,-1 4 0 0 0,-1 2 0 0 0,-1 2 0 0 0,5 8 0 0 0,8 8 0 0 0,7 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3"/>
    </inkml:context>
    <inkml:brush xml:id="br0">
      <inkml:brushProperty name="width" value="0.1" units="cm"/>
      <inkml:brushProperty name="height" value="0.1" units="cm"/>
    </inkml:brush>
  </inkml:definitions>
  <inkml:trace contextRef="#ctx0" brushRef="#br0">14093 11051 16383 0 0,'6'0'0'0'0,"8"0"0"0"0,8 0 0 0 0,6 0 0 0 0,4 0 0 0 0,3 0 0 0 0,7 0 0 0 0,9 0 0 0 0,1 0 0 0 0,-2 0 0 0 0,-3 0 0 0 0,-4 0 0 0 0,-3 0 0 0 0,-3 0 0 0 0,-1 0 0 0 0,-1 0 0 0 0,0 0 0 0 0,-1 0 0 0 0,1 0 0 0 0,0 0 0 0 0,0 0 0 0 0,12 0 0 0 0,10 0 0 0 0,1 0 0 0 0,3-6 0 0 0,3-2 0 0 0,9-5 0 0 0,-2-1 0 0 0,-2 2 0 0 0,-5 3 0 0 0,-9 3 0 0 0,11-9 0 0 0,6-3 0 0 0,-3 3 0 0 0,-8 3 0 0 0,-1-2 0 0 0,-6 1 0 0 0,0 3 0 0 0,-2 3 0 0 0,-6 3 0 0 0,-3 2 0 0 0,-3 1 0 0 0,-3 1 0 0 0,-2 1 0 0 0,6-1 0 0 0,2 1 0 0 0,-1-1 0 0 0,-2 1 0 0 0,0-1 0 0 0,3 0 0 0 0,2 0 0 0 0,4 0 0 0 0,6 0 0 0 0,0 0 0 0 0,3 0 0 0 0,-3 0 0 0 0,-5 0 0 0 0,2 0 0 0 0,-3 0 0 0 0,-3 0 0 0 0,-4 0 0 0 0,-9-6 0 0 0,-4-2 0 0 0,-1 0 0 0 0,1 2 0 0 0,2 2 0 0 0,6 1 0 0 0,-1 2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70"/>
    </inkml:context>
    <inkml:brush xml:id="br0">
      <inkml:brushProperty name="width" value="0.1" units="cm"/>
      <inkml:brushProperty name="height" value="0.1" units="cm"/>
      <inkml:brushProperty name="color" value="#E71224"/>
    </inkml:brush>
  </inkml:definitions>
  <inkml:trace contextRef="#ctx0" brushRef="#br0">13986 4066 16383 0 0,'-6'0'0'0'0,"-1"5"0"0"0,0 14 0 0 0,1 14 0 0 0,2 8 0 0 0,1 2 0 0 0,2-1 0 0 0,1-1 0 0 0,0-3 0 0 0,0-1 0 0 0,0-2 0 0 0,0-2 0 0 0,1 0 0 0 0,-1 6 0 0 0,0 1 0 0 0,6 0 0 0 0,1-2 0 0 0,0-1 0 0 0,-1-1 0 0 0,-2-2 0 0 0,-1 0 0 0 0,4-7 0 0 0,1 4 0 0 0,4 2 0 0 0,7-4 0 0 0,-1-2 0 0 0,-2 0 0 0 0,-6 1 0 0 0,3-3 0 0 0,-2-2 0 0 0,4 2 0 0 0,-2 2 0 0 0,-2 2 0 0 0,2-4 0 0 0,-1-1 0 0 0,-2 2 0 0 0,7 2 0 0 0,2 1 0 0 0,3-4 0 0 0,4-6 0 0 0,2-1 0 0 0,3-3 0 0 0,-5 1 0 0 0,0-2 0 0 0,0-3 0 0 0,2 2 0 0 0,-4 10 0 0 0,6 1 0 0 0,2 2 0 0 0,2-3 0 0 0,1-6 0 0 0,0-6 0 0 0,-1-4 0 0 0,1-4 0 0 0,-2-2 0 0 0,6-1 0 0 0,2-1 0 0 0,-1-1 0 0 0,-1 1 0 0 0,-7-11 0 0 0,-10-9 0 0 0,-8-6 0 0 0,-6-5 0 0 0,-5-2 0 0 0,-3-2 0 0 0,-1 1 0 0 0,-7 6 0 0 0,-1 2 0 0 0,1 0 0 0 0,1-1 0 0 0,2-1 0 0 0,-3 4 0 0 0,-1 1 0 0 0,1-2 0 0 0,2-1 0 0 0,3-2 0 0 0,-11 4 0 0 0,-7 0 0 0 0,-1-6 0 0 0,3-4 0 0 0,0 4 0 0 0,3 2 0 0 0,4 0 0 0 0,-2 5 0 0 0,2 1 0 0 0,-2 4 0 0 0,0 1 0 0 0,3-4 0 0 0,-2 3 0 0 0,1-1 0 0 0,-3 2 0 0 0,1-6 0 0 0,3-5 0 0 0,-3 2 0 0 0,-9 6 0 0 0,-2 1 0 0 0,-1-2 0 0 0,-3 3 0 0 0,4-1 0 0 0,1-2 0 0 0,-2 1 0 0 0,4 0 0 0 0,1 3 0 0 0,-3 5 0 0 0,3-2 0 0 0,0 3 0 0 0,-8-3 0 0 0,0-4 0 0 0,1 0 0 0 0,-2 5 0 0 0,0-2 0 0 0,-2 2 0 0 0,0 4 0 0 0,-1 3 0 0 0,0 2 0 0 0,0 4 0 0 0,5 0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71"/>
    </inkml:context>
    <inkml:brush xml:id="br0">
      <inkml:brushProperty name="width" value="0.1" units="cm"/>
      <inkml:brushProperty name="height" value="0.1" units="cm"/>
      <inkml:brushProperty name="color" value="#E71224"/>
    </inkml:brush>
  </inkml:definitions>
  <inkml:trace contextRef="#ctx0" brushRef="#br0">8280 6041 16383 0 0,'-6'0'0'0'0,"-7"0"0"0"0,-7 0 0 0 0,-6 0 0 0 0,-4 0 0 0 0,-3 0 0 0 0,-6 0 0 0 0,-9 0 0 0 0,-6 0 0 0 0,-1 0 0 0 0,4 6 0 0 0,5 1 0 0 0,5 1 0 0 0,3-3 0 0 0,-3-1 0 0 0,-5 5 0 0 0,-7 5 0 0 0,1 1 0 0 0,3 4 0 0 0,-2-2 0 0 0,3-4 0 0 0,4-3 0 0 0,9 1 0 0 0,5 5 0 0 0,-3 5 0 0 0,-8-1 0 0 0,3 2 0 0 0,-8-3 0 0 0,3 1 0 0 0,3-3 0 0 0,3 2 0 0 0,3-3 0 0 0,6 1 0 0 0,3-1 0 0 0,-1-5 0 0 0,5 3 0 0 0,0 3 0 0 0,-7 0 0 0 0,-5-3 0 0 0,3 1 0 0 0,7 4 0 0 0,7 4 0 0 0,6 10 0 0 0,6 5 0 0 0,2 1 0 0 0,3 0 0 0 0,0-1 0 0 0,0-2 0 0 0,1-1 0 0 0,-1 0 0 0 0,11 4 0 0 0,3 1 0 0 0,5-5 0 0 0,-1-4 0 0 0,2-7 0 0 0,3-7 0 0 0,3-2 0 0 0,-3 3 0 0 0,0-2 0 0 0,1-3 0 0 0,3-4 0 0 0,7 1 0 0 0,4 0 0 0 0,0 4 0 0 0,0-1 0 0 0,-2-2 0 0 0,-1 2 0 0 0,-1-1 0 0 0,-1-2 0 0 0,-1-4 0 0 0,0-2 0 0 0,6-1 0 0 0,6-3 0 0 0,3 0 0 0 0,-2 0 0 0 0,-4-1 0 0 0,-2 1 0 0 0,-3-1 0 0 0,-2 1 0 0 0,-1 0 0 0 0,-2 0 0 0 0,1 0 0 0 0,-1 0 0 0 0,1 0 0 0 0,5 0 0 0 0,2 0 0 0 0,0 0 0 0 0,-1 0 0 0 0,-2 0 0 0 0,-1-6 0 0 0,-2-1 0 0 0,0 0 0 0 0,-1 1 0 0 0,-6-4 0 0 0,-1 0 0 0 0,-1 2 0 0 0,2-4 0 0 0,2 0 0 0 0,-4-3 0 0 0,-1 1 0 0 0,2 2 0 0 0,-5-1 0 0 0,7 0 0 0 0,-3-2 0 0 0,1 1 0 0 0,-4-9 0 0 0,-1 0 0 0 0,-3-1 0 0 0,1 2 0 0 0,2 0 0 0 0,4 4 0 0 0,-3-1 0 0 0,1 3 0 0 0,-4-2 0 0 0,-5-3 0 0 0,-4-3 0 0 0,-5-4 0 0 0,8 3 0 0 0,3-5 0 0 0,-3-4 0 0 0,-2-1 0 0 0,-4-1 0 0 0,-3 1 0 0 0,-7 6 0 0 0,-4 2 0 0 0,-6 1 0 0 0,-6 3 0 0 0,-6-4 0 0 0,-4 2 0 0 0,-3 5 0 0 0,4 1 0 0 0,1 3 0 0 0,0 4 0 0 0,-2 5 0 0 0,0 3 0 0 0,-3 2 0 0 0,0 2 0 0 0,0 1 0 0 0,-1-1 0 0 0,5-4 0 0 0,2-3 0 0 0,5-5 0 0 0,1-1 0 0 0,-2 2 0 0 0,-2 2 0 0 0,-4 4 0 0 0,-2 2 0 0 0,-2 2 0 0 0,-1 0 0 0 0,6-4 0 0 0,0-2 0 0 0,7 0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72"/>
    </inkml:context>
    <inkml:brush xml:id="br0">
      <inkml:brushProperty name="width" value="0.1" units="cm"/>
      <inkml:brushProperty name="height" value="0.1" units="cm"/>
      <inkml:brushProperty name="color" value="#E71224"/>
    </inkml:brush>
  </inkml:definitions>
  <inkml:trace contextRef="#ctx0" brushRef="#br0">12476 5248 16383 0 0,'-5'0'0'0'0,"-9"0"0"0"0,-6 0 0 0 0,-6 0 0 0 0,2 5 0 0 0,-1 3 0 0 0,-2-1 0 0 0,4 4 0 0 0,-6 1 0 0 0,-3-3 0 0 0,-2-1 0 0 0,-1 2 0 0 0,0 0 0 0 0,1-2 0 0 0,-1-2 0 0 0,2-2 0 0 0,-7-2 0 0 0,5 4 0 0 0,8 8 0 0 0,9 5 0 0 0,1 1 0 0 0,4 8 0 0 0,-2-1 0 0 0,3 1 0 0 0,-4-5 0 0 0,2 0 0 0 0,3 1 0 0 0,-2 2 0 0 0,1 3 0 0 0,2 2 0 0 0,-2-5 0 0 0,1-1 0 0 0,2 2 0 0 0,2 0 0 0 0,3 3 0 0 0,2 1 0 0 0,1 1 0 0 0,1 0 0 0 0,1 2 0 0 0,-1-1 0 0 0,1 6 0 0 0,-1 2 0 0 0,0-1 0 0 0,1-1 0 0 0,4-7 0 0 0,3-4 0 0 0,5-1 0 0 0,5-4 0 0 0,1-2 0 0 0,2-3 0 0 0,-2 0 0 0 0,6-3 0 0 0,5-3 0 0 0,4 6 0 0 0,0 1 0 0 0,1 3 0 0 0,0-2 0 0 0,-1-6 0 0 0,1-3 0 0 0,4-5 0 0 0,2-4 0 0 0,-1-1 0 0 0,-1-1 0 0 0,-2-1 0 0 0,-1 0 0 0 0,-2 0 0 0 0,-1 1 0 0 0,1-1 0 0 0,-2-10 0 0 0,1-4 0 0 0,0-5 0 0 0,0 1 0 0 0,0 4 0 0 0,0-2 0 0 0,5 3 0 0 0,-3-2 0 0 0,-2 1 0 0 0,-2 4 0 0 0,1-3 0 0 0,-1 2 0 0 0,1 3 0 0 0,-5-3 0 0 0,-2 1 0 0 0,-5-4 0 0 0,-6-5 0 0 0,-5-9 0 0 0,-4-7 0 0 0,-4-2 0 0 0,-1 0 0 0 0,0 0 0 0 0,-2 2 0 0 0,1 0 0 0 0,0 2 0 0 0,1 0 0 0 0,-1 1 0 0 0,1 0 0 0 0,0 0 0 0 0,0 0 0 0 0,0 0 0 0 0,0 0 0 0 0,0 0 0 0 0,0-5 0 0 0,-5 3 0 0 0,-3 2 0 0 0,-5 7 0 0 0,-5 2 0 0 0,-1 0 0 0 0,-2 3 0 0 0,-3 0 0 0 0,-9 4 0 0 0,-5 5 0 0 0,5-2 0 0 0,2 2 0 0 0,0 3 0 0 0,1 3 0 0 0,-1 2 0 0 0,-1 2 0 0 0,0 2 0 0 0,0 0 0 0 0,-1 1 0 0 0,0-1 0 0 0,0 1 0 0 0,-1-1 0 0 0,7 1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73"/>
    </inkml:context>
    <inkml:brush xml:id="br0">
      <inkml:brushProperty name="width" value="0.1" units="cm"/>
      <inkml:brushProperty name="height" value="0.1" units="cm"/>
      <inkml:brushProperty name="color" value="#E71224"/>
    </inkml:brush>
  </inkml:definitions>
  <inkml:trace contextRef="#ctx0" brushRef="#br0">12242 1616 16383 0 0,'-6'0'0'0'0,"-7"0"0"0"0,-7 0 0 0 0,-6 0 0 0 0,-4 0 0 0 0,-3 0 0 0 0,-1 0 0 0 0,-6 0 0 0 0,-2 0 0 0 0,1 0 0 0 0,1 0 0 0 0,3 6 0 0 0,1 7 0 0 0,1 7 0 0 0,1 1 0 0 0,-4 1 0 0 0,3 4 0 0 0,8 2 0 0 0,4-3 0 0 0,-1-6 0 0 0,-2-7 0 0 0,-2 7 0 0 0,4 5 0 0 0,1-1 0 0 0,-3-5 0 0 0,5 0 0 0 0,5 3 0 0 0,5 4 0 0 0,5 2 0 0 0,9-2 0 0 0,3-1 0 0 0,2 2 0 0 0,4-4 0 0 0,7 6 0 0 0,-1 3 0 0 0,2-3 0 0 0,-1 0 0 0 0,0-6 0 0 0,-2-1 0 0 0,8-3 0 0 0,4 0 0 0 0,3-3 0 0 0,-4 2 0 0 0,0-2 0 0 0,-1 2 0 0 0,2-2 0 0 0,1 2 0 0 0,1-1 0 0 0,7 7 0 0 0,8 0 0 0 0,2-4 0 0 0,-2-5 0 0 0,-9 0 0 0 0,-4-2 0 0 0,-3-2 0 0 0,-1-4 0 0 0,1-3 0 0 0,6-1 0 0 0,2-2 0 0 0,1 0 0 0 0,0-1 0 0 0,-2 1 0 0 0,4-1 0 0 0,1 1 0 0 0,4-1 0 0 0,1 1 0 0 0,-3 0 0 0 0,3 0 0 0 0,4 0 0 0 0,5 0 0 0 0,5 0 0 0 0,-4 0 0 0 0,-5 0 0 0 0,-5 0 0 0 0,-1 0 0 0 0,-1 0 0 0 0,2-11 0 0 0,5-4 0 0 0,-2 1 0 0 0,-2-3 0 0 0,1 1 0 0 0,-3 4 0 0 0,-2-2 0 0 0,-4 1 0 0 0,-3 3 0 0 0,-2 4 0 0 0,-1 2 0 0 0,-1 2 0 0 0,-1 1 0 0 0,1 1 0 0 0,-1 1 0 0 0,1-1 0 0 0,-1 1 0 0 0,1-1 0 0 0,0 1 0 0 0,0-1 0 0 0,6 0 0 0 0,-4-6 0 0 0,-8-7 0 0 0,-8-7 0 0 0,-14 0 0 0 0,-7-3 0 0 0,-8 3 0 0 0,-4-1 0 0 0,1-7 0 0 0,-2-1 0 0 0,-5 7 0 0 0,-5 0 0 0 0,-3 4 0 0 0,-3-1 0 0 0,-1 4 0 0 0,-2 3 0 0 0,0 5 0 0 0,0-3 0 0 0,0 1 0 0 0,1 1 0 0 0,-1 3 0 0 0,1 2 0 0 0,0 1 0 0 0,-6 1 0 0 0,-1 1 0 0 0,-1 1 0 0 0,3-7 0 0 0,0-1 0 0 0,3 1 0 0 0,0 0 0 0 0,2 2 0 0 0,-6 2 0 0 0,4-5 0 0 0,3-1 0 0 0,1 1 0 0 0,-1 1 0 0 0,1 2 0 0 0,-1 2 0 0 0,0-5 0 0 0,-6-1 0 0 0,-2 1 0 0 0,0 2 0 0 0,1 1 0 0 0,2 2 0 0 0,1 1 0 0 0,7-5 0 0 0,3-2 0 0 0,0 2 0 0 0,-7 0 0 0 0,-3-9 0 0 0,-7-2 0 0 0,-2-4 0 0 0,2 1 0 0 0,1 5 0 0 0,4 5 0 0 0,1 3 0 0 0,3-2 0 0 0,0 1 0 0 0,7-5 0 0 0,1-5 0 0 0,1-6 0 0 0,-2-3 0 0 0,-2-4 0 0 0,-6 4 0 0 0,-5 6 0 0 0,1 7 0 0 0,0 6 0 0 0,7 4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4"/>
    </inkml:context>
    <inkml:brush xml:id="br0">
      <inkml:brushProperty name="width" value="0.1" units="cm"/>
      <inkml:brushProperty name="height" value="0.1" units="cm"/>
    </inkml:brush>
  </inkml:definitions>
  <inkml:trace contextRef="#ctx0" brushRef="#br0">14146 10874 16383 0 0,'6'0'0'0'0,"2"6"0"0"0,0 8 0 0 0,4 8 0 0 0,0 6 0 0 0,5-2 0 0 0,4 1 0 0 0,6 1 0 0 0,3-3 0 0 0,10-7 0 0 0,3-5 0 0 0,0-6 0 0 0,-1-4 0 0 0,-1-2 0 0 0,-2-2 0 0 0,-2 0 0 0 0,-1 0 0 0 0,6 0 0 0 0,1 0 0 0 0,0 0 0 0 0,-2 1 0 0 0,-2 0 0 0 0,-1 0 0 0 0,-2 0 0 0 0,0 0 0 0 0,-1 0 0 0 0,0 0 0 0 0,0 0 0 0 0,0 0 0 0 0,-6 6 0 0 0,-2 2 0 0 0,1 0 0 0 0,1 4 0 0 0,2 0 0 0 0,7-2 0 0 0,4-2 0 0 0,1-3 0 0 0,-2-2 0 0 0,-1-2 0 0 0,-8-1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5"/>
    </inkml:context>
    <inkml:brush xml:id="br0">
      <inkml:brushProperty name="width" value="0.1" units="cm"/>
      <inkml:brushProperty name="height" value="0.1" units="cm"/>
    </inkml:brush>
  </inkml:definitions>
  <inkml:trace contextRef="#ctx0" brushRef="#br0">12435 7258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6"/>
    </inkml:context>
    <inkml:brush xml:id="br0">
      <inkml:brushProperty name="width" value="0.1" units="cm"/>
      <inkml:brushProperty name="height" value="0.1" units="cm"/>
    </inkml:brush>
  </inkml:definitions>
  <inkml:trace contextRef="#ctx0" brushRef="#br0">12188 4083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7"/>
    </inkml:context>
    <inkml:brush xml:id="br0">
      <inkml:brushProperty name="width" value="0.1" units="cm"/>
      <inkml:brushProperty name="height" value="0.1" units="cm"/>
    </inkml:brush>
  </inkml:definitions>
  <inkml:trace contextRef="#ctx0" brushRef="#br0">16574 7287 16383 0 0,'0'-6'0'0'0,"-5"-1"0"0"0,-3-6 0 0 0,-10-6 0 0 0,-9-11 0 0 0,2-6 0 0 0,3-2 0 0 0,7-1 0 0 0,5 1 0 0 0,5 1 0 0 0,3 1 0 0 0,2 2 0 0 0,0-5 0 0 0,2-2 0 0 0,-1 1 0 0 0,0 1 0 0 0,-1 2 0 0 0,1 2 0 0 0,-1 1 0 0 0,0-6 0 0 0,11 0 0 0 0,4 0 0 0 0,-1 2 0 0 0,4 6 0 0 0,-3 4 0 0 0,3 7 0 0 0,-2 1 0 0 0,2-2 0 0 0,3 3 0 0 0,4 5 0 0 0,4 4 0 0 0,2 5 0 0 0,1 2 0 0 0,1 3 0 0 0,1 0 0 0 0,0 1 0 0 0,0 0 0 0 0,-1 0 0 0 0,6-1 0 0 0,2 1 0 0 0,-1-1 0 0 0,-1 0 0 0 0,-2 0 0 0 0,-7 6 0 0 0,-3 1 0 0 0,0 6 0 0 0,0 0 0 0 0,7 4 0 0 0,-2 4 0 0 0,-1-1 0 0 0,-5 2 0 0 0,-3 8 0 0 0,-4 4 0 0 0,-5 3 0 0 0,-6 0 0 0 0,-4 0 0 0 0,-2-1 0 0 0,-2-1 0 0 0,-1 4 0 0 0,0 2 0 0 0,-6 0 0 0 0,-12-2 0 0 0,-10-2 0 0 0,-4-8 0 0 0,2-2 0 0 0,2-6 0 0 0,0-7 0 0 0,-1-5 0 0 0,-1-5 0 0 0,-1-3 0 0 0,-6-1 0 0 0,-2-1 0 0 0,0-1 0 0 0,1 1 0 0 0,1 0 0 0 0,3 1 0 0 0,0-1 0 0 0,1 1 0 0 0,1 0 0 0 0,0 0 0 0 0,1 0 0 0 0,-1 0 0 0 0,6 6 0 0 0,7 1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8"/>
    </inkml:context>
    <inkml:brush xml:id="br0">
      <inkml:brushProperty name="width" value="0.1" units="cm"/>
      <inkml:brushProperty name="height" value="0.1" units="cm"/>
    </inkml:brush>
  </inkml:definitions>
  <inkml:trace contextRef="#ctx0" brushRef="#br0">13941 5643 16383 0 0,'-5'0'0'0'0,"-8"0"0"0"0,-8 0 0 0 0,-5 0 0 0 0,-4 6 0 0 0,-2 1 0 0 0,-2 0 0 0 0,-6-1 0 0 0,-2-2 0 0 0,6 4 0 0 0,4 1 0 0 0,7 4 0 0 0,2 1 0 0 0,-1-3 0 0 0,-1-3 0 0 0,-2-3 0 0 0,-3-2 0 0 0,-7-2 0 0 0,-3-1 0 0 0,0 0 0 0 0,1-1 0 0 0,7-5 0 0 0,9-8 0 0 0,3-1 0 0 0,4-3 0 0 0,6-5 0 0 0,4-4 0 0 0,3-3 0 0 0,2-2 0 0 0,1-1 0 0 0,7 5 0 0 0,1 1 0 0 0,0-5 0 0 0,5 2 0 0 0,-1 1 0 0 0,-2-1 0 0 0,2 0 0 0 0,0-1 0 0 0,-2-1 0 0 0,8 5 0 0 0,1 2 0 0 0,4-1 0 0 0,-4-7 0 0 0,2-4 0 0 0,-3 0 0 0 0,-4-1 0 0 0,0 7 0 0 0,-1 3 0 0 0,-4 0 0 0 0,-3 0 0 0 0,4-1 0 0 0,4 4 0 0 0,1 1 0 0 0,-2-2 0 0 0,-4-1 0 0 0,3-2 0 0 0,-1-1 0 0 0,-3-2 0 0 0,4 4 0 0 0,10 3 0 0 0,8-2 0 0 0,-2-6 0 0 0,1 2 0 0 0,0 6 0 0 0,-5 2 0 0 0,6 5 0 0 0,2-1 0 0 0,2 4 0 0 0,1 4 0 0 0,0 4 0 0 0,-6-3 0 0 0,-3 1 0 0 0,1 2 0 0 0,1 1 0 0 0,1 3 0 0 0,1 1 0 0 0,13 2 0 0 0,5 0 0 0 0,-1 0 0 0 0,-2 0 0 0 0,-4 1 0 0 0,-2-1 0 0 0,-3 0 0 0 0,-2 0 0 0 0,-1 0 0 0 0,0 0 0 0 0,-1 0 0 0 0,6 0 0 0 0,2 0 0 0 0,0 0 0 0 0,4 0 0 0 0,1 0 0 0 0,-2 0 0 0 0,-9 6 0 0 0,-4 2 0 0 0,-1-1 0 0 0,-6 4 0 0 0,-2 1 0 0 0,3-3 0 0 0,1-2 0 0 0,9 9 0 0 0,3 2 0 0 0,2 3 0 0 0,-6 4 0 0 0,-3-3 0 0 0,-1-4 0 0 0,0-1 0 0 0,-5 4 0 0 0,-1-3 0 0 0,-4 1 0 0 0,1-1 0 0 0,-4 0 0 0 0,6-2 0 0 0,1 2 0 0 0,-5 3 0 0 0,1 4 0 0 0,-3 3 0 0 0,2-3 0 0 0,-3 0 0 0 0,2-5 0 0 0,-2 1 0 0 0,-3 2 0 0 0,-5 2 0 0 0,-2 3 0 0 0,-3 8 0 0 0,-1 3 0 0 0,-1 2 0 0 0,-1-2 0 0 0,0-2 0 0 0,1 0 0 0 0,-1-3 0 0 0,1 0 0 0 0,0 5 0 0 0,-6-4 0 0 0,-2-2 0 0 0,1-2 0 0 0,-4-6 0 0 0,-1-1 0 0 0,-9 1 0 0 0,-1 1 0 0 0,-2-3 0 0 0,-3 0 0 0 0,-3 1 0 0 0,-1-2 0 0 0,-2-1 0 0 0,0-3 0 0 0,0 1 0 0 0,-6-3 0 0 0,-2-4 0 0 0,6 2 0 0 0,3-2 0 0 0,2-3 0 0 0,5 3 0 0 0,3-1 0 0 0,-2-2 0 0 0,-2-3 0 0 0,-3 3 0 0 0,-6 1 0 0 0,1 4 0 0 0,2-1 0 0 0,0-2 0 0 0,0-4 0 0 0,0-2 0 0 0,6 9 0 0 0,1 2 0 0 0,-1-1 0 0 0,-7-4 0 0 0,-3-4 0 0 0,-2-2 0 0 0,1-3 0 0 0,0-1 0 0 0,1-1 0 0 0,2-1 0 0 0,0 0 0 0 0,-5 1 0 0 0,-2-1 0 0 0,7-5 0 0 0,2-1 0 0 0,3-6 0 0 0,-1-1 0 0 0,0 3 0 0 0,-1 3 0 0 0,5-3 0 0 0,6-5 0 0 0,2 0 0 0 0,4 3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8T02:06:41.749"/>
    </inkml:context>
    <inkml:brush xml:id="br0">
      <inkml:brushProperty name="width" value="0.1" units="cm"/>
      <inkml:brushProperty name="height" value="0.1" units="cm"/>
    </inkml:brush>
  </inkml:definitions>
  <inkml:trace contextRef="#ctx0" brushRef="#br0">17724 2267 16383 0 0,'0'5'0'0'0,"0"8"0"0"0,0 8 0 0 0,-6 10 0 0 0,-7 7 0 0 0,-7 7 0 0 0,-6 8 0 0 0,-10 11 0 0 0,-4 7 0 0 0,-18 30 0 0 0,-4 9 0 0 0,-15 14 0 0 0,-5-2 0 0 0,-17 22 0 0 0,-9 4 0 0 0,-8 22 0 0 0,10-2 0 0 0,-5 22 0 0 0,11-4 0 0 0,-12 10 0 0 0,2-16 0 0 0,-19 17 0 0 0,6-13 0 0 0,2-5 0 0 0,4 1 0 0 0,-5 10 0 0 0,11-17 0 0 0,3-3 0 0 0,3-21 0 0 0,-3 5 0 0 0,10-12 0 0 0,12-4 0 0 0,8-12 0 0 0,-4 5 0 0 0,5-14 0 0 0,0-4 0 0 0,7 1 0 0 0,-2-2 0 0 0,1-9 0 0 0,6-10 0 0 0,9 1 0 0 0,3-4 0 0 0,4-7 0 0 0,0-5 0 0 0,2 1 0 0 0,-2-3 0 0 0,2-7 0 0 0,3 6 0 0 0,3-4 0 0 0,4 3 0 0 0,2 0 0 0 0,1-1 0 0 0,1-2 0 0 0,0 4 0 0 0,-5 6 0 0 0,-13 1 0 0 0,-3-3 0 0 0,1-3 0 0 0,4-4 0 0 0,6 4 0 0 0,3-7 0 0 0,-7 3 0 0 0,-2-6 0 0 0,1 3 0 0 0,5-4 0 0 0,-3 3 0 0 0,1-4 0 0 0,-9-8 0 0 0,0 4 0 0 0,-14 9 0 0 0,5-2 0 0 0,1-2 0 0 0,7 1 0 0 0,-17 10 0 0 0,-1-7 0 0 0,-5-4 0 0 0,5-8 0 0 0,-7-2 0 0 0,4-4 0 0 0,3 5 0 0 0,4-1 0 0 0,2-4 0 0 0,0-5 0 0 0,2 0 0 0 0,0-7 0 0 0,-1-4 0 0 0,6-9 0 0 0,-3-3 0 0 0,2 6 0 0 0,1-2 0 0 0,11 0 0 0 0,2-4 0 0 0,3-7 0 0 0,4 0 0 0 0,-2-3 0 0 0,5 3 0 0 0,4-3 0 0 0,2-2 0 0 0,0-4 0 0 0,0 3 0 0 0,0-1 0 0 0,-1-1 0 0 0,0 3 0 0 0,-12 0 0 0 0,-4-2 0 0 0,1 3 0 0 0,-3 0 0 0 0,6 3 0 0 0,1 10 0 0 0,-5 2 0 0 0,-5 1 0 0 0,1 1 0 0 0,-2 2 0 0 0,-3 1 0 0 0,3 1 0 0 0,-1-5 0 0 0,-3-3 0 0 0,4-4 0 0 0,10-1 0 0 0,8 2 0 0 0,-2-2 0 0 0,0 6 0 0 0,-5 4 0 0 0,-6 3 0 0 0,0-4 0 0 0,2-7 0 0 0,4-2 0 0 0,3 1 0 0 0,9 4 0 0 0,3-4 0 0 0,-3-5 0 0 0,-4 1 0 0 0,5 3 0 0 0,2-2 0 0 0,0 7 0 0 0,-1 5 0 0 0,5 3 0 0 0,-5 7 0 0 0,2 3 0 0 0,-5 16 0 0 0,-9 3 0 0 0,-2 9 0 0 0,-1-2 0 0 0,3 3 0 0 0,2 2 0 0 0,2 10 0 0 0,-4 7 0 0 0,5-5 0 0 0,-8 10 0 0 0,-2 1 0 0 0,6-6 0 0 0,5-12 0 0 0,3-9 0 0 0,1-4 0 0 0,5-8 0 0 0,8-3 0 0 0,1-5 0 0 0,3 0 0 0 0,5-3 0 0 0,3-3 0 0 0,-3-4 0 0 0,1-3 0 0 0,-5-8 0 0 0,0-3 0 0 0,3-1 0 0 0,-9 2 0 0 0,-1 7 0 0 0,3 3 0 0 0,5 1 0 0 0,3 0 0 0 0,5-1 0 0 0,1-1 0 0 0,3-1 0 0 0,0-1 0 0 0,1 5 0 0 0,0 1 0 0 0,0 0 0 0 0,-1-1 0 0 0,1-2 0 0 0,-1-2 0 0 0,0 0 0 0 0,-6-7 0 0 0,-7-8 0 0 0,-7-8 0 0 0,-6-5 0 0 0,-4-4 0 0 0,-8-3 0 0 0,-4-1 0 0 0,1-1 0 0 0,0 1 0 0 0,3-1 0 0 0,1 2 0 0 0,2-1 0 0 0,7 1 0 0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C85D641-43CD-40EB-B915-7AF9A487980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93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E2719D-BC0F-42D1-981C-E4B86A432E4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5D641-43CD-40EB-B915-7AF9A4879805}" type="slidenum">
              <a:rPr lang="en-US" smtClean="0"/>
              <a:t>‹#›</a:t>
            </a:fld>
            <a:endParaRPr lang="en-US"/>
          </a:p>
        </p:txBody>
      </p:sp>
    </p:spTree>
    <p:extLst>
      <p:ext uri="{BB962C8B-B14F-4D97-AF65-F5344CB8AC3E}">
        <p14:creationId xmlns:p14="http://schemas.microsoft.com/office/powerpoint/2010/main" val="376178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7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79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spTree>
    <p:extLst>
      <p:ext uri="{BB962C8B-B14F-4D97-AF65-F5344CB8AC3E}">
        <p14:creationId xmlns:p14="http://schemas.microsoft.com/office/powerpoint/2010/main" val="408599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67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194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962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62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spTree>
    <p:extLst>
      <p:ext uri="{BB962C8B-B14F-4D97-AF65-F5344CB8AC3E}">
        <p14:creationId xmlns:p14="http://schemas.microsoft.com/office/powerpoint/2010/main" val="94345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2719D-BC0F-42D1-981C-E4B86A432E43}"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5D641-43CD-40EB-B915-7AF9A487980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22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E2719D-BC0F-42D1-981C-E4B86A432E4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5D641-43CD-40EB-B915-7AF9A4879805}" type="slidenum">
              <a:rPr lang="en-US" smtClean="0"/>
              <a:t>‹#›</a:t>
            </a:fld>
            <a:endParaRPr lang="en-US"/>
          </a:p>
        </p:txBody>
      </p:sp>
    </p:spTree>
    <p:extLst>
      <p:ext uri="{BB962C8B-B14F-4D97-AF65-F5344CB8AC3E}">
        <p14:creationId xmlns:p14="http://schemas.microsoft.com/office/powerpoint/2010/main" val="259310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E2719D-BC0F-42D1-981C-E4B86A432E43}"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5D641-43CD-40EB-B915-7AF9A487980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59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E2719D-BC0F-42D1-981C-E4B86A432E43}"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5D641-43CD-40EB-B915-7AF9A48798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04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2719D-BC0F-42D1-981C-E4B86A432E43}"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5D641-43CD-40EB-B915-7AF9A4879805}" type="slidenum">
              <a:rPr lang="en-US" smtClean="0"/>
              <a:t>‹#›</a:t>
            </a:fld>
            <a:endParaRPr lang="en-US"/>
          </a:p>
        </p:txBody>
      </p:sp>
    </p:spTree>
    <p:extLst>
      <p:ext uri="{BB962C8B-B14F-4D97-AF65-F5344CB8AC3E}">
        <p14:creationId xmlns:p14="http://schemas.microsoft.com/office/powerpoint/2010/main" val="252491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E2719D-BC0F-42D1-981C-E4B86A432E4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5D641-43CD-40EB-B915-7AF9A487980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E2719D-BC0F-42D1-981C-E4B86A432E43}"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5D641-43CD-40EB-B915-7AF9A4879805}" type="slidenum">
              <a:rPr lang="en-US" smtClean="0"/>
              <a:t>‹#›</a:t>
            </a:fld>
            <a:endParaRPr lang="en-US"/>
          </a:p>
        </p:txBody>
      </p:sp>
    </p:spTree>
    <p:extLst>
      <p:ext uri="{BB962C8B-B14F-4D97-AF65-F5344CB8AC3E}">
        <p14:creationId xmlns:p14="http://schemas.microsoft.com/office/powerpoint/2010/main" val="3321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E2719D-BC0F-42D1-981C-E4B86A432E43}" type="datetimeFigureOut">
              <a:rPr lang="en-US" smtClean="0"/>
              <a:t>7/20/2023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85D641-43CD-40EB-B915-7AF9A4879805}" type="slidenum">
              <a:rPr lang="en-US" smtClean="0"/>
              <a:t>‹#›</a:t>
            </a:fld>
            <a:endParaRPr lang="en-US"/>
          </a:p>
        </p:txBody>
      </p:sp>
    </p:spTree>
    <p:extLst>
      <p:ext uri="{BB962C8B-B14F-4D97-AF65-F5344CB8AC3E}">
        <p14:creationId xmlns:p14="http://schemas.microsoft.com/office/powerpoint/2010/main" val="3912031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image" Target="../media/image13.png"/><Relationship Id="rId21" Type="http://schemas.openxmlformats.org/officeDocument/2006/relationships/customXml" Target="../ink/ink11.xml"/><Relationship Id="rId34" Type="http://schemas.openxmlformats.org/officeDocument/2006/relationships/image" Target="../media/image17.png"/><Relationship Id="rId42" Type="http://schemas.openxmlformats.org/officeDocument/2006/relationships/image" Target="../media/image21.png"/><Relationship Id="rId47" Type="http://schemas.openxmlformats.org/officeDocument/2006/relationships/customXml" Target="../ink/ink24.xml"/><Relationship Id="rId50" Type="http://schemas.openxmlformats.org/officeDocument/2006/relationships/image" Target="../media/image25.png"/><Relationship Id="rId55" Type="http://schemas.openxmlformats.org/officeDocument/2006/relationships/customXml" Target="../ink/ink28.xml"/><Relationship Id="rId63" Type="http://schemas.openxmlformats.org/officeDocument/2006/relationships/customXml" Target="../ink/ink32.xml"/><Relationship Id="rId7" Type="http://schemas.openxmlformats.org/officeDocument/2006/relationships/image" Target="../media/image40.png"/><Relationship Id="rId2" Type="http://schemas.openxmlformats.org/officeDocument/2006/relationships/customXml" Target="../ink/ink1.xml"/><Relationship Id="rId16" Type="http://schemas.openxmlformats.org/officeDocument/2006/relationships/image" Target="../media/image8.png"/><Relationship Id="rId29" Type="http://schemas.openxmlformats.org/officeDocument/2006/relationships/customXml" Target="../ink/ink15.xml"/><Relationship Id="rId11" Type="http://schemas.openxmlformats.org/officeDocument/2006/relationships/image" Target="../media/image60.png"/><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customXml" Target="../ink/ink19.xml"/><Relationship Id="rId40" Type="http://schemas.openxmlformats.org/officeDocument/2006/relationships/image" Target="../media/image20.png"/><Relationship Id="rId45" Type="http://schemas.openxmlformats.org/officeDocument/2006/relationships/customXml" Target="../ink/ink23.xml"/><Relationship Id="rId53" Type="http://schemas.openxmlformats.org/officeDocument/2006/relationships/customXml" Target="../ink/ink27.xml"/><Relationship Id="rId58" Type="http://schemas.openxmlformats.org/officeDocument/2006/relationships/image" Target="../media/image29.png"/><Relationship Id="rId66" Type="http://schemas.openxmlformats.org/officeDocument/2006/relationships/image" Target="../media/image33.png"/><Relationship Id="rId5" Type="http://schemas.openxmlformats.org/officeDocument/2006/relationships/image" Target="../media/image34.png"/><Relationship Id="rId61" Type="http://schemas.openxmlformats.org/officeDocument/2006/relationships/customXml" Target="../ink/ink31.xml"/><Relationship Id="rId19" Type="http://schemas.openxmlformats.org/officeDocument/2006/relationships/customXml" Target="../ink/ink10.xml"/><Relationship Id="rId14" Type="http://schemas.openxmlformats.org/officeDocument/2006/relationships/image" Target="../media/image70.png"/><Relationship Id="rId22" Type="http://schemas.openxmlformats.org/officeDocument/2006/relationships/image" Target="../media/image11.png"/><Relationship Id="rId27" Type="http://schemas.openxmlformats.org/officeDocument/2006/relationships/customXml" Target="../ink/ink14.xml"/><Relationship Id="rId30" Type="http://schemas.openxmlformats.org/officeDocument/2006/relationships/image" Target="../media/image15.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24.png"/><Relationship Id="rId56" Type="http://schemas.openxmlformats.org/officeDocument/2006/relationships/image" Target="../media/image28.png"/><Relationship Id="rId64" Type="http://schemas.openxmlformats.org/officeDocument/2006/relationships/image" Target="../media/image32.png"/><Relationship Id="rId8" Type="http://schemas.openxmlformats.org/officeDocument/2006/relationships/customXml" Target="../ink/ink4.xml"/><Relationship Id="rId51" Type="http://schemas.openxmlformats.org/officeDocument/2006/relationships/customXml" Target="../ink/ink26.xml"/><Relationship Id="rId3" Type="http://schemas.openxmlformats.org/officeDocument/2006/relationships/image" Target="../media/image2.png"/><Relationship Id="rId12" Type="http://schemas.openxmlformats.org/officeDocument/2006/relationships/customXml" Target="../ink/ink6.xml"/><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19.png"/><Relationship Id="rId46" Type="http://schemas.openxmlformats.org/officeDocument/2006/relationships/image" Target="../media/image23.png"/><Relationship Id="rId59" Type="http://schemas.openxmlformats.org/officeDocument/2006/relationships/customXml" Target="../ink/ink30.xml"/><Relationship Id="rId20" Type="http://schemas.openxmlformats.org/officeDocument/2006/relationships/image" Target="../media/image10.png"/><Relationship Id="rId41" Type="http://schemas.openxmlformats.org/officeDocument/2006/relationships/customXml" Target="../ink/ink21.xml"/><Relationship Id="rId54" Type="http://schemas.openxmlformats.org/officeDocument/2006/relationships/image" Target="../media/image27.png"/><Relationship Id="rId6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customXml" Target="../ink/ink5.xml"/><Relationship Id="rId31" Type="http://schemas.openxmlformats.org/officeDocument/2006/relationships/customXml" Target="../ink/ink16.xml"/><Relationship Id="rId44" Type="http://schemas.openxmlformats.org/officeDocument/2006/relationships/image" Target="../media/image22.png"/><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33.xml"/><Relationship Id="rId4" Type="http://schemas.openxmlformats.org/officeDocument/2006/relationships/customXml" Target="../ink/ink2.xml"/><Relationship Id="rId9" Type="http://schemas.openxmlformats.org/officeDocument/2006/relationships/image" Target="../media/image50.png"/><Relationship Id="rId13" Type="http://schemas.openxmlformats.org/officeDocument/2006/relationships/customXml" Target="../ink/ink7.xml"/><Relationship Id="rId18" Type="http://schemas.openxmlformats.org/officeDocument/2006/relationships/image" Target="../media/image9.png"/><Relationship Id="rId39" Type="http://schemas.openxmlformats.org/officeDocument/2006/relationships/customXml" Target="../ink/ink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44AB-632B-26AE-FB90-D824953ADDA0}"/>
              </a:ext>
            </a:extLst>
          </p:cNvPr>
          <p:cNvSpPr>
            <a:spLocks noGrp="1"/>
          </p:cNvSpPr>
          <p:nvPr>
            <p:ph type="ctrTitle"/>
          </p:nvPr>
        </p:nvSpPr>
        <p:spPr/>
        <p:txBody>
          <a:bodyPr/>
          <a:lstStyle/>
          <a:p>
            <a:r>
              <a:rPr lang="en-US" dirty="0"/>
              <a:t>DPA Concerns with DJJ Proposed Regulations</a:t>
            </a:r>
          </a:p>
        </p:txBody>
      </p:sp>
      <p:sp>
        <p:nvSpPr>
          <p:cNvPr id="3" name="Subtitle 2">
            <a:extLst>
              <a:ext uri="{FF2B5EF4-FFF2-40B4-BE49-F238E27FC236}">
                <a16:creationId xmlns:a16="http://schemas.microsoft.com/office/drawing/2014/main" id="{340D66CE-8763-3250-CDFC-3D012DB2D3B2}"/>
              </a:ext>
            </a:extLst>
          </p:cNvPr>
          <p:cNvSpPr>
            <a:spLocks noGrp="1"/>
          </p:cNvSpPr>
          <p:nvPr>
            <p:ph type="subTitle" idx="1"/>
          </p:nvPr>
        </p:nvSpPr>
        <p:spPr>
          <a:xfrm>
            <a:off x="2688165" y="4309061"/>
            <a:ext cx="6815669" cy="1728135"/>
          </a:xfrm>
        </p:spPr>
        <p:txBody>
          <a:bodyPr>
            <a:normAutofit/>
          </a:bodyPr>
          <a:lstStyle/>
          <a:p>
            <a:pPr algn="l">
              <a:lnSpc>
                <a:spcPct val="110000"/>
              </a:lnSpc>
              <a:spcBef>
                <a:spcPts val="0"/>
              </a:spcBef>
              <a:spcAft>
                <a:spcPts val="0"/>
              </a:spcAft>
            </a:pPr>
            <a:r>
              <a:rPr lang="en-US" dirty="0"/>
              <a:t>B. Scott West	, Dep. Public Advocate</a:t>
            </a:r>
          </a:p>
          <a:p>
            <a:pPr algn="l">
              <a:lnSpc>
                <a:spcPct val="110000"/>
              </a:lnSpc>
              <a:spcBef>
                <a:spcPts val="0"/>
              </a:spcBef>
              <a:spcAft>
                <a:spcPts val="0"/>
              </a:spcAft>
            </a:pPr>
            <a:endParaRPr lang="en-US" sz="1200" dirty="0"/>
          </a:p>
          <a:p>
            <a:pPr algn="l">
              <a:lnSpc>
                <a:spcPct val="110000"/>
              </a:lnSpc>
              <a:spcBef>
                <a:spcPts val="0"/>
              </a:spcBef>
              <a:spcAft>
                <a:spcPts val="0"/>
              </a:spcAft>
            </a:pPr>
            <a:r>
              <a:rPr lang="en-US" dirty="0"/>
              <a:t>Laura Karem, Juvenile Post-Disposition </a:t>
            </a:r>
            <a:r>
              <a:rPr lang="en-US"/>
              <a:t>Branch Supervisor</a:t>
            </a:r>
            <a:endParaRPr lang="en-US" dirty="0"/>
          </a:p>
        </p:txBody>
      </p:sp>
    </p:spTree>
    <p:extLst>
      <p:ext uri="{BB962C8B-B14F-4D97-AF65-F5344CB8AC3E}">
        <p14:creationId xmlns:p14="http://schemas.microsoft.com/office/powerpoint/2010/main" val="427168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ACC2-6220-2BDA-866D-87A1A441BF6D}"/>
              </a:ext>
            </a:extLst>
          </p:cNvPr>
          <p:cNvSpPr>
            <a:spLocks noGrp="1"/>
          </p:cNvSpPr>
          <p:nvPr>
            <p:ph type="title"/>
          </p:nvPr>
        </p:nvSpPr>
        <p:spPr/>
        <p:txBody>
          <a:bodyPr/>
          <a:lstStyle/>
          <a:p>
            <a:r>
              <a:rPr lang="en-US" dirty="0"/>
              <a:t>Is this Pop Art?</a:t>
            </a:r>
          </a:p>
        </p:txBody>
      </p:sp>
      <p:sp>
        <p:nvSpPr>
          <p:cNvPr id="3" name="Content Placeholder 2">
            <a:extLst>
              <a:ext uri="{FF2B5EF4-FFF2-40B4-BE49-F238E27FC236}">
                <a16:creationId xmlns:a16="http://schemas.microsoft.com/office/drawing/2014/main" id="{51D6F79C-3623-70EC-8649-352732D389F6}"/>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pPr marL="0" indent="0">
              <a:buNone/>
            </a:pPr>
            <a:r>
              <a:rPr lang="en-US" dirty="0">
                <a:cs typeface="Calibri"/>
              </a:rPr>
              <a:t>No, the black squiggles are a 4 pronged trail of where Campbell youth are dispersed throughout the detention system, where the trial attorney would need to visit with youth at Warren, Fayette, Breathitt, and Boyd to maintain client contact.</a:t>
            </a:r>
          </a:p>
          <a:p>
            <a:endParaRPr lang="en-US" dirty="0">
              <a:cs typeface="Calibri"/>
            </a:endParaRPr>
          </a:p>
        </p:txBody>
      </p:sp>
    </p:spTree>
    <p:extLst>
      <p:ext uri="{BB962C8B-B14F-4D97-AF65-F5344CB8AC3E}">
        <p14:creationId xmlns:p14="http://schemas.microsoft.com/office/powerpoint/2010/main" val="305775493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DE89-E81D-7252-43FB-AA5AD8C06E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E53D0D-CBDD-A501-E1FF-398744E062D5}"/>
              </a:ext>
            </a:extLst>
          </p:cNvPr>
          <p:cNvSpPr>
            <a:spLocks noGrp="1"/>
          </p:cNvSpPr>
          <p:nvPr>
            <p:ph idx="1"/>
          </p:nvPr>
        </p:nvSpPr>
        <p:spPr/>
        <p:txBody>
          <a:bodyPr/>
          <a:lstStyle/>
          <a:p>
            <a:pPr marL="0" indent="0">
              <a:buNone/>
            </a:pPr>
            <a:r>
              <a:rPr lang="en-US" dirty="0">
                <a:cs typeface="Calibri"/>
              </a:rPr>
              <a:t>The </a:t>
            </a:r>
            <a:r>
              <a:rPr lang="en-US" b="1" dirty="0">
                <a:solidFill>
                  <a:srgbClr val="FF0000"/>
                </a:solidFill>
                <a:cs typeface="Calibri"/>
              </a:rPr>
              <a:t>red</a:t>
            </a:r>
            <a:r>
              <a:rPr lang="en-US" dirty="0">
                <a:cs typeface="Calibri"/>
              </a:rPr>
              <a:t> circles represent all the counties with girls at Boyd. Christian, Daviess, Hopkins, Muhlenberg youth drive past Warren, Adair, and Fayette on the way to Boyd. Girls in Wolfe, Jackson, and Magoffin drive past Breathitt RJDC, Campbell girls go to Boyd and yet there were still 6 girls at Campbell on this date [2 from Fulton County].</a:t>
            </a:r>
          </a:p>
          <a:p>
            <a:endParaRPr lang="en-US" dirty="0"/>
          </a:p>
        </p:txBody>
      </p:sp>
    </p:spTree>
    <p:extLst>
      <p:ext uri="{BB962C8B-B14F-4D97-AF65-F5344CB8AC3E}">
        <p14:creationId xmlns:p14="http://schemas.microsoft.com/office/powerpoint/2010/main" val="382091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2A15-129C-AE4F-8A58-36121053C71D}"/>
              </a:ext>
            </a:extLst>
          </p:cNvPr>
          <p:cNvSpPr>
            <a:spLocks noGrp="1"/>
          </p:cNvSpPr>
          <p:nvPr>
            <p:ph type="title"/>
          </p:nvPr>
        </p:nvSpPr>
        <p:spPr>
          <a:xfrm>
            <a:off x="755904" y="692296"/>
            <a:ext cx="10515600" cy="1325563"/>
          </a:xfrm>
        </p:spPr>
        <p:txBody>
          <a:bodyPr>
            <a:normAutofit/>
          </a:bodyPr>
          <a:lstStyle/>
          <a:p>
            <a:r>
              <a:rPr lang="en-US" sz="3200" dirty="0"/>
              <a:t>Fulton youth used to go to McCracken: 48 miles from home, a hop and a skip from the DPA office</a:t>
            </a:r>
          </a:p>
        </p:txBody>
      </p:sp>
      <p:sp>
        <p:nvSpPr>
          <p:cNvPr id="4" name="Content Placeholder 3">
            <a:extLst>
              <a:ext uri="{FF2B5EF4-FFF2-40B4-BE49-F238E27FC236}">
                <a16:creationId xmlns:a16="http://schemas.microsoft.com/office/drawing/2014/main" id="{46A99F77-C8D9-3124-D532-78CDB386D72F}"/>
              </a:ext>
            </a:extLst>
          </p:cNvPr>
          <p:cNvSpPr>
            <a:spLocks noGrp="1"/>
          </p:cNvSpPr>
          <p:nvPr>
            <p:ph sz="half" idx="2"/>
          </p:nvPr>
        </p:nvSpPr>
        <p:spPr/>
        <p:txBody>
          <a:bodyPr/>
          <a:lstStyle/>
          <a:p>
            <a:r>
              <a:rPr lang="en-US" dirty="0"/>
              <a:t>Fulton  girls housed for intake at Campbell: 350 mile one way drive</a:t>
            </a:r>
          </a:p>
          <a:p>
            <a:r>
              <a:rPr lang="en-US" dirty="0"/>
              <a:t>313 miles for the DPA attorney to visit		</a:t>
            </a:r>
          </a:p>
        </p:txBody>
      </p:sp>
      <p:sp>
        <p:nvSpPr>
          <p:cNvPr id="6" name="Content Placeholder 5">
            <a:extLst>
              <a:ext uri="{FF2B5EF4-FFF2-40B4-BE49-F238E27FC236}">
                <a16:creationId xmlns:a16="http://schemas.microsoft.com/office/drawing/2014/main" id="{3582E603-E100-3F7A-5101-FBFC25FA8FC1}"/>
              </a:ext>
            </a:extLst>
          </p:cNvPr>
          <p:cNvSpPr>
            <a:spLocks noGrp="1"/>
          </p:cNvSpPr>
          <p:nvPr>
            <p:ph sz="quarter" idx="4"/>
          </p:nvPr>
        </p:nvSpPr>
        <p:spPr/>
        <p:txBody>
          <a:bodyPr/>
          <a:lstStyle/>
          <a:p>
            <a:r>
              <a:rPr lang="en-US" dirty="0"/>
              <a:t>Fulton girls detained beyond initial intake at Boyd RJDC: 406 miles one way</a:t>
            </a:r>
          </a:p>
          <a:p>
            <a:r>
              <a:rPr lang="en-US" dirty="0"/>
              <a:t>374 miles one way for DPA attorney to visit</a:t>
            </a:r>
          </a:p>
        </p:txBody>
      </p:sp>
    </p:spTree>
    <p:extLst>
      <p:ext uri="{BB962C8B-B14F-4D97-AF65-F5344CB8AC3E}">
        <p14:creationId xmlns:p14="http://schemas.microsoft.com/office/powerpoint/2010/main" val="72580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0F5CC4-5A66-E50D-E8B2-31C4ABE66C9F}"/>
              </a:ext>
            </a:extLst>
          </p:cNvPr>
          <p:cNvSpPr>
            <a:spLocks noGrp="1"/>
          </p:cNvSpPr>
          <p:nvPr>
            <p:ph type="title"/>
          </p:nvPr>
        </p:nvSpPr>
        <p:spPr/>
        <p:txBody>
          <a:bodyPr>
            <a:normAutofit fontScale="90000"/>
          </a:bodyPr>
          <a:lstStyle/>
          <a:p>
            <a:r>
              <a:rPr lang="en-US" dirty="0"/>
              <a:t>Current Plan impedes DPA client representation</a:t>
            </a:r>
          </a:p>
        </p:txBody>
      </p:sp>
      <p:sp>
        <p:nvSpPr>
          <p:cNvPr id="3" name="Content Placeholder 2">
            <a:extLst>
              <a:ext uri="{FF2B5EF4-FFF2-40B4-BE49-F238E27FC236}">
                <a16:creationId xmlns:a16="http://schemas.microsoft.com/office/drawing/2014/main" id="{37740EE5-80F8-AA77-5996-A9037FFC8393}"/>
              </a:ext>
            </a:extLst>
          </p:cNvPr>
          <p:cNvSpPr>
            <a:spLocks noGrp="1"/>
          </p:cNvSpPr>
          <p:nvPr>
            <p:ph sz="half" idx="1"/>
          </p:nvPr>
        </p:nvSpPr>
        <p:spPr/>
        <p:txBody>
          <a:bodyPr>
            <a:normAutofit fontScale="92500" lnSpcReduction="20000"/>
          </a:bodyPr>
          <a:lstStyle/>
          <a:p>
            <a:r>
              <a:rPr lang="en-US" dirty="0"/>
              <a:t>A Jefferson County defender has youthful clients at Adair [44], Boyd [4 girls], Breathitt [1], Campbell [2 girls], Fayette [2], Jefferson [3], Warren [4]. </a:t>
            </a:r>
          </a:p>
          <a:p>
            <a:r>
              <a:rPr lang="en-US" dirty="0"/>
              <a:t>The Jefferson defender can walk to the former JCYC or drive 12.5 miles to JRJDC. </a:t>
            </a:r>
          </a:p>
          <a:p>
            <a:r>
              <a:rPr lang="en-US" dirty="0"/>
              <a:t>Adair is 110 miles one way. Boyd is 190 miles one way. </a:t>
            </a:r>
          </a:p>
          <a:p>
            <a:r>
              <a:rPr lang="en-US" dirty="0"/>
              <a:t>1 facility visit per day fills a week.</a:t>
            </a:r>
          </a:p>
          <a:p>
            <a:endParaRPr lang="en-US" dirty="0"/>
          </a:p>
        </p:txBody>
      </p:sp>
      <p:sp>
        <p:nvSpPr>
          <p:cNvPr id="5" name="Content Placeholder 4">
            <a:extLst>
              <a:ext uri="{FF2B5EF4-FFF2-40B4-BE49-F238E27FC236}">
                <a16:creationId xmlns:a16="http://schemas.microsoft.com/office/drawing/2014/main" id="{159FA299-1285-4B36-E0C7-466EB4F20F4F}"/>
              </a:ext>
            </a:extLst>
          </p:cNvPr>
          <p:cNvSpPr>
            <a:spLocks noGrp="1"/>
          </p:cNvSpPr>
          <p:nvPr>
            <p:ph sz="half" idx="2"/>
          </p:nvPr>
        </p:nvSpPr>
        <p:spPr/>
        <p:txBody>
          <a:bodyPr>
            <a:normAutofit fontScale="92500" lnSpcReduction="20000"/>
          </a:bodyPr>
          <a:lstStyle/>
          <a:p>
            <a:r>
              <a:rPr lang="en-US" dirty="0"/>
              <a:t>A Boone County defender has youthful clients at Boyd [1], Fayette [1], and Breathitt [2]. Roundtrip from the Boone office to the 3 detention centers is 400 miles, 7 hours and 13 minutes, and that’s just the drive time -without parking and visiting the clients.</a:t>
            </a:r>
          </a:p>
          <a:p>
            <a:r>
              <a:rPr lang="en-US" dirty="0"/>
              <a:t>The Boone defender used to visit youth at Campbell, within 16 miles of the office.</a:t>
            </a:r>
          </a:p>
          <a:p>
            <a:endParaRPr lang="en-US" dirty="0"/>
          </a:p>
        </p:txBody>
      </p:sp>
    </p:spTree>
    <p:extLst>
      <p:ext uri="{BB962C8B-B14F-4D97-AF65-F5344CB8AC3E}">
        <p14:creationId xmlns:p14="http://schemas.microsoft.com/office/powerpoint/2010/main" val="106816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1E26-E8FB-B341-7B20-7A178509BE23}"/>
              </a:ext>
            </a:extLst>
          </p:cNvPr>
          <p:cNvSpPr>
            <a:spLocks noGrp="1"/>
          </p:cNvSpPr>
          <p:nvPr>
            <p:ph type="title"/>
          </p:nvPr>
        </p:nvSpPr>
        <p:spPr/>
        <p:txBody>
          <a:bodyPr>
            <a:normAutofit fontScale="90000"/>
          </a:bodyPr>
          <a:lstStyle/>
          <a:p>
            <a:r>
              <a:rPr lang="en-US" dirty="0">
                <a:cs typeface="Calibri Light"/>
              </a:rPr>
              <a:t>How does a day’s drive impact representation?</a:t>
            </a:r>
            <a:endParaRPr lang="en-US" dirty="0"/>
          </a:p>
        </p:txBody>
      </p:sp>
      <p:sp>
        <p:nvSpPr>
          <p:cNvPr id="3" name="Content Placeholder 2">
            <a:extLst>
              <a:ext uri="{FF2B5EF4-FFF2-40B4-BE49-F238E27FC236}">
                <a16:creationId xmlns:a16="http://schemas.microsoft.com/office/drawing/2014/main" id="{9DCC9F81-A196-3446-B9B3-4B5EEAD4A572}"/>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Trial attorneys are in court, and the drive to a nonregional detention takes a full work day, </a:t>
            </a:r>
          </a:p>
          <a:p>
            <a:r>
              <a:rPr lang="en-US" dirty="0">
                <a:cs typeface="Calibri"/>
              </a:rPr>
              <a:t>ne NKY attorney with clients at Boyd, Fayette, and Breathitt will be able to get to Breathitt August 10th [without overtime for a weekend visit] and,</a:t>
            </a:r>
          </a:p>
          <a:p>
            <a:pPr lvl="1"/>
            <a:r>
              <a:rPr lang="en-US" dirty="0">
                <a:cs typeface="Calibri"/>
              </a:rPr>
              <a:t> that client had been in the community and court ordered an expert evaluation, but now the defense may need to contract with another expert because the original expert does not travel to eastern Kentucky – zoom is not a substitute due to age and competency concerns.</a:t>
            </a:r>
          </a:p>
          <a:p>
            <a:r>
              <a:rPr lang="en-US" dirty="0">
                <a:cs typeface="Calibri"/>
              </a:rPr>
              <a:t>Kids miss court or get pushed to virtual appearances when sheriffs have too many facilities to transport from. Attorney cannot immediately see them after court.</a:t>
            </a:r>
          </a:p>
          <a:p>
            <a:r>
              <a:rPr lang="en-US" dirty="0">
                <a:cs typeface="Calibri"/>
              </a:rPr>
              <a:t>Kids get moved and surprise are not where they need to be when they need to be there: delaying court two weeks from planned admission to actual admission date, delaying releases; delaying evaluations.</a:t>
            </a:r>
          </a:p>
        </p:txBody>
      </p:sp>
    </p:spTree>
    <p:extLst>
      <p:ext uri="{BB962C8B-B14F-4D97-AF65-F5344CB8AC3E}">
        <p14:creationId xmlns:p14="http://schemas.microsoft.com/office/powerpoint/2010/main" val="3690312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26781E-F25D-D4A1-4850-9239A56309FF}"/>
              </a:ext>
            </a:extLst>
          </p:cNvPr>
          <p:cNvSpPr txBox="1"/>
          <p:nvPr/>
        </p:nvSpPr>
        <p:spPr>
          <a:xfrm>
            <a:off x="961937" y="691141"/>
            <a:ext cx="10268125" cy="5262979"/>
          </a:xfrm>
          <a:prstGeom prst="rect">
            <a:avLst/>
          </a:prstGeom>
          <a:noFill/>
        </p:spPr>
        <p:txBody>
          <a:bodyPr wrap="square">
            <a:spAutoFit/>
          </a:bodyPr>
          <a:lstStyle/>
          <a:p>
            <a:r>
              <a:rPr lang="en-US" sz="2800" dirty="0">
                <a:solidFill>
                  <a:srgbClr val="000000"/>
                </a:solidFill>
                <a:effectLst/>
              </a:rPr>
              <a:t>The rules and regulations of an administrative agency duly adopted pursuant to the powers delegated to it have the force and effect of law. …[citations omitted]. </a:t>
            </a:r>
          </a:p>
          <a:p>
            <a:endParaRPr lang="en-US" sz="2800" dirty="0">
              <a:solidFill>
                <a:srgbClr val="000000"/>
              </a:solidFill>
              <a:effectLst/>
            </a:endParaRPr>
          </a:p>
          <a:p>
            <a:r>
              <a:rPr lang="en-US" sz="2800" dirty="0">
                <a:solidFill>
                  <a:srgbClr val="000000"/>
                </a:solidFill>
                <a:effectLst/>
              </a:rPr>
              <a:t>An administrative agency … generally may regulate relative to administration and enforcement of a statute when the regulation is within the limit set by the statute, but the regulation adopted must not exceed the specific power delegated to the agency by the Legislature. </a:t>
            </a:r>
            <a:r>
              <a:rPr lang="en-US" sz="2800" b="1" i="1" u="sng" dirty="0">
                <a:solidFill>
                  <a:srgbClr val="000000"/>
                </a:solidFill>
                <a:effectLst/>
              </a:rPr>
              <a:t>It may not by rule or regulation amend, alter, enlarge, or limit the terms of a legislative enactment</a:t>
            </a:r>
            <a:r>
              <a:rPr lang="en-US" sz="2800" dirty="0">
                <a:solidFill>
                  <a:srgbClr val="000000"/>
                </a:solidFill>
                <a:effectLst/>
              </a:rPr>
              <a:t>.  [Emphasis added.]</a:t>
            </a:r>
            <a:br>
              <a:rPr lang="en-US" sz="2800" dirty="0">
                <a:solidFill>
                  <a:srgbClr val="000000"/>
                </a:solidFill>
                <a:effectLst/>
              </a:rPr>
            </a:br>
            <a:br>
              <a:rPr lang="en-US" sz="2800" dirty="0">
                <a:solidFill>
                  <a:srgbClr val="000000"/>
                </a:solidFill>
                <a:effectLst/>
              </a:rPr>
            </a:br>
            <a:r>
              <a:rPr lang="en-US" sz="2800" u="sng" dirty="0">
                <a:solidFill>
                  <a:srgbClr val="3D3D3D"/>
                </a:solidFill>
                <a:effectLst/>
              </a:rPr>
              <a:t>Linkous v. </a:t>
            </a:r>
            <a:r>
              <a:rPr lang="en-US" sz="2800" u="sng" dirty="0" err="1">
                <a:solidFill>
                  <a:srgbClr val="3D3D3D"/>
                </a:solidFill>
                <a:effectLst/>
              </a:rPr>
              <a:t>Darch</a:t>
            </a:r>
            <a:r>
              <a:rPr lang="en-US" sz="2800" dirty="0">
                <a:solidFill>
                  <a:srgbClr val="000000"/>
                </a:solidFill>
                <a:effectLst/>
              </a:rPr>
              <a:t>, 323 S.W.2d 850, 852 (Ky. 1959)</a:t>
            </a:r>
          </a:p>
        </p:txBody>
      </p:sp>
    </p:spTree>
    <p:extLst>
      <p:ext uri="{BB962C8B-B14F-4D97-AF65-F5344CB8AC3E}">
        <p14:creationId xmlns:p14="http://schemas.microsoft.com/office/powerpoint/2010/main" val="185616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090925-32B3-E978-670E-8FDAF4D6A7FE}"/>
              </a:ext>
            </a:extLst>
          </p:cNvPr>
          <p:cNvSpPr txBox="1"/>
          <p:nvPr/>
        </p:nvSpPr>
        <p:spPr>
          <a:xfrm>
            <a:off x="1048624" y="1445938"/>
            <a:ext cx="10167457" cy="3970318"/>
          </a:xfrm>
          <a:prstGeom prst="rect">
            <a:avLst/>
          </a:prstGeom>
          <a:noFill/>
        </p:spPr>
        <p:txBody>
          <a:bodyPr wrap="square">
            <a:spAutoFit/>
          </a:bodyPr>
          <a:lstStyle/>
          <a:p>
            <a:r>
              <a:rPr lang="en-US" sz="2800" b="1" dirty="0"/>
              <a:t>Section 4. KRS 15A.305 is amended to read as follows:</a:t>
            </a:r>
          </a:p>
          <a:p>
            <a:r>
              <a:rPr lang="en-US" sz="2800" dirty="0"/>
              <a:t>(1) The Department of Juvenile Justice shall</a:t>
            </a:r>
            <a:r>
              <a:rPr lang="en-US" sz="2800" b="1" dirty="0">
                <a:solidFill>
                  <a:srgbClr val="FF0000"/>
                </a:solidFill>
              </a:rPr>
              <a:t>[</a:t>
            </a:r>
            <a:r>
              <a:rPr lang="en-US" sz="2800" b="1" strike="sngStrike" dirty="0">
                <a:solidFill>
                  <a:srgbClr val="FF0000"/>
                </a:solidFill>
              </a:rPr>
              <a:t>, with available funds,</a:t>
            </a:r>
            <a:r>
              <a:rPr lang="en-US" sz="2800" b="1" dirty="0">
                <a:solidFill>
                  <a:srgbClr val="FF0000"/>
                </a:solidFill>
              </a:rPr>
              <a:t>]</a:t>
            </a:r>
            <a:r>
              <a:rPr lang="en-US" sz="2800" b="1" strike="sngStrike" dirty="0">
                <a:solidFill>
                  <a:srgbClr val="FF0000"/>
                </a:solidFill>
              </a:rPr>
              <a:t> </a:t>
            </a:r>
            <a:r>
              <a:rPr lang="en-US" sz="2800" dirty="0"/>
              <a:t>develop and administer a statewide detention program and, </a:t>
            </a:r>
            <a:r>
              <a:rPr lang="en-US" sz="2800" b="1" dirty="0">
                <a:solidFill>
                  <a:srgbClr val="00B050"/>
                </a:solidFill>
              </a:rPr>
              <a:t>as each regional facility is constructed and ready for occupancy</a:t>
            </a:r>
            <a:r>
              <a:rPr lang="en-US" sz="2800" dirty="0"/>
              <a:t>, shall</a:t>
            </a:r>
            <a:r>
              <a:rPr lang="en-US" sz="2800" b="1" dirty="0">
                <a:solidFill>
                  <a:srgbClr val="FF0000"/>
                </a:solidFill>
              </a:rPr>
              <a:t>[</a:t>
            </a:r>
            <a:r>
              <a:rPr lang="en-US" sz="2800" b="1" strike="sngStrike" dirty="0">
                <a:solidFill>
                  <a:srgbClr val="FF0000"/>
                </a:solidFill>
              </a:rPr>
              <a:t>, within appropriation limitations,</a:t>
            </a:r>
            <a:r>
              <a:rPr lang="en-US" sz="2800" b="1" dirty="0">
                <a:solidFill>
                  <a:srgbClr val="FF0000"/>
                </a:solidFill>
              </a:rPr>
              <a:t>]</a:t>
            </a:r>
            <a:r>
              <a:rPr lang="en-US" sz="2800" b="1" dirty="0"/>
              <a:t> </a:t>
            </a:r>
            <a:r>
              <a:rPr lang="en-US" sz="2800" dirty="0"/>
              <a:t>provide for:</a:t>
            </a:r>
          </a:p>
          <a:p>
            <a:pPr marL="788670" indent="-514350">
              <a:buAutoNum type="alphaLcParenBoth"/>
            </a:pPr>
            <a:r>
              <a:rPr lang="en-US" sz="2800" dirty="0"/>
              <a:t>The operation of </a:t>
            </a:r>
            <a:r>
              <a:rPr lang="en-US" sz="2800" dirty="0" err="1"/>
              <a:t>preadjudication</a:t>
            </a:r>
            <a:r>
              <a:rPr lang="en-US" sz="2800" dirty="0"/>
              <a:t> detention facilities for children charged with public offenses; and</a:t>
            </a:r>
          </a:p>
          <a:p>
            <a:pPr marL="788670" indent="-514350">
              <a:buAutoNum type="alphaLcParenBoth"/>
            </a:pPr>
            <a:r>
              <a:rPr lang="en-US" sz="2800" dirty="0"/>
              <a:t>The operation of </a:t>
            </a:r>
            <a:r>
              <a:rPr lang="en-US" sz="2800" dirty="0" err="1"/>
              <a:t>postadjudication</a:t>
            </a:r>
            <a:r>
              <a:rPr lang="en-US" sz="2800" dirty="0"/>
              <a:t> detention facilities for children adjudicated delinquent or found guilty of public offenses</a:t>
            </a:r>
          </a:p>
        </p:txBody>
      </p:sp>
    </p:spTree>
    <p:extLst>
      <p:ext uri="{BB962C8B-B14F-4D97-AF65-F5344CB8AC3E}">
        <p14:creationId xmlns:p14="http://schemas.microsoft.com/office/powerpoint/2010/main" val="51574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2468D-405E-F6A3-6FD0-438B94D9BBBF}"/>
              </a:ext>
            </a:extLst>
          </p:cNvPr>
          <p:cNvSpPr txBox="1"/>
          <p:nvPr/>
        </p:nvSpPr>
        <p:spPr>
          <a:xfrm>
            <a:off x="1115736" y="2415435"/>
            <a:ext cx="10008066" cy="2246769"/>
          </a:xfrm>
          <a:prstGeom prst="rect">
            <a:avLst/>
          </a:prstGeom>
          <a:noFill/>
        </p:spPr>
        <p:txBody>
          <a:bodyPr wrap="square">
            <a:spAutoFit/>
          </a:bodyPr>
          <a:lstStyle/>
          <a:p>
            <a:r>
              <a:rPr lang="en-US" sz="2800" dirty="0"/>
              <a:t>(2) In </a:t>
            </a:r>
            <a:r>
              <a:rPr lang="en-US" sz="2800" b="1" dirty="0">
                <a:solidFill>
                  <a:srgbClr val="00B050"/>
                </a:solidFill>
              </a:rPr>
              <a:t>each region </a:t>
            </a:r>
            <a:r>
              <a:rPr lang="en-US" sz="2800" dirty="0"/>
              <a:t>in which the Department of Juvenile Justice operates or contracts for the operation of a detention facility, the department shall</a:t>
            </a:r>
            <a:r>
              <a:rPr lang="en-US" sz="2800" b="1" dirty="0">
                <a:solidFill>
                  <a:srgbClr val="FF0000"/>
                </a:solidFill>
              </a:rPr>
              <a:t>[</a:t>
            </a:r>
            <a:r>
              <a:rPr lang="en-US" sz="2800" b="1" strike="sngStrike" dirty="0">
                <a:solidFill>
                  <a:srgbClr val="FF0000"/>
                </a:solidFill>
              </a:rPr>
              <a:t>, within appropriation limitations,</a:t>
            </a:r>
            <a:r>
              <a:rPr lang="en-US" sz="2800" b="1" dirty="0">
                <a:solidFill>
                  <a:srgbClr val="FF0000"/>
                </a:solidFill>
              </a:rPr>
              <a:t>] </a:t>
            </a:r>
            <a:r>
              <a:rPr lang="en-US" sz="2800" dirty="0"/>
              <a:t>develop and administer a program for alternatives to secure detention that shall provide for: …</a:t>
            </a:r>
          </a:p>
        </p:txBody>
      </p:sp>
    </p:spTree>
    <p:extLst>
      <p:ext uri="{BB962C8B-B14F-4D97-AF65-F5344CB8AC3E}">
        <p14:creationId xmlns:p14="http://schemas.microsoft.com/office/powerpoint/2010/main" val="152677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E4D72E-F058-CE15-C1FD-78586434DF4A}"/>
              </a:ext>
            </a:extLst>
          </p:cNvPr>
          <p:cNvSpPr txBox="1"/>
          <p:nvPr/>
        </p:nvSpPr>
        <p:spPr>
          <a:xfrm>
            <a:off x="1283516" y="2138436"/>
            <a:ext cx="9890620" cy="3108543"/>
          </a:xfrm>
          <a:prstGeom prst="rect">
            <a:avLst/>
          </a:prstGeom>
          <a:noFill/>
        </p:spPr>
        <p:txBody>
          <a:bodyPr wrap="square">
            <a:spAutoFit/>
          </a:bodyPr>
          <a:lstStyle/>
          <a:p>
            <a:r>
              <a:rPr lang="en-US" sz="2800" b="1" dirty="0"/>
              <a:t>Section 6. The Justice and Public Safety Cabinet shall:</a:t>
            </a:r>
            <a:r>
              <a:rPr lang="en-US" sz="2800" dirty="0"/>
              <a:t>(1) Develop and implement, as soon as practicable, a </a:t>
            </a:r>
            <a:r>
              <a:rPr lang="en-US" sz="2800" b="1" dirty="0">
                <a:solidFill>
                  <a:srgbClr val="00B050"/>
                </a:solidFill>
              </a:rPr>
              <a:t>plan that will transition back to the regional model of juvenile detention center facilities while safely segregating males and females and separating violent and nonviolent offenders</a:t>
            </a:r>
            <a:r>
              <a:rPr lang="en-US" sz="2800" dirty="0"/>
              <a:t>. The plan shall provide for a return to the regional structure from the current emergency structure;</a:t>
            </a:r>
          </a:p>
        </p:txBody>
      </p:sp>
    </p:spTree>
    <p:extLst>
      <p:ext uri="{BB962C8B-B14F-4D97-AF65-F5344CB8AC3E}">
        <p14:creationId xmlns:p14="http://schemas.microsoft.com/office/powerpoint/2010/main" val="82297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D66FA-C027-188A-D1FE-F839EFFC1F1E}"/>
              </a:ext>
            </a:extLst>
          </p:cNvPr>
          <p:cNvPicPr>
            <a:picLocks noChangeAspect="1"/>
          </p:cNvPicPr>
          <p:nvPr/>
        </p:nvPicPr>
        <p:blipFill rotWithShape="1">
          <a:blip r:embed="rId2"/>
          <a:srcRect l="42174" t="30970" r="43735" b="30323"/>
          <a:stretch/>
        </p:blipFill>
        <p:spPr>
          <a:xfrm>
            <a:off x="856334" y="157357"/>
            <a:ext cx="9807005" cy="6543285"/>
          </a:xfrm>
          <a:prstGeom prst="rect">
            <a:avLst/>
          </a:prstGeom>
        </p:spPr>
      </p:pic>
      <p:sp>
        <p:nvSpPr>
          <p:cNvPr id="4" name="Arrow: Left 3">
            <a:extLst>
              <a:ext uri="{FF2B5EF4-FFF2-40B4-BE49-F238E27FC236}">
                <a16:creationId xmlns:a16="http://schemas.microsoft.com/office/drawing/2014/main" id="{AA61580F-6542-3CAA-E16C-EFA2C4EDE3AF}"/>
              </a:ext>
            </a:extLst>
          </p:cNvPr>
          <p:cNvSpPr/>
          <p:nvPr/>
        </p:nvSpPr>
        <p:spPr>
          <a:xfrm rot="19105993">
            <a:off x="3372203" y="3464653"/>
            <a:ext cx="1979971" cy="10055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82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err="1">
                <a:cs typeface="Calibri Light"/>
              </a:rPr>
              <a:t>Deregionalization</a:t>
            </a:r>
            <a:r>
              <a:rPr lang="en-US">
                <a:cs typeface="Calibri Light"/>
              </a:rPr>
              <a:t> = drive disparity</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p of Kentucky Counties">
            <a:extLst>
              <a:ext uri="{FF2B5EF4-FFF2-40B4-BE49-F238E27FC236}">
                <a16:creationId xmlns:a16="http://schemas.microsoft.com/office/drawing/2014/main" id="{CAF8807C-0773-0954-65EE-3858673B2493}"/>
              </a:ext>
            </a:extLst>
          </p:cNvPr>
          <p:cNvPicPr>
            <a:picLocks noGrp="1" noChangeAspect="1"/>
          </p:cNvPicPr>
          <p:nvPr>
            <p:ph idx="1"/>
          </p:nvPr>
        </p:nvPicPr>
        <p:blipFill>
          <a:blip r:embed="rId2"/>
          <a:stretch>
            <a:fillRect/>
          </a:stretch>
        </p:blipFill>
        <p:spPr>
          <a:xfrm>
            <a:off x="643467" y="1138936"/>
            <a:ext cx="10905066" cy="4580127"/>
          </a:xfrm>
          <a:prstGeom prst="rect">
            <a:avLst/>
          </a:prstGeom>
          <a:ln>
            <a:noFill/>
          </a:ln>
        </p:spPr>
      </p:pic>
    </p:spTree>
    <p:extLst>
      <p:ext uri="{BB962C8B-B14F-4D97-AF65-F5344CB8AC3E}">
        <p14:creationId xmlns:p14="http://schemas.microsoft.com/office/powerpoint/2010/main" val="428654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172FC0B-7576-9A04-8EF9-8ED43AA7939C}"/>
                  </a:ext>
                </a:extLst>
              </p14:cNvPr>
              <p14:cNvContentPartPr/>
              <p14:nvPr/>
            </p14:nvContentPartPr>
            <p14:xfrm>
              <a:off x="8977143" y="786791"/>
              <a:ext cx="751652" cy="497966"/>
            </p14:xfrm>
          </p:contentPart>
        </mc:Choice>
        <mc:Fallback xmlns="">
          <p:pic>
            <p:nvPicPr>
              <p:cNvPr id="5" name="Ink 4">
                <a:extLst>
                  <a:ext uri="{FF2B5EF4-FFF2-40B4-BE49-F238E27FC236}">
                    <a16:creationId xmlns:a16="http://schemas.microsoft.com/office/drawing/2014/main" id="{0172FC0B-7576-9A04-8EF9-8ED43AA7939C}"/>
                  </a:ext>
                </a:extLst>
              </p:cNvPr>
              <p:cNvPicPr/>
              <p:nvPr/>
            </p:nvPicPr>
            <p:blipFill>
              <a:blip r:embed="rId3"/>
              <a:stretch>
                <a:fillRect/>
              </a:stretch>
            </p:blipFill>
            <p:spPr>
              <a:xfrm>
                <a:off x="8959152" y="768801"/>
                <a:ext cx="787274" cy="53358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2D10DCC-BDBD-2879-BDC1-A301CD99D906}"/>
                  </a:ext>
                </a:extLst>
              </p14:cNvPr>
              <p14:cNvContentPartPr/>
              <p14:nvPr/>
            </p14:nvContentPartPr>
            <p14:xfrm>
              <a:off x="5523207" y="5205961"/>
              <a:ext cx="245130" cy="269775"/>
            </p14:xfrm>
          </p:contentPart>
        </mc:Choice>
        <mc:Fallback xmlns="">
          <p:pic>
            <p:nvPicPr>
              <p:cNvPr id="6" name="Ink 5">
                <a:extLst>
                  <a:ext uri="{FF2B5EF4-FFF2-40B4-BE49-F238E27FC236}">
                    <a16:creationId xmlns:a16="http://schemas.microsoft.com/office/drawing/2014/main" id="{92D10DCC-BDBD-2879-BDC1-A301CD99D906}"/>
                  </a:ext>
                </a:extLst>
              </p:cNvPr>
              <p:cNvPicPr/>
              <p:nvPr/>
            </p:nvPicPr>
            <p:blipFill>
              <a:blip r:embed="rId5"/>
              <a:stretch>
                <a:fillRect/>
              </a:stretch>
            </p:blipFill>
            <p:spPr>
              <a:xfrm>
                <a:off x="5505236" y="5187976"/>
                <a:ext cx="280713" cy="30538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F89689A-C200-52C2-BA46-C6B9291B3BC4}"/>
                  </a:ext>
                </a:extLst>
              </p14:cNvPr>
              <p14:cNvContentPartPr/>
              <p14:nvPr/>
            </p14:nvContentPartPr>
            <p14:xfrm>
              <a:off x="9994900" y="7213256"/>
              <a:ext cx="1108508" cy="76544"/>
            </p14:xfrm>
          </p:contentPart>
        </mc:Choice>
        <mc:Fallback xmlns="">
          <p:pic>
            <p:nvPicPr>
              <p:cNvPr id="7" name="Ink 6">
                <a:extLst>
                  <a:ext uri="{FF2B5EF4-FFF2-40B4-BE49-F238E27FC236}">
                    <a16:creationId xmlns:a16="http://schemas.microsoft.com/office/drawing/2014/main" id="{2F89689A-C200-52C2-BA46-C6B9291B3BC4}"/>
                  </a:ext>
                </a:extLst>
              </p:cNvPr>
              <p:cNvPicPr/>
              <p:nvPr/>
            </p:nvPicPr>
            <p:blipFill>
              <a:blip r:embed="rId7"/>
              <a:stretch>
                <a:fillRect/>
              </a:stretch>
            </p:blipFill>
            <p:spPr>
              <a:xfrm>
                <a:off x="9976911" y="7195288"/>
                <a:ext cx="1144127" cy="1121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EB35F97-CC56-EBFC-C3AD-83B90BF4A8F8}"/>
                  </a:ext>
                </a:extLst>
              </p14:cNvPr>
              <p14:cNvContentPartPr/>
              <p14:nvPr/>
            </p14:nvContentPartPr>
            <p14:xfrm>
              <a:off x="10033000" y="7238999"/>
              <a:ext cx="467970" cy="102485"/>
            </p14:xfrm>
          </p:contentPart>
        </mc:Choice>
        <mc:Fallback xmlns="">
          <p:pic>
            <p:nvPicPr>
              <p:cNvPr id="8" name="Ink 7">
                <a:extLst>
                  <a:ext uri="{FF2B5EF4-FFF2-40B4-BE49-F238E27FC236}">
                    <a16:creationId xmlns:a16="http://schemas.microsoft.com/office/drawing/2014/main" id="{BEB35F97-CC56-EBFC-C3AD-83B90BF4A8F8}"/>
                  </a:ext>
                </a:extLst>
              </p:cNvPr>
              <p:cNvPicPr/>
              <p:nvPr/>
            </p:nvPicPr>
            <p:blipFill>
              <a:blip r:embed="rId9"/>
              <a:stretch>
                <a:fillRect/>
              </a:stretch>
            </p:blipFill>
            <p:spPr>
              <a:xfrm>
                <a:off x="10015015" y="7221082"/>
                <a:ext cx="503580" cy="13796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663248C-CA6F-A8DD-EFA9-2EE0779EF903}"/>
                  </a:ext>
                </a:extLst>
              </p14:cNvPr>
              <p14:cNvContentPartPr/>
              <p14:nvPr/>
            </p14:nvContentPartPr>
            <p14:xfrm>
              <a:off x="8801100" y="4635500"/>
              <a:ext cx="19050" cy="19050"/>
            </p14:xfrm>
          </p:contentPart>
        </mc:Choice>
        <mc:Fallback xmlns="">
          <p:pic>
            <p:nvPicPr>
              <p:cNvPr id="9" name="Ink 8">
                <a:extLst>
                  <a:ext uri="{FF2B5EF4-FFF2-40B4-BE49-F238E27FC236}">
                    <a16:creationId xmlns:a16="http://schemas.microsoft.com/office/drawing/2014/main" id="{2663248C-CA6F-A8DD-EFA9-2EE0779EF903}"/>
                  </a:ext>
                </a:extLst>
              </p:cNvPr>
              <p:cNvPicPr/>
              <p:nvPr/>
            </p:nvPicPr>
            <p:blipFill>
              <a:blip r:embed="rId11"/>
              <a:stretch>
                <a:fillRect/>
              </a:stretch>
            </p:blipFill>
            <p:spPr>
              <a:xfrm>
                <a:off x="7848600" y="3683000"/>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BEF9DC4-D50C-283C-05BC-BDBAEB0834D2}"/>
                  </a:ext>
                </a:extLst>
              </p14:cNvPr>
              <p14:cNvContentPartPr/>
              <p14:nvPr/>
            </p14:nvContentPartPr>
            <p14:xfrm>
              <a:off x="8084343" y="2416968"/>
              <a:ext cx="17859" cy="17859"/>
            </p14:xfrm>
          </p:contentPart>
        </mc:Choice>
        <mc:Fallback xmlns="">
          <p:pic>
            <p:nvPicPr>
              <p:cNvPr id="11" name="Ink 10">
                <a:extLst>
                  <a:ext uri="{FF2B5EF4-FFF2-40B4-BE49-F238E27FC236}">
                    <a16:creationId xmlns:a16="http://schemas.microsoft.com/office/drawing/2014/main" id="{DBEF9DC4-D50C-283C-05BC-BDBAEB0834D2}"/>
                  </a:ext>
                </a:extLst>
              </p:cNvPr>
              <p:cNvPicPr/>
              <p:nvPr/>
            </p:nvPicPr>
            <p:blipFill>
              <a:blip r:embed="rId11"/>
              <a:stretch>
                <a:fillRect/>
              </a:stretch>
            </p:blipFill>
            <p:spPr>
              <a:xfrm>
                <a:off x="7191393" y="1524018"/>
                <a:ext cx="1785900" cy="17859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03E485B3-81B2-AFE1-B218-F4C093846094}"/>
                  </a:ext>
                </a:extLst>
              </p14:cNvPr>
              <p14:cNvContentPartPr/>
              <p14:nvPr/>
            </p14:nvContentPartPr>
            <p14:xfrm>
              <a:off x="10951883" y="3951326"/>
              <a:ext cx="336982" cy="334923"/>
            </p14:xfrm>
          </p:contentPart>
        </mc:Choice>
        <mc:Fallback xmlns="">
          <p:pic>
            <p:nvPicPr>
              <p:cNvPr id="12" name="Ink 11">
                <a:extLst>
                  <a:ext uri="{FF2B5EF4-FFF2-40B4-BE49-F238E27FC236}">
                    <a16:creationId xmlns:a16="http://schemas.microsoft.com/office/drawing/2014/main" id="{03E485B3-81B2-AFE1-B218-F4C093846094}"/>
                  </a:ext>
                </a:extLst>
              </p:cNvPr>
              <p:cNvPicPr/>
              <p:nvPr/>
            </p:nvPicPr>
            <p:blipFill>
              <a:blip r:embed="rId14"/>
              <a:stretch>
                <a:fillRect/>
              </a:stretch>
            </p:blipFill>
            <p:spPr>
              <a:xfrm>
                <a:off x="10933901" y="3933339"/>
                <a:ext cx="372586" cy="37053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01F97D33-7F44-3046-2898-D9815CF6A706}"/>
                  </a:ext>
                </a:extLst>
              </p14:cNvPr>
              <p14:cNvContentPartPr/>
              <p14:nvPr/>
            </p14:nvContentPartPr>
            <p14:xfrm>
              <a:off x="8773285" y="2642519"/>
              <a:ext cx="812445" cy="537574"/>
            </p14:xfrm>
          </p:contentPart>
        </mc:Choice>
        <mc:Fallback xmlns="">
          <p:pic>
            <p:nvPicPr>
              <p:cNvPr id="13" name="Ink 12">
                <a:extLst>
                  <a:ext uri="{FF2B5EF4-FFF2-40B4-BE49-F238E27FC236}">
                    <a16:creationId xmlns:a16="http://schemas.microsoft.com/office/drawing/2014/main" id="{01F97D33-7F44-3046-2898-D9815CF6A706}"/>
                  </a:ext>
                </a:extLst>
              </p:cNvPr>
              <p:cNvPicPr/>
              <p:nvPr/>
            </p:nvPicPr>
            <p:blipFill>
              <a:blip r:embed="rId16"/>
              <a:stretch>
                <a:fillRect/>
              </a:stretch>
            </p:blipFill>
            <p:spPr>
              <a:xfrm>
                <a:off x="8755295" y="2624528"/>
                <a:ext cx="848066" cy="57319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1E948E00-6382-0043-9327-E87F6D792E64}"/>
                  </a:ext>
                </a:extLst>
              </p14:cNvPr>
              <p14:cNvContentPartPr/>
              <p14:nvPr/>
            </p14:nvContentPartPr>
            <p14:xfrm>
              <a:off x="5727672" y="1190625"/>
              <a:ext cx="3249640" cy="4133955"/>
            </p14:xfrm>
          </p:contentPart>
        </mc:Choice>
        <mc:Fallback xmlns="">
          <p:pic>
            <p:nvPicPr>
              <p:cNvPr id="14" name="Ink 13">
                <a:extLst>
                  <a:ext uri="{FF2B5EF4-FFF2-40B4-BE49-F238E27FC236}">
                    <a16:creationId xmlns:a16="http://schemas.microsoft.com/office/drawing/2014/main" id="{1E948E00-6382-0043-9327-E87F6D792E64}"/>
                  </a:ext>
                </a:extLst>
              </p:cNvPr>
              <p:cNvPicPr/>
              <p:nvPr/>
            </p:nvPicPr>
            <p:blipFill>
              <a:blip r:embed="rId18"/>
              <a:stretch>
                <a:fillRect/>
              </a:stretch>
            </p:blipFill>
            <p:spPr>
              <a:xfrm>
                <a:off x="5709674" y="1172626"/>
                <a:ext cx="3285275" cy="41695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53B68EC1-959A-8C88-4399-E9F0C7CF4FA6}"/>
                  </a:ext>
                </a:extLst>
              </p14:cNvPr>
              <p14:cNvContentPartPr/>
              <p14:nvPr/>
            </p14:nvContentPartPr>
            <p14:xfrm>
              <a:off x="9119883" y="1178718"/>
              <a:ext cx="166991" cy="1841388"/>
            </p14:xfrm>
          </p:contentPart>
        </mc:Choice>
        <mc:Fallback xmlns="">
          <p:pic>
            <p:nvPicPr>
              <p:cNvPr id="15" name="Ink 14">
                <a:extLst>
                  <a:ext uri="{FF2B5EF4-FFF2-40B4-BE49-F238E27FC236}">
                    <a16:creationId xmlns:a16="http://schemas.microsoft.com/office/drawing/2014/main" id="{53B68EC1-959A-8C88-4399-E9F0C7CF4FA6}"/>
                  </a:ext>
                </a:extLst>
              </p:cNvPr>
              <p:cNvPicPr/>
              <p:nvPr/>
            </p:nvPicPr>
            <p:blipFill>
              <a:blip r:embed="rId20"/>
              <a:stretch>
                <a:fillRect/>
              </a:stretch>
            </p:blipFill>
            <p:spPr>
              <a:xfrm>
                <a:off x="9101888" y="1160722"/>
                <a:ext cx="202621" cy="187702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51A7723D-6B97-CE6C-3E4D-41674F488909}"/>
                  </a:ext>
                </a:extLst>
              </p14:cNvPr>
              <p14:cNvContentPartPr/>
              <p14:nvPr/>
            </p14:nvContentPartPr>
            <p14:xfrm>
              <a:off x="9274968" y="1214437"/>
              <a:ext cx="1790517" cy="2720654"/>
            </p14:xfrm>
          </p:contentPart>
        </mc:Choice>
        <mc:Fallback xmlns="">
          <p:pic>
            <p:nvPicPr>
              <p:cNvPr id="16" name="Ink 15">
                <a:extLst>
                  <a:ext uri="{FF2B5EF4-FFF2-40B4-BE49-F238E27FC236}">
                    <a16:creationId xmlns:a16="http://schemas.microsoft.com/office/drawing/2014/main" id="{51A7723D-6B97-CE6C-3E4D-41674F488909}"/>
                  </a:ext>
                </a:extLst>
              </p:cNvPr>
              <p:cNvPicPr/>
              <p:nvPr/>
            </p:nvPicPr>
            <p:blipFill>
              <a:blip r:embed="rId22"/>
              <a:stretch>
                <a:fillRect/>
              </a:stretch>
            </p:blipFill>
            <p:spPr>
              <a:xfrm>
                <a:off x="9256973" y="1196438"/>
                <a:ext cx="1826147" cy="27562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2814441A-EA48-5979-C954-217571451EE0}"/>
                  </a:ext>
                </a:extLst>
              </p14:cNvPr>
              <p14:cNvContentPartPr/>
              <p14:nvPr/>
            </p14:nvContentPartPr>
            <p14:xfrm>
              <a:off x="9199840" y="1178226"/>
              <a:ext cx="2885004" cy="1167823"/>
            </p14:xfrm>
          </p:contentPart>
        </mc:Choice>
        <mc:Fallback xmlns="">
          <p:pic>
            <p:nvPicPr>
              <p:cNvPr id="17" name="Ink 16">
                <a:extLst>
                  <a:ext uri="{FF2B5EF4-FFF2-40B4-BE49-F238E27FC236}">
                    <a16:creationId xmlns:a16="http://schemas.microsoft.com/office/drawing/2014/main" id="{2814441A-EA48-5979-C954-217571451EE0}"/>
                  </a:ext>
                </a:extLst>
              </p:cNvPr>
              <p:cNvPicPr/>
              <p:nvPr/>
            </p:nvPicPr>
            <p:blipFill>
              <a:blip r:embed="rId24"/>
              <a:stretch>
                <a:fillRect/>
              </a:stretch>
            </p:blipFill>
            <p:spPr>
              <a:xfrm>
                <a:off x="9181842" y="1160232"/>
                <a:ext cx="2920639" cy="120345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F26A1F3C-FB8A-847A-400A-28D491F90460}"/>
                  </a:ext>
                </a:extLst>
              </p14:cNvPr>
              <p14:cNvContentPartPr/>
              <p14:nvPr/>
            </p14:nvContentPartPr>
            <p14:xfrm>
              <a:off x="4130370" y="4606261"/>
              <a:ext cx="479081" cy="455423"/>
            </p14:xfrm>
          </p:contentPart>
        </mc:Choice>
        <mc:Fallback xmlns="">
          <p:pic>
            <p:nvPicPr>
              <p:cNvPr id="24" name="Ink 23">
                <a:extLst>
                  <a:ext uri="{FF2B5EF4-FFF2-40B4-BE49-F238E27FC236}">
                    <a16:creationId xmlns:a16="http://schemas.microsoft.com/office/drawing/2014/main" id="{F26A1F3C-FB8A-847A-400A-28D491F90460}"/>
                  </a:ext>
                </a:extLst>
              </p:cNvPr>
              <p:cNvPicPr/>
              <p:nvPr/>
            </p:nvPicPr>
            <p:blipFill>
              <a:blip r:embed="rId26"/>
              <a:stretch>
                <a:fillRect/>
              </a:stretch>
            </p:blipFill>
            <p:spPr>
              <a:xfrm>
                <a:off x="4112386" y="4588274"/>
                <a:ext cx="514688" cy="49103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5110F391-0245-B0AA-8FE9-F648BFD6360B}"/>
                  </a:ext>
                </a:extLst>
              </p14:cNvPr>
              <p14:cNvContentPartPr/>
              <p14:nvPr/>
            </p14:nvContentPartPr>
            <p14:xfrm>
              <a:off x="12010979" y="2274094"/>
              <a:ext cx="143991" cy="85770"/>
            </p14:xfrm>
          </p:contentPart>
        </mc:Choice>
        <mc:Fallback xmlns="">
          <p:pic>
            <p:nvPicPr>
              <p:cNvPr id="26" name="Ink 25">
                <a:extLst>
                  <a:ext uri="{FF2B5EF4-FFF2-40B4-BE49-F238E27FC236}">
                    <a16:creationId xmlns:a16="http://schemas.microsoft.com/office/drawing/2014/main" id="{5110F391-0245-B0AA-8FE9-F648BFD6360B}"/>
                  </a:ext>
                </a:extLst>
              </p:cNvPr>
              <p:cNvPicPr/>
              <p:nvPr/>
            </p:nvPicPr>
            <p:blipFill>
              <a:blip r:embed="rId28"/>
              <a:stretch>
                <a:fillRect/>
              </a:stretch>
            </p:blipFill>
            <p:spPr>
              <a:xfrm>
                <a:off x="11993025" y="2256150"/>
                <a:ext cx="179540" cy="12129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37FE08AA-20D2-01E0-8100-82EB86D57CA9}"/>
                  </a:ext>
                </a:extLst>
              </p14:cNvPr>
              <p14:cNvContentPartPr/>
              <p14:nvPr/>
            </p14:nvContentPartPr>
            <p14:xfrm>
              <a:off x="3522192" y="5178657"/>
              <a:ext cx="609365" cy="347016"/>
            </p14:xfrm>
          </p:contentPart>
        </mc:Choice>
        <mc:Fallback xmlns="">
          <p:pic>
            <p:nvPicPr>
              <p:cNvPr id="27" name="Ink 26">
                <a:extLst>
                  <a:ext uri="{FF2B5EF4-FFF2-40B4-BE49-F238E27FC236}">
                    <a16:creationId xmlns:a16="http://schemas.microsoft.com/office/drawing/2014/main" id="{37FE08AA-20D2-01E0-8100-82EB86D57CA9}"/>
                  </a:ext>
                </a:extLst>
              </p:cNvPr>
              <p:cNvPicPr/>
              <p:nvPr/>
            </p:nvPicPr>
            <p:blipFill>
              <a:blip r:embed="rId30"/>
              <a:stretch>
                <a:fillRect/>
              </a:stretch>
            </p:blipFill>
            <p:spPr>
              <a:xfrm>
                <a:off x="3504195" y="5160677"/>
                <a:ext cx="644998" cy="38261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F3228324-C630-8934-DB66-1E39A4A9163B}"/>
                  </a:ext>
                </a:extLst>
              </p14:cNvPr>
              <p14:cNvContentPartPr/>
              <p14:nvPr/>
            </p14:nvContentPartPr>
            <p14:xfrm>
              <a:off x="3410797" y="4392376"/>
              <a:ext cx="708789" cy="228060"/>
            </p14:xfrm>
          </p:contentPart>
        </mc:Choice>
        <mc:Fallback xmlns="">
          <p:pic>
            <p:nvPicPr>
              <p:cNvPr id="28" name="Ink 27">
                <a:extLst>
                  <a:ext uri="{FF2B5EF4-FFF2-40B4-BE49-F238E27FC236}">
                    <a16:creationId xmlns:a16="http://schemas.microsoft.com/office/drawing/2014/main" id="{F3228324-C630-8934-DB66-1E39A4A9163B}"/>
                  </a:ext>
                </a:extLst>
              </p:cNvPr>
              <p:cNvPicPr/>
              <p:nvPr/>
            </p:nvPicPr>
            <p:blipFill>
              <a:blip r:embed="rId32"/>
              <a:stretch>
                <a:fillRect/>
              </a:stretch>
            </p:blipFill>
            <p:spPr>
              <a:xfrm>
                <a:off x="3392807" y="4374390"/>
                <a:ext cx="744408" cy="26367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A4E1D89B-7642-7AD5-ACC2-25B930F7342B}"/>
                  </a:ext>
                </a:extLst>
              </p14:cNvPr>
              <p14:cNvContentPartPr/>
              <p14:nvPr/>
            </p14:nvContentPartPr>
            <p14:xfrm>
              <a:off x="8856289" y="2714625"/>
              <a:ext cx="419443" cy="321982"/>
            </p14:xfrm>
          </p:contentPart>
        </mc:Choice>
        <mc:Fallback xmlns="">
          <p:pic>
            <p:nvPicPr>
              <p:cNvPr id="29" name="Ink 28">
                <a:extLst>
                  <a:ext uri="{FF2B5EF4-FFF2-40B4-BE49-F238E27FC236}">
                    <a16:creationId xmlns:a16="http://schemas.microsoft.com/office/drawing/2014/main" id="{A4E1D89B-7642-7AD5-ACC2-25B930F7342B}"/>
                  </a:ext>
                </a:extLst>
              </p:cNvPr>
              <p:cNvPicPr/>
              <p:nvPr/>
            </p:nvPicPr>
            <p:blipFill>
              <a:blip r:embed="rId34"/>
              <a:stretch>
                <a:fillRect/>
              </a:stretch>
            </p:blipFill>
            <p:spPr>
              <a:xfrm>
                <a:off x="8838303" y="2696657"/>
                <a:ext cx="455056" cy="35755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037CEC6B-255C-B702-3563-20661A32F830}"/>
                  </a:ext>
                </a:extLst>
              </p14:cNvPr>
              <p14:cNvContentPartPr/>
              <p14:nvPr/>
            </p14:nvContentPartPr>
            <p14:xfrm>
              <a:off x="6644586" y="2630655"/>
              <a:ext cx="678611" cy="477802"/>
            </p14:xfrm>
          </p:contentPart>
        </mc:Choice>
        <mc:Fallback xmlns="">
          <p:pic>
            <p:nvPicPr>
              <p:cNvPr id="30" name="Ink 29">
                <a:extLst>
                  <a:ext uri="{FF2B5EF4-FFF2-40B4-BE49-F238E27FC236}">
                    <a16:creationId xmlns:a16="http://schemas.microsoft.com/office/drawing/2014/main" id="{037CEC6B-255C-B702-3563-20661A32F830}"/>
                  </a:ext>
                </a:extLst>
              </p:cNvPr>
              <p:cNvPicPr/>
              <p:nvPr/>
            </p:nvPicPr>
            <p:blipFill>
              <a:blip r:embed="rId36"/>
              <a:stretch>
                <a:fillRect/>
              </a:stretch>
            </p:blipFill>
            <p:spPr>
              <a:xfrm>
                <a:off x="6626595" y="2612665"/>
                <a:ext cx="714233" cy="51342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969EDF16-E8F7-A271-CC2E-16E4A7C35CF4}"/>
                  </a:ext>
                </a:extLst>
              </p14:cNvPr>
              <p14:cNvContentPartPr/>
              <p14:nvPr/>
            </p14:nvContentPartPr>
            <p14:xfrm>
              <a:off x="4130482" y="3571267"/>
              <a:ext cx="692978" cy="299025"/>
            </p14:xfrm>
          </p:contentPart>
        </mc:Choice>
        <mc:Fallback xmlns="">
          <p:pic>
            <p:nvPicPr>
              <p:cNvPr id="31" name="Ink 30">
                <a:extLst>
                  <a:ext uri="{FF2B5EF4-FFF2-40B4-BE49-F238E27FC236}">
                    <a16:creationId xmlns:a16="http://schemas.microsoft.com/office/drawing/2014/main" id="{969EDF16-E8F7-A271-CC2E-16E4A7C35CF4}"/>
                  </a:ext>
                </a:extLst>
              </p:cNvPr>
              <p:cNvPicPr/>
              <p:nvPr/>
            </p:nvPicPr>
            <p:blipFill>
              <a:blip r:embed="rId38"/>
              <a:stretch>
                <a:fillRect/>
              </a:stretch>
            </p:blipFill>
            <p:spPr>
              <a:xfrm>
                <a:off x="4112492" y="3553297"/>
                <a:ext cx="728598" cy="33460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626ABE25-B821-E5E7-3664-67EB98E668AC}"/>
                  </a:ext>
                </a:extLst>
              </p14:cNvPr>
              <p14:cNvContentPartPr/>
              <p14:nvPr/>
            </p14:nvContentPartPr>
            <p14:xfrm>
              <a:off x="11285700" y="3667125"/>
              <a:ext cx="575287" cy="489202"/>
            </p14:xfrm>
          </p:contentPart>
        </mc:Choice>
        <mc:Fallback xmlns="">
          <p:pic>
            <p:nvPicPr>
              <p:cNvPr id="32" name="Ink 31">
                <a:extLst>
                  <a:ext uri="{FF2B5EF4-FFF2-40B4-BE49-F238E27FC236}">
                    <a16:creationId xmlns:a16="http://schemas.microsoft.com/office/drawing/2014/main" id="{626ABE25-B821-E5E7-3664-67EB98E668AC}"/>
                  </a:ext>
                </a:extLst>
              </p:cNvPr>
              <p:cNvPicPr/>
              <p:nvPr/>
            </p:nvPicPr>
            <p:blipFill>
              <a:blip r:embed="rId40"/>
              <a:stretch>
                <a:fillRect/>
              </a:stretch>
            </p:blipFill>
            <p:spPr>
              <a:xfrm>
                <a:off x="11267711" y="3649140"/>
                <a:ext cx="610905" cy="52481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9B07A112-4E14-81D7-127A-A3B8B520763A}"/>
                  </a:ext>
                </a:extLst>
              </p14:cNvPr>
              <p14:cNvContentPartPr/>
              <p14:nvPr/>
            </p14:nvContentPartPr>
            <p14:xfrm>
              <a:off x="12083415" y="2225760"/>
              <a:ext cx="430741" cy="454208"/>
            </p14:xfrm>
          </p:contentPart>
        </mc:Choice>
        <mc:Fallback xmlns="">
          <p:pic>
            <p:nvPicPr>
              <p:cNvPr id="33" name="Ink 32">
                <a:extLst>
                  <a:ext uri="{FF2B5EF4-FFF2-40B4-BE49-F238E27FC236}">
                    <a16:creationId xmlns:a16="http://schemas.microsoft.com/office/drawing/2014/main" id="{9B07A112-4E14-81D7-127A-A3B8B520763A}"/>
                  </a:ext>
                </a:extLst>
              </p:cNvPr>
              <p:cNvPicPr/>
              <p:nvPr/>
            </p:nvPicPr>
            <p:blipFill>
              <a:blip r:embed="rId42"/>
              <a:stretch>
                <a:fillRect/>
              </a:stretch>
            </p:blipFill>
            <p:spPr>
              <a:xfrm>
                <a:off x="12065422" y="2207779"/>
                <a:ext cx="466366" cy="48981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44525219-6504-4CAC-09B4-0DA294FA4D2A}"/>
                  </a:ext>
                </a:extLst>
              </p14:cNvPr>
              <p14:cNvContentPartPr/>
              <p14:nvPr/>
            </p14:nvContentPartPr>
            <p14:xfrm>
              <a:off x="11865694" y="2145549"/>
              <a:ext cx="88181" cy="80919"/>
            </p14:xfrm>
          </p:contentPart>
        </mc:Choice>
        <mc:Fallback xmlns="">
          <p:pic>
            <p:nvPicPr>
              <p:cNvPr id="34" name="Ink 33">
                <a:extLst>
                  <a:ext uri="{FF2B5EF4-FFF2-40B4-BE49-F238E27FC236}">
                    <a16:creationId xmlns:a16="http://schemas.microsoft.com/office/drawing/2014/main" id="{44525219-6504-4CAC-09B4-0DA294FA4D2A}"/>
                  </a:ext>
                </a:extLst>
              </p:cNvPr>
              <p:cNvPicPr/>
              <p:nvPr/>
            </p:nvPicPr>
            <p:blipFill>
              <a:blip r:embed="rId44"/>
              <a:stretch>
                <a:fillRect/>
              </a:stretch>
            </p:blipFill>
            <p:spPr>
              <a:xfrm>
                <a:off x="11847771" y="2127647"/>
                <a:ext cx="123668" cy="116366"/>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Ink 34">
                <a:extLst>
                  <a:ext uri="{FF2B5EF4-FFF2-40B4-BE49-F238E27FC236}">
                    <a16:creationId xmlns:a16="http://schemas.microsoft.com/office/drawing/2014/main" id="{28593611-74A0-9816-E1A5-5AC93180FF53}"/>
                  </a:ext>
                </a:extLst>
              </p14:cNvPr>
              <p14:cNvContentPartPr/>
              <p14:nvPr/>
            </p14:nvContentPartPr>
            <p14:xfrm>
              <a:off x="8526230" y="1071562"/>
              <a:ext cx="523765" cy="453311"/>
            </p14:xfrm>
          </p:contentPart>
        </mc:Choice>
        <mc:Fallback xmlns="">
          <p:pic>
            <p:nvPicPr>
              <p:cNvPr id="35" name="Ink 34">
                <a:extLst>
                  <a:ext uri="{FF2B5EF4-FFF2-40B4-BE49-F238E27FC236}">
                    <a16:creationId xmlns:a16="http://schemas.microsoft.com/office/drawing/2014/main" id="{28593611-74A0-9816-E1A5-5AC93180FF53}"/>
                  </a:ext>
                </a:extLst>
              </p:cNvPr>
              <p:cNvPicPr/>
              <p:nvPr/>
            </p:nvPicPr>
            <p:blipFill>
              <a:blip r:embed="rId46"/>
              <a:stretch>
                <a:fillRect/>
              </a:stretch>
            </p:blipFill>
            <p:spPr>
              <a:xfrm>
                <a:off x="8508244" y="1053573"/>
                <a:ext cx="559378" cy="48892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97329606-15FC-0743-F901-5974D7C31C34}"/>
                  </a:ext>
                </a:extLst>
              </p14:cNvPr>
              <p14:cNvContentPartPr/>
              <p14:nvPr/>
            </p14:nvContentPartPr>
            <p14:xfrm>
              <a:off x="7429500" y="2998285"/>
              <a:ext cx="579424" cy="266323"/>
            </p14:xfrm>
          </p:contentPart>
        </mc:Choice>
        <mc:Fallback xmlns="">
          <p:pic>
            <p:nvPicPr>
              <p:cNvPr id="36" name="Ink 35">
                <a:extLst>
                  <a:ext uri="{FF2B5EF4-FFF2-40B4-BE49-F238E27FC236}">
                    <a16:creationId xmlns:a16="http://schemas.microsoft.com/office/drawing/2014/main" id="{97329606-15FC-0743-F901-5974D7C31C34}"/>
                  </a:ext>
                </a:extLst>
              </p:cNvPr>
              <p:cNvPicPr/>
              <p:nvPr/>
            </p:nvPicPr>
            <p:blipFill>
              <a:blip r:embed="rId48"/>
              <a:stretch>
                <a:fillRect/>
              </a:stretch>
            </p:blipFill>
            <p:spPr>
              <a:xfrm>
                <a:off x="7411517" y="2980290"/>
                <a:ext cx="615031" cy="30195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CFB53C28-55E2-B2D4-DE07-62AE60855D29}"/>
                  </a:ext>
                </a:extLst>
              </p14:cNvPr>
              <p14:cNvContentPartPr/>
              <p14:nvPr/>
            </p14:nvContentPartPr>
            <p14:xfrm>
              <a:off x="8248366" y="5286374"/>
              <a:ext cx="706930" cy="298779"/>
            </p14:xfrm>
          </p:contentPart>
        </mc:Choice>
        <mc:Fallback xmlns="">
          <p:pic>
            <p:nvPicPr>
              <p:cNvPr id="37" name="Ink 36">
                <a:extLst>
                  <a:ext uri="{FF2B5EF4-FFF2-40B4-BE49-F238E27FC236}">
                    <a16:creationId xmlns:a16="http://schemas.microsoft.com/office/drawing/2014/main" id="{CFB53C28-55E2-B2D4-DE07-62AE60855D29}"/>
                  </a:ext>
                </a:extLst>
              </p:cNvPr>
              <p:cNvPicPr/>
              <p:nvPr/>
            </p:nvPicPr>
            <p:blipFill>
              <a:blip r:embed="rId50"/>
              <a:stretch>
                <a:fillRect/>
              </a:stretch>
            </p:blipFill>
            <p:spPr>
              <a:xfrm>
                <a:off x="8230378" y="5268397"/>
                <a:ext cx="742546" cy="33437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AB5E3ED6-FA0B-A453-5E0C-7C21385E8700}"/>
                  </a:ext>
                </a:extLst>
              </p14:cNvPr>
              <p14:cNvContentPartPr/>
              <p14:nvPr/>
            </p14:nvContentPartPr>
            <p14:xfrm>
              <a:off x="10630911" y="3535031"/>
              <a:ext cx="395700" cy="346406"/>
            </p14:xfrm>
          </p:contentPart>
        </mc:Choice>
        <mc:Fallback xmlns="">
          <p:pic>
            <p:nvPicPr>
              <p:cNvPr id="38" name="Ink 37">
                <a:extLst>
                  <a:ext uri="{FF2B5EF4-FFF2-40B4-BE49-F238E27FC236}">
                    <a16:creationId xmlns:a16="http://schemas.microsoft.com/office/drawing/2014/main" id="{AB5E3ED6-FA0B-A453-5E0C-7C21385E8700}"/>
                  </a:ext>
                </a:extLst>
              </p:cNvPr>
              <p:cNvPicPr/>
              <p:nvPr/>
            </p:nvPicPr>
            <p:blipFill>
              <a:blip r:embed="rId52"/>
              <a:stretch>
                <a:fillRect/>
              </a:stretch>
            </p:blipFill>
            <p:spPr>
              <a:xfrm>
                <a:off x="10612925" y="3517045"/>
                <a:ext cx="431313" cy="38201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964C493E-D39F-D744-2CD9-651A72AB53C7}"/>
                  </a:ext>
                </a:extLst>
              </p14:cNvPr>
              <p14:cNvContentPartPr/>
              <p14:nvPr/>
            </p14:nvContentPartPr>
            <p14:xfrm>
              <a:off x="9700402" y="4179094"/>
              <a:ext cx="443171" cy="310576"/>
            </p14:xfrm>
          </p:contentPart>
        </mc:Choice>
        <mc:Fallback xmlns="">
          <p:pic>
            <p:nvPicPr>
              <p:cNvPr id="39" name="Ink 38">
                <a:extLst>
                  <a:ext uri="{FF2B5EF4-FFF2-40B4-BE49-F238E27FC236}">
                    <a16:creationId xmlns:a16="http://schemas.microsoft.com/office/drawing/2014/main" id="{964C493E-D39F-D744-2CD9-651A72AB53C7}"/>
                  </a:ext>
                </a:extLst>
              </p:cNvPr>
              <p:cNvPicPr/>
              <p:nvPr/>
            </p:nvPicPr>
            <p:blipFill>
              <a:blip r:embed="rId54"/>
              <a:stretch>
                <a:fillRect/>
              </a:stretch>
            </p:blipFill>
            <p:spPr>
              <a:xfrm>
                <a:off x="9682416" y="4161121"/>
                <a:ext cx="478783" cy="346163"/>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FFEACED6-2D5F-FA28-152B-BC03D48CACBF}"/>
                  </a:ext>
                </a:extLst>
              </p14:cNvPr>
              <p14:cNvContentPartPr/>
              <p14:nvPr/>
            </p14:nvContentPartPr>
            <p14:xfrm>
              <a:off x="9214253" y="3702844"/>
              <a:ext cx="408099" cy="239798"/>
            </p14:xfrm>
          </p:contentPart>
        </mc:Choice>
        <mc:Fallback xmlns="">
          <p:pic>
            <p:nvPicPr>
              <p:cNvPr id="40" name="Ink 39">
                <a:extLst>
                  <a:ext uri="{FF2B5EF4-FFF2-40B4-BE49-F238E27FC236}">
                    <a16:creationId xmlns:a16="http://schemas.microsoft.com/office/drawing/2014/main" id="{FFEACED6-2D5F-FA28-152B-BC03D48CACBF}"/>
                  </a:ext>
                </a:extLst>
              </p:cNvPr>
              <p:cNvPicPr/>
              <p:nvPr/>
            </p:nvPicPr>
            <p:blipFill>
              <a:blip r:embed="rId56"/>
              <a:stretch>
                <a:fillRect/>
              </a:stretch>
            </p:blipFill>
            <p:spPr>
              <a:xfrm>
                <a:off x="9196275" y="3684895"/>
                <a:ext cx="443695" cy="275337"/>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45063BAF-7864-53A6-236F-1C489FE284E7}"/>
                  </a:ext>
                </a:extLst>
              </p14:cNvPr>
              <p14:cNvContentPartPr/>
              <p14:nvPr/>
            </p14:nvContentPartPr>
            <p14:xfrm>
              <a:off x="8824969" y="3797354"/>
              <a:ext cx="415726" cy="442231"/>
            </p14:xfrm>
          </p:contentPart>
        </mc:Choice>
        <mc:Fallback xmlns="">
          <p:pic>
            <p:nvPicPr>
              <p:cNvPr id="41" name="Ink 40">
                <a:extLst>
                  <a:ext uri="{FF2B5EF4-FFF2-40B4-BE49-F238E27FC236}">
                    <a16:creationId xmlns:a16="http://schemas.microsoft.com/office/drawing/2014/main" id="{45063BAF-7864-53A6-236F-1C489FE284E7}"/>
                  </a:ext>
                </a:extLst>
              </p:cNvPr>
              <p:cNvPicPr/>
              <p:nvPr/>
            </p:nvPicPr>
            <p:blipFill>
              <a:blip r:embed="rId58"/>
              <a:stretch>
                <a:fillRect/>
              </a:stretch>
            </p:blipFill>
            <p:spPr>
              <a:xfrm>
                <a:off x="8806972" y="3779377"/>
                <a:ext cx="451360" cy="477825"/>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2AAC69B8-614E-3065-55BB-CC122EA9EFE5}"/>
                  </a:ext>
                </a:extLst>
              </p14:cNvPr>
              <p14:cNvContentPartPr/>
              <p14:nvPr/>
            </p14:nvContentPartPr>
            <p14:xfrm>
              <a:off x="10917513" y="2405063"/>
              <a:ext cx="360520" cy="513822"/>
            </p14:xfrm>
          </p:contentPart>
        </mc:Choice>
        <mc:Fallback xmlns="">
          <p:pic>
            <p:nvPicPr>
              <p:cNvPr id="42" name="Ink 41">
                <a:extLst>
                  <a:ext uri="{FF2B5EF4-FFF2-40B4-BE49-F238E27FC236}">
                    <a16:creationId xmlns:a16="http://schemas.microsoft.com/office/drawing/2014/main" id="{2AAC69B8-614E-3065-55BB-CC122EA9EFE5}"/>
                  </a:ext>
                </a:extLst>
              </p:cNvPr>
              <p:cNvPicPr/>
              <p:nvPr/>
            </p:nvPicPr>
            <p:blipFill>
              <a:blip r:embed="rId60"/>
              <a:stretch>
                <a:fillRect/>
              </a:stretch>
            </p:blipFill>
            <p:spPr>
              <a:xfrm>
                <a:off x="10899523" y="2387072"/>
                <a:ext cx="396140" cy="54944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F2EE6653-10D4-CDFE-D8A3-7FAFA81B025A}"/>
                  </a:ext>
                </a:extLst>
              </p14:cNvPr>
              <p14:cNvContentPartPr/>
              <p14:nvPr/>
            </p14:nvContentPartPr>
            <p14:xfrm>
              <a:off x="6057960" y="3738563"/>
              <a:ext cx="728706" cy="405720"/>
            </p14:xfrm>
          </p:contentPart>
        </mc:Choice>
        <mc:Fallback xmlns="">
          <p:pic>
            <p:nvPicPr>
              <p:cNvPr id="43" name="Ink 42">
                <a:extLst>
                  <a:ext uri="{FF2B5EF4-FFF2-40B4-BE49-F238E27FC236}">
                    <a16:creationId xmlns:a16="http://schemas.microsoft.com/office/drawing/2014/main" id="{F2EE6653-10D4-CDFE-D8A3-7FAFA81B025A}"/>
                  </a:ext>
                </a:extLst>
              </p:cNvPr>
              <p:cNvPicPr/>
              <p:nvPr/>
            </p:nvPicPr>
            <p:blipFill>
              <a:blip r:embed="rId62"/>
              <a:stretch>
                <a:fillRect/>
              </a:stretch>
            </p:blipFill>
            <p:spPr>
              <a:xfrm>
                <a:off x="6039967" y="3720579"/>
                <a:ext cx="764332" cy="441328"/>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EFBF766D-04B7-6F8F-559F-9BD163EC6835}"/>
                  </a:ext>
                </a:extLst>
              </p14:cNvPr>
              <p14:cNvContentPartPr/>
              <p14:nvPr/>
            </p14:nvContentPartPr>
            <p14:xfrm>
              <a:off x="9428912" y="3202781"/>
              <a:ext cx="443199" cy="418248"/>
            </p14:xfrm>
          </p:contentPart>
        </mc:Choice>
        <mc:Fallback xmlns="">
          <p:pic>
            <p:nvPicPr>
              <p:cNvPr id="44" name="Ink 43">
                <a:extLst>
                  <a:ext uri="{FF2B5EF4-FFF2-40B4-BE49-F238E27FC236}">
                    <a16:creationId xmlns:a16="http://schemas.microsoft.com/office/drawing/2014/main" id="{EFBF766D-04B7-6F8F-559F-9BD163EC6835}"/>
                  </a:ext>
                </a:extLst>
              </p:cNvPr>
              <p:cNvPicPr/>
              <p:nvPr/>
            </p:nvPicPr>
            <p:blipFill>
              <a:blip r:embed="rId64"/>
              <a:stretch>
                <a:fillRect/>
              </a:stretch>
            </p:blipFill>
            <p:spPr>
              <a:xfrm>
                <a:off x="9410925" y="3184784"/>
                <a:ext cx="478813" cy="45388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B2831972-D2B7-9B65-DE84-B5DC25956B81}"/>
                  </a:ext>
                </a:extLst>
              </p14:cNvPr>
              <p14:cNvContentPartPr/>
              <p14:nvPr/>
            </p14:nvContentPartPr>
            <p14:xfrm>
              <a:off x="9226809" y="748327"/>
              <a:ext cx="903428" cy="324270"/>
            </p14:xfrm>
          </p:contentPart>
        </mc:Choice>
        <mc:Fallback xmlns="">
          <p:pic>
            <p:nvPicPr>
              <p:cNvPr id="45" name="Ink 44">
                <a:extLst>
                  <a:ext uri="{FF2B5EF4-FFF2-40B4-BE49-F238E27FC236}">
                    <a16:creationId xmlns:a16="http://schemas.microsoft.com/office/drawing/2014/main" id="{B2831972-D2B7-9B65-DE84-B5DC25956B81}"/>
                  </a:ext>
                </a:extLst>
              </p:cNvPr>
              <p:cNvPicPr/>
              <p:nvPr/>
            </p:nvPicPr>
            <p:blipFill>
              <a:blip r:embed="rId66"/>
              <a:stretch>
                <a:fillRect/>
              </a:stretch>
            </p:blipFill>
            <p:spPr>
              <a:xfrm>
                <a:off x="9208812" y="730352"/>
                <a:ext cx="939061" cy="359861"/>
              </a:xfrm>
              <a:prstGeom prst="rect">
                <a:avLst/>
              </a:prstGeom>
            </p:spPr>
          </p:pic>
        </mc:Fallback>
      </mc:AlternateContent>
    </p:spTree>
    <p:extLst>
      <p:ext uri="{BB962C8B-B14F-4D97-AF65-F5344CB8AC3E}">
        <p14:creationId xmlns:p14="http://schemas.microsoft.com/office/powerpoint/2010/main" val="4270763096"/>
      </p:ext>
    </p:extLst>
  </p:cSld>
  <p:clrMapOvr>
    <a:masterClrMapping/>
  </p:clrMapOvr>
  <p:transition spd="slow">
    <p:cove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D3D64D746BC74490C89E39C1A0F08C" ma:contentTypeVersion="6" ma:contentTypeDescription="Create a new document." ma:contentTypeScope="" ma:versionID="3d4e5df8665e8ac35e91b76bb1677d54">
  <xsd:schema xmlns:xsd="http://www.w3.org/2001/XMLSchema" xmlns:xs="http://www.w3.org/2001/XMLSchema" xmlns:p="http://schemas.microsoft.com/office/2006/metadata/properties" xmlns:ns3="a2b1af1f-f9cc-467e-b36a-612e90c644ad" xmlns:ns4="7e1b024e-4672-4629-8d0e-87f86a956ecd" targetNamespace="http://schemas.microsoft.com/office/2006/metadata/properties" ma:root="true" ma:fieldsID="1090c95b0fd3d05106d013b576f258c3" ns3:_="" ns4:_="">
    <xsd:import namespace="a2b1af1f-f9cc-467e-b36a-612e90c644ad"/>
    <xsd:import namespace="7e1b024e-4672-4629-8d0e-87f86a956ecd"/>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1af1f-f9cc-467e-b36a-612e90c64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1b024e-4672-4629-8d0e-87f86a956e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2b1af1f-f9cc-467e-b36a-612e90c644ad" xsi:nil="true"/>
  </documentManagement>
</p:properties>
</file>

<file path=customXml/itemProps1.xml><?xml version="1.0" encoding="utf-8"?>
<ds:datastoreItem xmlns:ds="http://schemas.openxmlformats.org/officeDocument/2006/customXml" ds:itemID="{6DE88A0A-2AA0-41BC-BD63-6B32C181A4BF}">
  <ds:schemaRefs>
    <ds:schemaRef ds:uri="http://schemas.microsoft.com/sharepoint/v3/contenttype/forms"/>
  </ds:schemaRefs>
</ds:datastoreItem>
</file>

<file path=customXml/itemProps2.xml><?xml version="1.0" encoding="utf-8"?>
<ds:datastoreItem xmlns:ds="http://schemas.openxmlformats.org/officeDocument/2006/customXml" ds:itemID="{878D3F68-67D7-4E21-8D14-6C38DE168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b1af1f-f9cc-467e-b36a-612e90c644ad"/>
    <ds:schemaRef ds:uri="7e1b024e-4672-4629-8d0e-87f86a956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B99C3C-EF01-4D80-BD98-990229A3FE99}">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7e1b024e-4672-4629-8d0e-87f86a956ecd"/>
    <ds:schemaRef ds:uri="http://purl.org/dc/elements/1.1/"/>
    <ds:schemaRef ds:uri="http://purl.org/dc/dcmitype/"/>
    <ds:schemaRef ds:uri="http://schemas.openxmlformats.org/package/2006/metadata/core-properties"/>
    <ds:schemaRef ds:uri="a2b1af1f-f9cc-467e-b36a-612e90c644a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70</TotalTime>
  <Words>864</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DPA Concerns with DJJ Proposed Regulations</vt:lpstr>
      <vt:lpstr>PowerPoint Presentation</vt:lpstr>
      <vt:lpstr>PowerPoint Presentation</vt:lpstr>
      <vt:lpstr>PowerPoint Presentation</vt:lpstr>
      <vt:lpstr>PowerPoint Presentation</vt:lpstr>
      <vt:lpstr>PowerPoint Presentation</vt:lpstr>
      <vt:lpstr>Deregionalization = drive disparity</vt:lpstr>
      <vt:lpstr>PowerPoint Presentation</vt:lpstr>
      <vt:lpstr>PowerPoint Presentation</vt:lpstr>
      <vt:lpstr>Is this Pop Art?</vt:lpstr>
      <vt:lpstr>PowerPoint Presentation</vt:lpstr>
      <vt:lpstr>Fulton youth used to go to McCracken: 48 miles from home, a hop and a skip from the DPA office</vt:lpstr>
      <vt:lpstr>Current Plan impedes DPA client representation</vt:lpstr>
      <vt:lpstr>How does a day’s drive impact representation?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DPA Concerns with DJJ Proposed Regulations</dc:title>
  <dc:creator>West, Brian S (DPA)</dc:creator>
  <cp:lastModifiedBy>Hardy, Elizabeth (LRC)</cp:lastModifiedBy>
  <cp:revision>2</cp:revision>
  <dcterms:created xsi:type="dcterms:W3CDTF">2023-07-17T13:32:28Z</dcterms:created>
  <dcterms:modified xsi:type="dcterms:W3CDTF">2023-07-20T11:54:46Z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0x0101006AD3D64D746BC74490C89E39C1A0F08C</vt:lpwstr>
  </property>
</Properties>
</file>