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18"/>
  </p:notesMasterIdLst>
  <p:sldIdLst>
    <p:sldId id="282" r:id="rId6"/>
    <p:sldId id="378" r:id="rId7"/>
    <p:sldId id="380" r:id="rId8"/>
    <p:sldId id="382" r:id="rId9"/>
    <p:sldId id="256" r:id="rId10"/>
    <p:sldId id="257" r:id="rId11"/>
    <p:sldId id="258" r:id="rId12"/>
    <p:sldId id="259" r:id="rId13"/>
    <p:sldId id="260" r:id="rId14"/>
    <p:sldId id="261" r:id="rId15"/>
    <p:sldId id="384" r:id="rId16"/>
    <p:sldId id="38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36"/>
    <p:restoredTop sz="94694"/>
  </p:normalViewPr>
  <p:slideViewPr>
    <p:cSldViewPr snapToGrid="0">
      <p:cViewPr varScale="1">
        <p:scale>
          <a:sx n="102" d="100"/>
          <a:sy n="102" d="100"/>
        </p:scale>
        <p:origin x="27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69D41-5962-844C-BC7C-8ACC8B1D6921}" type="datetimeFigureOut">
              <a:rPr lang="en-US" smtClean="0"/>
              <a:t>7/14/2023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B747F1-67DD-1047-8BC0-F32A3155FA8E}" type="slidenum">
              <a:rPr lang="en-US" smtClean="0"/>
              <a:t>‹#›</a:t>
            </a:fld>
            <a:endParaRPr lang="en-US"/>
          </a:p>
        </p:txBody>
      </p:sp>
    </p:spTree>
    <p:extLst>
      <p:ext uri="{BB962C8B-B14F-4D97-AF65-F5344CB8AC3E}">
        <p14:creationId xmlns:p14="http://schemas.microsoft.com/office/powerpoint/2010/main" val="3005432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916">
              <a:defRPr/>
            </a:pPr>
            <a:fld id="{4B0BA2C7-06B3-2A4E-A5BA-50A480BB457E}" type="slidenum">
              <a:rPr lang="en-US">
                <a:solidFill>
                  <a:prstClr val="black"/>
                </a:solidFill>
                <a:latin typeface="Calibri" panose="020F0502020204030204"/>
              </a:rPr>
              <a:pPr defTabSz="924916">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32502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B747F1-67DD-1047-8BC0-F32A3155FA8E}" type="slidenum">
              <a:rPr lang="en-US" smtClean="0"/>
              <a:t>10</a:t>
            </a:fld>
            <a:endParaRPr lang="en-US"/>
          </a:p>
        </p:txBody>
      </p:sp>
    </p:spTree>
    <p:extLst>
      <p:ext uri="{BB962C8B-B14F-4D97-AF65-F5344CB8AC3E}">
        <p14:creationId xmlns:p14="http://schemas.microsoft.com/office/powerpoint/2010/main" val="1285538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BA2C7-06B3-2A4E-A5BA-50A480BB457E}" type="slidenum">
              <a:rPr lang="en-US" smtClean="0"/>
              <a:t>11</a:t>
            </a:fld>
            <a:endParaRPr lang="en-US" dirty="0"/>
          </a:p>
        </p:txBody>
      </p:sp>
    </p:spTree>
    <p:extLst>
      <p:ext uri="{BB962C8B-B14F-4D97-AF65-F5344CB8AC3E}">
        <p14:creationId xmlns:p14="http://schemas.microsoft.com/office/powerpoint/2010/main" val="3921369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916">
              <a:defRPr/>
            </a:pPr>
            <a:fld id="{4B0BA2C7-06B3-2A4E-A5BA-50A480BB457E}" type="slidenum">
              <a:rPr lang="en-US">
                <a:solidFill>
                  <a:prstClr val="black"/>
                </a:solidFill>
                <a:latin typeface="Calibri" panose="020F0502020204030204"/>
              </a:rPr>
              <a:pPr defTabSz="924916">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76993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BA2C7-06B3-2A4E-A5BA-50A480BB457E}" type="slidenum">
              <a:rPr lang="en-US" smtClean="0"/>
              <a:t>2</a:t>
            </a:fld>
            <a:endParaRPr lang="en-US" dirty="0"/>
          </a:p>
        </p:txBody>
      </p:sp>
    </p:spTree>
    <p:extLst>
      <p:ext uri="{BB962C8B-B14F-4D97-AF65-F5344CB8AC3E}">
        <p14:creationId xmlns:p14="http://schemas.microsoft.com/office/powerpoint/2010/main" val="3243982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BA2C7-06B3-2A4E-A5BA-50A480BB457E}" type="slidenum">
              <a:rPr lang="en-US" smtClean="0"/>
              <a:t>3</a:t>
            </a:fld>
            <a:endParaRPr lang="en-US" dirty="0"/>
          </a:p>
        </p:txBody>
      </p:sp>
    </p:spTree>
    <p:extLst>
      <p:ext uri="{BB962C8B-B14F-4D97-AF65-F5344CB8AC3E}">
        <p14:creationId xmlns:p14="http://schemas.microsoft.com/office/powerpoint/2010/main" val="3201125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BA2C7-06B3-2A4E-A5BA-50A480BB457E}" type="slidenum">
              <a:rPr lang="en-US" smtClean="0"/>
              <a:t>4</a:t>
            </a:fld>
            <a:endParaRPr lang="en-US" dirty="0"/>
          </a:p>
        </p:txBody>
      </p:sp>
    </p:spTree>
    <p:extLst>
      <p:ext uri="{BB962C8B-B14F-4D97-AF65-F5344CB8AC3E}">
        <p14:creationId xmlns:p14="http://schemas.microsoft.com/office/powerpoint/2010/main" val="845947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B747F1-67DD-1047-8BC0-F32A3155FA8E}" type="slidenum">
              <a:rPr lang="en-US" smtClean="0"/>
              <a:t>5</a:t>
            </a:fld>
            <a:endParaRPr lang="en-US"/>
          </a:p>
        </p:txBody>
      </p:sp>
    </p:spTree>
    <p:extLst>
      <p:ext uri="{BB962C8B-B14F-4D97-AF65-F5344CB8AC3E}">
        <p14:creationId xmlns:p14="http://schemas.microsoft.com/office/powerpoint/2010/main" val="219101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B747F1-67DD-1047-8BC0-F32A3155FA8E}" type="slidenum">
              <a:rPr lang="en-US" smtClean="0"/>
              <a:t>6</a:t>
            </a:fld>
            <a:endParaRPr lang="en-US"/>
          </a:p>
        </p:txBody>
      </p:sp>
    </p:spTree>
    <p:extLst>
      <p:ext uri="{BB962C8B-B14F-4D97-AF65-F5344CB8AC3E}">
        <p14:creationId xmlns:p14="http://schemas.microsoft.com/office/powerpoint/2010/main" val="2377420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B747F1-67DD-1047-8BC0-F32A3155FA8E}" type="slidenum">
              <a:rPr lang="en-US" smtClean="0"/>
              <a:t>7</a:t>
            </a:fld>
            <a:endParaRPr lang="en-US"/>
          </a:p>
        </p:txBody>
      </p:sp>
    </p:spTree>
    <p:extLst>
      <p:ext uri="{BB962C8B-B14F-4D97-AF65-F5344CB8AC3E}">
        <p14:creationId xmlns:p14="http://schemas.microsoft.com/office/powerpoint/2010/main" val="4193553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B747F1-67DD-1047-8BC0-F32A3155FA8E}" type="slidenum">
              <a:rPr lang="en-US" smtClean="0"/>
              <a:t>8</a:t>
            </a:fld>
            <a:endParaRPr lang="en-US"/>
          </a:p>
        </p:txBody>
      </p:sp>
    </p:spTree>
    <p:extLst>
      <p:ext uri="{BB962C8B-B14F-4D97-AF65-F5344CB8AC3E}">
        <p14:creationId xmlns:p14="http://schemas.microsoft.com/office/powerpoint/2010/main" val="209525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B747F1-67DD-1047-8BC0-F32A3155FA8E}" type="slidenum">
              <a:rPr lang="en-US" smtClean="0"/>
              <a:t>9</a:t>
            </a:fld>
            <a:endParaRPr lang="en-US"/>
          </a:p>
        </p:txBody>
      </p:sp>
    </p:spTree>
    <p:extLst>
      <p:ext uri="{BB962C8B-B14F-4D97-AF65-F5344CB8AC3E}">
        <p14:creationId xmlns:p14="http://schemas.microsoft.com/office/powerpoint/2010/main" val="1705327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345AB-5D6F-FEAB-03C5-3A199FD3D7F6}"/>
              </a:ext>
            </a:extLst>
          </p:cNvPr>
          <p:cNvSpPr>
            <a:spLocks noGrp="1"/>
          </p:cNvSpPr>
          <p:nvPr>
            <p:ph type="ctrTitle"/>
          </p:nvPr>
        </p:nvSpPr>
        <p:spPr>
          <a:xfrm>
            <a:off x="1524000" y="1122363"/>
            <a:ext cx="9144000" cy="2387600"/>
          </a:xfrm>
        </p:spPr>
        <p:txBody>
          <a:bodyPr anchor="b">
            <a:normAutofit/>
          </a:bodyPr>
          <a:lstStyle>
            <a:lvl1pPr algn="ctr">
              <a:defRPr sz="4000"/>
            </a:lvl1pPr>
          </a:lstStyle>
          <a:p>
            <a:r>
              <a:rPr lang="en-US" dirty="0"/>
              <a:t>Click to edit Master title style</a:t>
            </a:r>
          </a:p>
        </p:txBody>
      </p:sp>
      <p:sp>
        <p:nvSpPr>
          <p:cNvPr id="3" name="Subtitle 2">
            <a:extLst>
              <a:ext uri="{FF2B5EF4-FFF2-40B4-BE49-F238E27FC236}">
                <a16:creationId xmlns:a16="http://schemas.microsoft.com/office/drawing/2014/main" id="{B8C911E6-78F8-50E4-27CD-A8F206CDF628}"/>
              </a:ext>
            </a:extLst>
          </p:cNvPr>
          <p:cNvSpPr>
            <a:spLocks noGrp="1"/>
          </p:cNvSpPr>
          <p:nvPr>
            <p:ph type="subTitle" idx="1"/>
          </p:nvPr>
        </p:nvSpPr>
        <p:spPr>
          <a:xfrm>
            <a:off x="1524000" y="3602038"/>
            <a:ext cx="9144000" cy="165576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FE2490B-4BC4-3DF9-2377-D32BA55C71CA}"/>
              </a:ext>
            </a:extLst>
          </p:cNvPr>
          <p:cNvSpPr>
            <a:spLocks noGrp="1"/>
          </p:cNvSpPr>
          <p:nvPr>
            <p:ph type="dt" sz="half" idx="10"/>
          </p:nvPr>
        </p:nvSpPr>
        <p:spPr>
          <a:xfrm>
            <a:off x="838200" y="6356350"/>
            <a:ext cx="2743200" cy="365125"/>
          </a:xfrm>
          <a:prstGeom prst="rect">
            <a:avLst/>
          </a:prstGeom>
        </p:spPr>
        <p:txBody>
          <a:bodyPr/>
          <a:lstStyle>
            <a:lvl1pPr>
              <a:defRPr sz="1000">
                <a:latin typeface="Arial" panose="020B0604020202020204" pitchFamily="34" charset="0"/>
                <a:cs typeface="Arial" panose="020B0604020202020204" pitchFamily="34" charset="0"/>
              </a:defRPr>
            </a:lvl1pPr>
          </a:lstStyle>
          <a:p>
            <a:fld id="{A2BF6A42-BEA9-CA4C-9F8D-2AFF2734B123}" type="datetimeFigureOut">
              <a:rPr lang="en-US" smtClean="0"/>
              <a:pPr/>
              <a:t>7/14/2023</a:t>
            </a:fld>
            <a:endParaRPr lang="en-US" dirty="0"/>
          </a:p>
        </p:txBody>
      </p:sp>
      <p:sp>
        <p:nvSpPr>
          <p:cNvPr id="5" name="Footer Placeholder 4">
            <a:extLst>
              <a:ext uri="{FF2B5EF4-FFF2-40B4-BE49-F238E27FC236}">
                <a16:creationId xmlns:a16="http://schemas.microsoft.com/office/drawing/2014/main" id="{C68A91A1-5012-01BF-E69E-9DBD4C5570A3}"/>
              </a:ext>
            </a:extLst>
          </p:cNvPr>
          <p:cNvSpPr>
            <a:spLocks noGrp="1"/>
          </p:cNvSpPr>
          <p:nvPr>
            <p:ph type="ftr" sz="quarter" idx="11"/>
          </p:nvPr>
        </p:nvSpPr>
        <p:spPr>
          <a:xfrm>
            <a:off x="4038600" y="6356350"/>
            <a:ext cx="4114800" cy="365125"/>
          </a:xfrm>
          <a:prstGeom prst="rect">
            <a:avLst/>
          </a:prstGeom>
        </p:spPr>
        <p:txBody>
          <a:bodyPr/>
          <a:lstStyle>
            <a:lvl1pPr>
              <a:defRPr sz="1000"/>
            </a:lvl1pPr>
          </a:lstStyle>
          <a:p>
            <a:endParaRPr lang="en-US" dirty="0"/>
          </a:p>
        </p:txBody>
      </p:sp>
      <p:sp>
        <p:nvSpPr>
          <p:cNvPr id="6" name="Slide Number Placeholder 5">
            <a:extLst>
              <a:ext uri="{FF2B5EF4-FFF2-40B4-BE49-F238E27FC236}">
                <a16:creationId xmlns:a16="http://schemas.microsoft.com/office/drawing/2014/main" id="{2C2A6446-C02C-5E57-C40D-61BB6E55E3D7}"/>
              </a:ext>
            </a:extLst>
          </p:cNvPr>
          <p:cNvSpPr>
            <a:spLocks noGrp="1"/>
          </p:cNvSpPr>
          <p:nvPr>
            <p:ph type="sldNum" sz="quarter" idx="12"/>
          </p:nvPr>
        </p:nvSpPr>
        <p:spPr/>
        <p:txBody>
          <a:bodyPr/>
          <a:lstStyle>
            <a:lvl1pPr>
              <a:defRPr sz="1000">
                <a:latin typeface="Arial" panose="020B0604020202020204" pitchFamily="34" charset="0"/>
                <a:cs typeface="Arial" panose="020B0604020202020204" pitchFamily="34" charset="0"/>
              </a:defRPr>
            </a:lvl1pPr>
          </a:lstStyle>
          <a:p>
            <a:fld id="{0B9327B8-7209-0E47-8BB4-BA00FC6480EE}" type="slidenum">
              <a:rPr lang="en-US" smtClean="0"/>
              <a:pPr/>
              <a:t>‹#›</a:t>
            </a:fld>
            <a:endParaRPr lang="en-US"/>
          </a:p>
        </p:txBody>
      </p:sp>
    </p:spTree>
    <p:extLst>
      <p:ext uri="{BB962C8B-B14F-4D97-AF65-F5344CB8AC3E}">
        <p14:creationId xmlns:p14="http://schemas.microsoft.com/office/powerpoint/2010/main" val="3973241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F1D98-84F5-C7C8-9515-126A60F96A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44C96E-C457-2EB4-A1EA-593254513C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8831AC-1529-3CD2-EC33-64AA8961F764}"/>
              </a:ext>
            </a:extLst>
          </p:cNvPr>
          <p:cNvSpPr>
            <a:spLocks noGrp="1"/>
          </p:cNvSpPr>
          <p:nvPr>
            <p:ph type="dt" sz="half" idx="10"/>
          </p:nvPr>
        </p:nvSpPr>
        <p:spPr>
          <a:xfrm>
            <a:off x="838200" y="6356350"/>
            <a:ext cx="2743200" cy="365125"/>
          </a:xfrm>
          <a:prstGeom prst="rect">
            <a:avLst/>
          </a:prstGeom>
        </p:spPr>
        <p:txBody>
          <a:bodyPr/>
          <a:lstStyle/>
          <a:p>
            <a:fld id="{A2BF6A42-BEA9-CA4C-9F8D-2AFF2734B123}" type="datetimeFigureOut">
              <a:rPr lang="en-US" smtClean="0"/>
              <a:t>7/14/2023</a:t>
            </a:fld>
            <a:endParaRPr lang="en-US"/>
          </a:p>
        </p:txBody>
      </p:sp>
      <p:sp>
        <p:nvSpPr>
          <p:cNvPr id="5" name="Footer Placeholder 4">
            <a:extLst>
              <a:ext uri="{FF2B5EF4-FFF2-40B4-BE49-F238E27FC236}">
                <a16:creationId xmlns:a16="http://schemas.microsoft.com/office/drawing/2014/main" id="{9F9CB286-53C4-B227-7801-A4443F22EF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1334A2-19FE-E95C-DA3C-B1D0A6DCF764}"/>
              </a:ext>
            </a:extLst>
          </p:cNvPr>
          <p:cNvSpPr>
            <a:spLocks noGrp="1"/>
          </p:cNvSpPr>
          <p:nvPr>
            <p:ph type="sldNum" sz="quarter" idx="12"/>
          </p:nvPr>
        </p:nvSpPr>
        <p:spPr/>
        <p:txBody>
          <a:bodyPr/>
          <a:lstStyle/>
          <a:p>
            <a:fld id="{0B9327B8-7209-0E47-8BB4-BA00FC6480EE}" type="slidenum">
              <a:rPr lang="en-US" smtClean="0"/>
              <a:t>‹#›</a:t>
            </a:fld>
            <a:endParaRPr lang="en-US"/>
          </a:p>
        </p:txBody>
      </p:sp>
    </p:spTree>
    <p:extLst>
      <p:ext uri="{BB962C8B-B14F-4D97-AF65-F5344CB8AC3E}">
        <p14:creationId xmlns:p14="http://schemas.microsoft.com/office/powerpoint/2010/main" val="3729811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E49128-C684-38F3-508D-8996DF16DB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42305D-D609-4674-E591-F958F8973A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4F183E-1A0A-55A8-FDA9-4D8D07FF5C9D}"/>
              </a:ext>
            </a:extLst>
          </p:cNvPr>
          <p:cNvSpPr>
            <a:spLocks noGrp="1"/>
          </p:cNvSpPr>
          <p:nvPr>
            <p:ph type="dt" sz="half" idx="10"/>
          </p:nvPr>
        </p:nvSpPr>
        <p:spPr>
          <a:xfrm>
            <a:off x="838200" y="6356350"/>
            <a:ext cx="2743200" cy="365125"/>
          </a:xfrm>
          <a:prstGeom prst="rect">
            <a:avLst/>
          </a:prstGeom>
        </p:spPr>
        <p:txBody>
          <a:bodyPr/>
          <a:lstStyle/>
          <a:p>
            <a:fld id="{A2BF6A42-BEA9-CA4C-9F8D-2AFF2734B123}" type="datetimeFigureOut">
              <a:rPr lang="en-US" smtClean="0"/>
              <a:t>7/14/2023</a:t>
            </a:fld>
            <a:endParaRPr lang="en-US"/>
          </a:p>
        </p:txBody>
      </p:sp>
      <p:sp>
        <p:nvSpPr>
          <p:cNvPr id="5" name="Footer Placeholder 4">
            <a:extLst>
              <a:ext uri="{FF2B5EF4-FFF2-40B4-BE49-F238E27FC236}">
                <a16:creationId xmlns:a16="http://schemas.microsoft.com/office/drawing/2014/main" id="{9775CEC0-3AC9-3707-BFD3-14286D8184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B00C43-7AA4-670F-E535-2E65FAD88157}"/>
              </a:ext>
            </a:extLst>
          </p:cNvPr>
          <p:cNvSpPr>
            <a:spLocks noGrp="1"/>
          </p:cNvSpPr>
          <p:nvPr>
            <p:ph type="sldNum" sz="quarter" idx="12"/>
          </p:nvPr>
        </p:nvSpPr>
        <p:spPr/>
        <p:txBody>
          <a:bodyPr/>
          <a:lstStyle/>
          <a:p>
            <a:fld id="{0B9327B8-7209-0E47-8BB4-BA00FC6480EE}" type="slidenum">
              <a:rPr lang="en-US" smtClean="0"/>
              <a:t>‹#›</a:t>
            </a:fld>
            <a:endParaRPr lang="en-US"/>
          </a:p>
        </p:txBody>
      </p:sp>
    </p:spTree>
    <p:extLst>
      <p:ext uri="{BB962C8B-B14F-4D97-AF65-F5344CB8AC3E}">
        <p14:creationId xmlns:p14="http://schemas.microsoft.com/office/powerpoint/2010/main" val="886508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_white">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1323900"/>
            <a:ext cx="7582786" cy="1925711"/>
          </a:xfrm>
        </p:spPr>
        <p:txBody>
          <a:bodyPr anchor="ctr" anchorCtr="0">
            <a:noAutofit/>
          </a:bodyPr>
          <a:lstStyle>
            <a:lvl1pPr algn="l">
              <a:lnSpc>
                <a:spcPct val="100000"/>
              </a:lnSpc>
              <a:defRPr sz="3600" b="1" i="0">
                <a:solidFill>
                  <a:schemeClr val="tx2"/>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pic>
        <p:nvPicPr>
          <p:cNvPr id="4" name="Picture 3">
            <a:extLst>
              <a:ext uri="{FF2B5EF4-FFF2-40B4-BE49-F238E27FC236}">
                <a16:creationId xmlns:a16="http://schemas.microsoft.com/office/drawing/2014/main" id="{2AB28072-7F74-D04A-A7DC-247EB2F93D30}"/>
              </a:ext>
            </a:extLst>
          </p:cNvPr>
          <p:cNvPicPr>
            <a:picLocks noChangeAspect="1"/>
          </p:cNvPicPr>
          <p:nvPr userDrawn="1"/>
        </p:nvPicPr>
        <p:blipFill>
          <a:blip r:embed="rId2"/>
          <a:stretch>
            <a:fillRect/>
          </a:stretch>
        </p:blipFill>
        <p:spPr>
          <a:xfrm>
            <a:off x="9582422" y="6421980"/>
            <a:ext cx="2025650" cy="273050"/>
          </a:xfrm>
          <a:prstGeom prst="rect">
            <a:avLst/>
          </a:prstGeom>
        </p:spPr>
      </p:pic>
      <p:pic>
        <p:nvPicPr>
          <p:cNvPr id="11" name="Picture 10">
            <a:extLst>
              <a:ext uri="{FF2B5EF4-FFF2-40B4-BE49-F238E27FC236}">
                <a16:creationId xmlns:a16="http://schemas.microsoft.com/office/drawing/2014/main" id="{CC4D3FBB-C602-434B-ADC4-CCA57B357667}"/>
              </a:ext>
            </a:extLst>
          </p:cNvPr>
          <p:cNvPicPr>
            <a:picLocks noChangeAspect="1"/>
          </p:cNvPicPr>
          <p:nvPr userDrawn="1"/>
        </p:nvPicPr>
        <p:blipFill>
          <a:blip r:embed="rId3"/>
          <a:srcRect/>
          <a:stretch/>
        </p:blipFill>
        <p:spPr>
          <a:xfrm>
            <a:off x="9624044" y="6421980"/>
            <a:ext cx="2025650" cy="273050"/>
          </a:xfrm>
          <a:prstGeom prst="rect">
            <a:avLst/>
          </a:prstGeom>
        </p:spPr>
      </p:pic>
      <p:sp>
        <p:nvSpPr>
          <p:cNvPr id="9" name="Content Placeholder 2">
            <a:extLst>
              <a:ext uri="{FF2B5EF4-FFF2-40B4-BE49-F238E27FC236}">
                <a16:creationId xmlns:a16="http://schemas.microsoft.com/office/drawing/2014/main" id="{06C52D16-6F0B-2F4B-A990-688D17CC6277}"/>
              </a:ext>
            </a:extLst>
          </p:cNvPr>
          <p:cNvSpPr>
            <a:spLocks noGrp="1"/>
          </p:cNvSpPr>
          <p:nvPr>
            <p:ph idx="1" hasCustomPrompt="1"/>
          </p:nvPr>
        </p:nvSpPr>
        <p:spPr>
          <a:xfrm>
            <a:off x="838200" y="3428999"/>
            <a:ext cx="7667847" cy="2747963"/>
          </a:xfrm>
        </p:spPr>
        <p:txBody>
          <a:bodyPr anchor="t">
            <a:noAutofit/>
          </a:bodyPr>
          <a:lstStyle>
            <a:lvl1pPr marL="0" indent="0" algn="l">
              <a:lnSpc>
                <a:spcPct val="100000"/>
              </a:lnSpc>
              <a:spcBef>
                <a:spcPts val="0"/>
              </a:spcBef>
              <a:buFontTx/>
              <a:buNone/>
              <a:defRPr lang="en-US" sz="2000" b="0" i="0" smtClean="0">
                <a:solidFill>
                  <a:schemeClr val="tx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a:t>
            </a:r>
            <a:r>
              <a:rPr lang="en-US" dirty="0">
                <a:solidFill>
                  <a:srgbClr val="FFFFFF"/>
                </a:solidFill>
                <a:effectLst/>
                <a:latin typeface="Helvetica" pitchFamily="2" charset="0"/>
              </a:rPr>
              <a:t>.</a:t>
            </a:r>
          </a:p>
        </p:txBody>
      </p:sp>
      <p:sp>
        <p:nvSpPr>
          <p:cNvPr id="8" name="Slide Number Placeholder 6">
            <a:extLst>
              <a:ext uri="{FF2B5EF4-FFF2-40B4-BE49-F238E27FC236}">
                <a16:creationId xmlns:a16="http://schemas.microsoft.com/office/drawing/2014/main" id="{88FB3BE4-9704-9F42-BC65-C600E32093CC}"/>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dirty="0"/>
              <a:t>|  </a:t>
            </a:r>
            <a:fld id="{97BFF72C-5ACC-BF44-8A77-29ED5F2D29E3}" type="slidenum">
              <a:rPr lang="en-US" smtClean="0"/>
              <a:pPr/>
              <a:t>‹#›</a:t>
            </a:fld>
            <a:endParaRPr lang="en-US" dirty="0"/>
          </a:p>
        </p:txBody>
      </p:sp>
    </p:spTree>
    <p:extLst>
      <p:ext uri="{BB962C8B-B14F-4D97-AF65-F5344CB8AC3E}">
        <p14:creationId xmlns:p14="http://schemas.microsoft.com/office/powerpoint/2010/main" val="4265395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_A">
    <p:bg>
      <p:bgPr>
        <a:solidFill>
          <a:schemeClr val="tx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ADB33A1-1C0F-0B41-99C0-F811B3C9C337}"/>
              </a:ext>
            </a:extLst>
          </p:cNvPr>
          <p:cNvPicPr>
            <a:picLocks noChangeAspect="1"/>
          </p:cNvPicPr>
          <p:nvPr userDrawn="1"/>
        </p:nvPicPr>
        <p:blipFill>
          <a:blip r:embed="rId2"/>
          <a:stretch>
            <a:fillRect/>
          </a:stretch>
        </p:blipFill>
        <p:spPr>
          <a:xfrm>
            <a:off x="329616" y="2196388"/>
            <a:ext cx="4903470" cy="1703070"/>
          </a:xfrm>
          <a:prstGeom prst="rect">
            <a:avLst/>
          </a:prstGeom>
        </p:spPr>
      </p:pic>
      <p:cxnSp>
        <p:nvCxnSpPr>
          <p:cNvPr id="8" name="Straight Connector 7">
            <a:extLst>
              <a:ext uri="{FF2B5EF4-FFF2-40B4-BE49-F238E27FC236}">
                <a16:creationId xmlns:a16="http://schemas.microsoft.com/office/drawing/2014/main" id="{1BD6AAA9-1EA3-4A4F-8230-76E28D46C214}"/>
              </a:ext>
            </a:extLst>
          </p:cNvPr>
          <p:cNvCxnSpPr/>
          <p:nvPr userDrawn="1"/>
        </p:nvCxnSpPr>
        <p:spPr>
          <a:xfrm>
            <a:off x="5337546" y="2456121"/>
            <a:ext cx="0" cy="11908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5720317" y="2514887"/>
            <a:ext cx="4593265" cy="1063256"/>
          </a:xfrm>
        </p:spPr>
        <p:txBody>
          <a:bodyPr anchor="ctr"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648738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_B">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786804" y="2126511"/>
            <a:ext cx="10664457" cy="845289"/>
          </a:xfrm>
        </p:spPr>
        <p:txBody>
          <a:bodyPr lIns="0" anchor="ctr" anchorCtr="0">
            <a:noAutofit/>
          </a:bodyPr>
          <a:lstStyle>
            <a:lvl1pPr algn="l">
              <a:defRPr sz="54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2"/>
          <a:stretch>
            <a:fillRect/>
          </a:stretch>
        </p:blipFill>
        <p:spPr>
          <a:xfrm>
            <a:off x="8234841" y="5396801"/>
            <a:ext cx="3541395" cy="1229995"/>
          </a:xfrm>
          <a:prstGeom prst="rect">
            <a:avLst/>
          </a:prstGeom>
        </p:spPr>
      </p:pic>
      <p:sp>
        <p:nvSpPr>
          <p:cNvPr id="6" name="Text Placeholder 5">
            <a:extLst>
              <a:ext uri="{FF2B5EF4-FFF2-40B4-BE49-F238E27FC236}">
                <a16:creationId xmlns:a16="http://schemas.microsoft.com/office/drawing/2014/main" id="{BACDAFC8-1762-4F47-B956-A9121D881EE6}"/>
              </a:ext>
            </a:extLst>
          </p:cNvPr>
          <p:cNvSpPr>
            <a:spLocks noGrp="1"/>
          </p:cNvSpPr>
          <p:nvPr>
            <p:ph type="body" sz="quarter" idx="10" hasCustomPrompt="1"/>
          </p:nvPr>
        </p:nvSpPr>
        <p:spPr>
          <a:xfrm>
            <a:off x="787400" y="3347720"/>
            <a:ext cx="2606675" cy="422275"/>
          </a:xfrm>
        </p:spPr>
        <p:txBody>
          <a:bodyPr>
            <a:normAutofit/>
          </a:bodyPr>
          <a:lstStyle>
            <a:lvl1pPr marL="0" indent="0" algn="l">
              <a:buNone/>
              <a:defRPr sz="1800">
                <a:solidFill>
                  <a:schemeClr val="bg1"/>
                </a:solidFill>
              </a:defRPr>
            </a:lvl1pPr>
          </a:lstStyle>
          <a:p>
            <a:pPr lvl="0"/>
            <a:r>
              <a:rPr lang="en-US" dirty="0"/>
              <a:t>01.01.2022</a:t>
            </a:r>
          </a:p>
        </p:txBody>
      </p:sp>
    </p:spTree>
    <p:extLst>
      <p:ext uri="{BB962C8B-B14F-4D97-AF65-F5344CB8AC3E}">
        <p14:creationId xmlns:p14="http://schemas.microsoft.com/office/powerpoint/2010/main" val="3357456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_C_red">
    <p:bg>
      <p:bgPr>
        <a:solidFill>
          <a:schemeClr val="tx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C048D0-1836-F948-BB96-269312D8DC9F}"/>
              </a:ext>
            </a:extLst>
          </p:cNvPr>
          <p:cNvSpPr>
            <a:spLocks noGrp="1"/>
          </p:cNvSpPr>
          <p:nvPr>
            <p:ph type="ctrTitle" hasCustomPrompt="1"/>
          </p:nvPr>
        </p:nvSpPr>
        <p:spPr>
          <a:xfrm>
            <a:off x="925032" y="1733107"/>
            <a:ext cx="5723860" cy="1925711"/>
          </a:xfrm>
        </p:spPr>
        <p:txBody>
          <a:bodyPr anchor="b"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pic>
        <p:nvPicPr>
          <p:cNvPr id="6" name="Picture 5">
            <a:extLst>
              <a:ext uri="{FF2B5EF4-FFF2-40B4-BE49-F238E27FC236}">
                <a16:creationId xmlns:a16="http://schemas.microsoft.com/office/drawing/2014/main" id="{173D83DE-D6F4-324F-A8FF-A7F86E34F679}"/>
              </a:ext>
            </a:extLst>
          </p:cNvPr>
          <p:cNvPicPr>
            <a:picLocks noChangeAspect="1"/>
          </p:cNvPicPr>
          <p:nvPr userDrawn="1"/>
        </p:nvPicPr>
        <p:blipFill>
          <a:blip r:embed="rId2"/>
          <a:stretch>
            <a:fillRect/>
          </a:stretch>
        </p:blipFill>
        <p:spPr>
          <a:xfrm>
            <a:off x="8555074" y="5432648"/>
            <a:ext cx="3200400" cy="1225296"/>
          </a:xfrm>
          <a:prstGeom prst="rect">
            <a:avLst/>
          </a:prstGeom>
        </p:spPr>
      </p:pic>
      <p:sp>
        <p:nvSpPr>
          <p:cNvPr id="5" name="Text Placeholder 5">
            <a:extLst>
              <a:ext uri="{FF2B5EF4-FFF2-40B4-BE49-F238E27FC236}">
                <a16:creationId xmlns:a16="http://schemas.microsoft.com/office/drawing/2014/main" id="{95BDDABA-C480-294B-A9C3-E2EF45BA53A1}"/>
              </a:ext>
            </a:extLst>
          </p:cNvPr>
          <p:cNvSpPr>
            <a:spLocks noGrp="1"/>
          </p:cNvSpPr>
          <p:nvPr>
            <p:ph type="body" sz="quarter" idx="10" hasCustomPrompt="1"/>
          </p:nvPr>
        </p:nvSpPr>
        <p:spPr>
          <a:xfrm>
            <a:off x="925032" y="3997960"/>
            <a:ext cx="2606675" cy="422275"/>
          </a:xfrm>
        </p:spPr>
        <p:txBody>
          <a:bodyPr>
            <a:normAutofit/>
          </a:bodyPr>
          <a:lstStyle>
            <a:lvl1pPr marL="0" indent="0" algn="l">
              <a:buNone/>
              <a:defRPr sz="1800">
                <a:solidFill>
                  <a:schemeClr val="bg1"/>
                </a:solidFill>
              </a:defRPr>
            </a:lvl1pPr>
          </a:lstStyle>
          <a:p>
            <a:pPr lvl="0"/>
            <a:r>
              <a:rPr lang="en-US" dirty="0"/>
              <a:t>January 1st, 2021</a:t>
            </a:r>
          </a:p>
        </p:txBody>
      </p:sp>
    </p:spTree>
    <p:extLst>
      <p:ext uri="{BB962C8B-B14F-4D97-AF65-F5344CB8AC3E}">
        <p14:creationId xmlns:p14="http://schemas.microsoft.com/office/powerpoint/2010/main" val="2540694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_C_black">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C048D0-1836-F948-BB96-269312D8DC9F}"/>
              </a:ext>
            </a:extLst>
          </p:cNvPr>
          <p:cNvSpPr>
            <a:spLocks noGrp="1"/>
          </p:cNvSpPr>
          <p:nvPr>
            <p:ph type="ctrTitle" hasCustomPrompt="1"/>
          </p:nvPr>
        </p:nvSpPr>
        <p:spPr>
          <a:xfrm>
            <a:off x="925032" y="1733107"/>
            <a:ext cx="5723860" cy="1925711"/>
          </a:xfrm>
        </p:spPr>
        <p:txBody>
          <a:bodyPr anchor="b"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pic>
        <p:nvPicPr>
          <p:cNvPr id="5" name="Picture 4">
            <a:extLst>
              <a:ext uri="{FF2B5EF4-FFF2-40B4-BE49-F238E27FC236}">
                <a16:creationId xmlns:a16="http://schemas.microsoft.com/office/drawing/2014/main" id="{FCE73D03-15BD-014A-A9F7-9BD7AF8C3A31}"/>
              </a:ext>
            </a:extLst>
          </p:cNvPr>
          <p:cNvPicPr>
            <a:picLocks noChangeAspect="1"/>
          </p:cNvPicPr>
          <p:nvPr userDrawn="1"/>
        </p:nvPicPr>
        <p:blipFill>
          <a:blip r:embed="rId2"/>
          <a:stretch>
            <a:fillRect/>
          </a:stretch>
        </p:blipFill>
        <p:spPr>
          <a:xfrm>
            <a:off x="8555074" y="5432648"/>
            <a:ext cx="3200400" cy="1225296"/>
          </a:xfrm>
          <a:prstGeom prst="rect">
            <a:avLst/>
          </a:prstGeom>
        </p:spPr>
      </p:pic>
      <p:sp>
        <p:nvSpPr>
          <p:cNvPr id="6" name="Text Placeholder 5">
            <a:extLst>
              <a:ext uri="{FF2B5EF4-FFF2-40B4-BE49-F238E27FC236}">
                <a16:creationId xmlns:a16="http://schemas.microsoft.com/office/drawing/2014/main" id="{25073A25-DD07-1340-B4B7-17B10379756F}"/>
              </a:ext>
            </a:extLst>
          </p:cNvPr>
          <p:cNvSpPr>
            <a:spLocks noGrp="1"/>
          </p:cNvSpPr>
          <p:nvPr>
            <p:ph type="body" sz="quarter" idx="10" hasCustomPrompt="1"/>
          </p:nvPr>
        </p:nvSpPr>
        <p:spPr>
          <a:xfrm>
            <a:off x="925032" y="3997960"/>
            <a:ext cx="2606675" cy="422275"/>
          </a:xfrm>
        </p:spPr>
        <p:txBody>
          <a:bodyPr>
            <a:normAutofit/>
          </a:bodyPr>
          <a:lstStyle>
            <a:lvl1pPr marL="0" indent="0" algn="l">
              <a:buNone/>
              <a:defRPr sz="1800">
                <a:solidFill>
                  <a:schemeClr val="tx2"/>
                </a:solidFill>
              </a:defRPr>
            </a:lvl1pPr>
          </a:lstStyle>
          <a:p>
            <a:pPr lvl="0"/>
            <a:r>
              <a:rPr lang="en-US" dirty="0"/>
              <a:t>January 1st, 2021</a:t>
            </a:r>
          </a:p>
        </p:txBody>
      </p:sp>
    </p:spTree>
    <p:extLst>
      <p:ext uri="{BB962C8B-B14F-4D97-AF65-F5344CB8AC3E}">
        <p14:creationId xmlns:p14="http://schemas.microsoft.com/office/powerpoint/2010/main" val="3783599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_red">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B28072-7F74-D04A-A7DC-247EB2F93D30}"/>
              </a:ext>
            </a:extLst>
          </p:cNvPr>
          <p:cNvPicPr>
            <a:picLocks noChangeAspect="1"/>
          </p:cNvPicPr>
          <p:nvPr userDrawn="1"/>
        </p:nvPicPr>
        <p:blipFill>
          <a:blip r:embed="rId2"/>
          <a:stretch>
            <a:fillRect/>
          </a:stretch>
        </p:blipFill>
        <p:spPr>
          <a:xfrm>
            <a:off x="9655574" y="6421980"/>
            <a:ext cx="2025650" cy="273050"/>
          </a:xfrm>
          <a:prstGeom prst="rect">
            <a:avLst/>
          </a:prstGeom>
        </p:spPr>
      </p:pic>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428999"/>
            <a:ext cx="7667847" cy="2747963"/>
          </a:xfrm>
        </p:spPr>
        <p:txBody>
          <a:bodyPr anchor="t">
            <a:noAutofit/>
          </a:bodyPr>
          <a:lstStyle>
            <a:lvl1pPr marL="0" indent="0" algn="l">
              <a:lnSpc>
                <a:spcPct val="100000"/>
              </a:lnSpc>
              <a:spcBef>
                <a:spcPts val="0"/>
              </a:spcBef>
              <a:buFontTx/>
              <a:buNone/>
              <a:defRPr lang="en-US" sz="20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1323900"/>
            <a:ext cx="7582786" cy="1925711"/>
          </a:xfrm>
        </p:spPr>
        <p:txBody>
          <a:bodyPr anchor="ctr"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9" name="Slide Number Placeholder 6">
            <a:extLst>
              <a:ext uri="{FF2B5EF4-FFF2-40B4-BE49-F238E27FC236}">
                <a16:creationId xmlns:a16="http://schemas.microsoft.com/office/drawing/2014/main" id="{3371ECA7-C5A5-8C46-9330-594E1EEDDC5F}"/>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spTree>
    <p:extLst>
      <p:ext uri="{BB962C8B-B14F-4D97-AF65-F5344CB8AC3E}">
        <p14:creationId xmlns:p14="http://schemas.microsoft.com/office/powerpoint/2010/main" val="3437823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_black">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428999"/>
            <a:ext cx="7667847" cy="2747963"/>
          </a:xfrm>
        </p:spPr>
        <p:txBody>
          <a:bodyPr anchor="t">
            <a:noAutofit/>
          </a:bodyPr>
          <a:lstStyle>
            <a:lvl1pPr marL="0" indent="0" algn="l">
              <a:lnSpc>
                <a:spcPct val="100000"/>
              </a:lnSpc>
              <a:spcBef>
                <a:spcPts val="0"/>
              </a:spcBef>
              <a:buFontTx/>
              <a:buNone/>
              <a:defRPr lang="en-US" sz="20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1323900"/>
            <a:ext cx="7582786" cy="1925711"/>
          </a:xfrm>
        </p:spPr>
        <p:txBody>
          <a:bodyPr anchor="ctr"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6" name="Slide Number Placeholder 6">
            <a:extLst>
              <a:ext uri="{FF2B5EF4-FFF2-40B4-BE49-F238E27FC236}">
                <a16:creationId xmlns:a16="http://schemas.microsoft.com/office/drawing/2014/main" id="{BD17D5CF-7D3D-7B45-B019-8CF04F7F82A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pic>
        <p:nvPicPr>
          <p:cNvPr id="8" name="Picture 7">
            <a:extLst>
              <a:ext uri="{FF2B5EF4-FFF2-40B4-BE49-F238E27FC236}">
                <a16:creationId xmlns:a16="http://schemas.microsoft.com/office/drawing/2014/main" id="{891FBB05-6172-E548-9DA0-8B024AEC6B25}"/>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803759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_white">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1323900"/>
            <a:ext cx="7582786" cy="1925711"/>
          </a:xfrm>
        </p:spPr>
        <p:txBody>
          <a:bodyPr anchor="ctr" anchorCtr="0">
            <a:noAutofit/>
          </a:bodyPr>
          <a:lstStyle>
            <a:lvl1pPr algn="l">
              <a:lnSpc>
                <a:spcPct val="100000"/>
              </a:lnSpc>
              <a:defRPr sz="3600" b="1" i="0">
                <a:solidFill>
                  <a:schemeClr val="tx2"/>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pic>
        <p:nvPicPr>
          <p:cNvPr id="4" name="Picture 3">
            <a:extLst>
              <a:ext uri="{FF2B5EF4-FFF2-40B4-BE49-F238E27FC236}">
                <a16:creationId xmlns:a16="http://schemas.microsoft.com/office/drawing/2014/main" id="{2AB28072-7F74-D04A-A7DC-247EB2F93D30}"/>
              </a:ext>
            </a:extLst>
          </p:cNvPr>
          <p:cNvPicPr>
            <a:picLocks noChangeAspect="1"/>
          </p:cNvPicPr>
          <p:nvPr userDrawn="1"/>
        </p:nvPicPr>
        <p:blipFill>
          <a:blip r:embed="rId2"/>
          <a:stretch>
            <a:fillRect/>
          </a:stretch>
        </p:blipFill>
        <p:spPr>
          <a:xfrm>
            <a:off x="9582422" y="6421980"/>
            <a:ext cx="2025650" cy="273050"/>
          </a:xfrm>
          <a:prstGeom prst="rect">
            <a:avLst/>
          </a:prstGeom>
        </p:spPr>
      </p:pic>
      <p:pic>
        <p:nvPicPr>
          <p:cNvPr id="11" name="Picture 10">
            <a:extLst>
              <a:ext uri="{FF2B5EF4-FFF2-40B4-BE49-F238E27FC236}">
                <a16:creationId xmlns:a16="http://schemas.microsoft.com/office/drawing/2014/main" id="{CC4D3FBB-C602-434B-ADC4-CCA57B357667}"/>
              </a:ext>
            </a:extLst>
          </p:cNvPr>
          <p:cNvPicPr>
            <a:picLocks noChangeAspect="1"/>
          </p:cNvPicPr>
          <p:nvPr userDrawn="1"/>
        </p:nvPicPr>
        <p:blipFill>
          <a:blip r:embed="rId3"/>
          <a:srcRect/>
          <a:stretch/>
        </p:blipFill>
        <p:spPr>
          <a:xfrm>
            <a:off x="9624044" y="6421980"/>
            <a:ext cx="2025650" cy="273050"/>
          </a:xfrm>
          <a:prstGeom prst="rect">
            <a:avLst/>
          </a:prstGeom>
        </p:spPr>
      </p:pic>
      <p:sp>
        <p:nvSpPr>
          <p:cNvPr id="9" name="Content Placeholder 2">
            <a:extLst>
              <a:ext uri="{FF2B5EF4-FFF2-40B4-BE49-F238E27FC236}">
                <a16:creationId xmlns:a16="http://schemas.microsoft.com/office/drawing/2014/main" id="{06C52D16-6F0B-2F4B-A990-688D17CC6277}"/>
              </a:ext>
            </a:extLst>
          </p:cNvPr>
          <p:cNvSpPr>
            <a:spLocks noGrp="1"/>
          </p:cNvSpPr>
          <p:nvPr>
            <p:ph idx="1" hasCustomPrompt="1"/>
          </p:nvPr>
        </p:nvSpPr>
        <p:spPr>
          <a:xfrm>
            <a:off x="838200" y="3428999"/>
            <a:ext cx="7667847" cy="2747963"/>
          </a:xfrm>
        </p:spPr>
        <p:txBody>
          <a:bodyPr anchor="t">
            <a:noAutofit/>
          </a:bodyPr>
          <a:lstStyle>
            <a:lvl1pPr marL="0" indent="0" algn="l">
              <a:lnSpc>
                <a:spcPct val="100000"/>
              </a:lnSpc>
              <a:spcBef>
                <a:spcPts val="0"/>
              </a:spcBef>
              <a:buFontTx/>
              <a:buNone/>
              <a:defRPr lang="en-US" sz="2000" b="0" i="0" smtClean="0">
                <a:solidFill>
                  <a:schemeClr val="tx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a:t>
            </a:r>
            <a:r>
              <a:rPr lang="en-US" dirty="0">
                <a:solidFill>
                  <a:srgbClr val="FFFFFF"/>
                </a:solidFill>
                <a:effectLst/>
                <a:latin typeface="Helvetica" pitchFamily="2" charset="0"/>
              </a:rPr>
              <a:t>.</a:t>
            </a:r>
          </a:p>
        </p:txBody>
      </p:sp>
      <p:sp>
        <p:nvSpPr>
          <p:cNvPr id="8" name="Slide Number Placeholder 6">
            <a:extLst>
              <a:ext uri="{FF2B5EF4-FFF2-40B4-BE49-F238E27FC236}">
                <a16:creationId xmlns:a16="http://schemas.microsoft.com/office/drawing/2014/main" id="{88FB3BE4-9704-9F42-BC65-C600E32093CC}"/>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dirty="0"/>
              <a:t>|  </a:t>
            </a:r>
            <a:fld id="{97BFF72C-5ACC-BF44-8A77-29ED5F2D29E3}" type="slidenum">
              <a:rPr lang="en-US" smtClean="0"/>
              <a:pPr/>
              <a:t>‹#›</a:t>
            </a:fld>
            <a:endParaRPr lang="en-US" dirty="0"/>
          </a:p>
        </p:txBody>
      </p:sp>
    </p:spTree>
    <p:extLst>
      <p:ext uri="{BB962C8B-B14F-4D97-AF65-F5344CB8AC3E}">
        <p14:creationId xmlns:p14="http://schemas.microsoft.com/office/powerpoint/2010/main" val="577031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12F68-2287-16D1-E86E-83EC67C0DF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A8676E-1150-5F93-5003-47E1A77235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3787A3-363C-B8AF-7491-C62B29A48FD0}"/>
              </a:ext>
            </a:extLst>
          </p:cNvPr>
          <p:cNvSpPr>
            <a:spLocks noGrp="1"/>
          </p:cNvSpPr>
          <p:nvPr>
            <p:ph type="dt" sz="half" idx="10"/>
          </p:nvPr>
        </p:nvSpPr>
        <p:spPr>
          <a:xfrm>
            <a:off x="838200" y="6356350"/>
            <a:ext cx="2743200" cy="365125"/>
          </a:xfrm>
          <a:prstGeom prst="rect">
            <a:avLst/>
          </a:prstGeom>
        </p:spPr>
        <p:txBody>
          <a:bodyPr/>
          <a:lstStyle/>
          <a:p>
            <a:fld id="{A2BF6A42-BEA9-CA4C-9F8D-2AFF2734B123}" type="datetimeFigureOut">
              <a:rPr lang="en-US" smtClean="0"/>
              <a:t>7/14/2023</a:t>
            </a:fld>
            <a:endParaRPr lang="en-US"/>
          </a:p>
        </p:txBody>
      </p:sp>
      <p:sp>
        <p:nvSpPr>
          <p:cNvPr id="5" name="Footer Placeholder 4">
            <a:extLst>
              <a:ext uri="{FF2B5EF4-FFF2-40B4-BE49-F238E27FC236}">
                <a16:creationId xmlns:a16="http://schemas.microsoft.com/office/drawing/2014/main" id="{BE8A7433-ED10-1080-9567-11BB677FC6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EDFE2A-AA2F-BFF4-F916-7502E5464F0F}"/>
              </a:ext>
            </a:extLst>
          </p:cNvPr>
          <p:cNvSpPr>
            <a:spLocks noGrp="1"/>
          </p:cNvSpPr>
          <p:nvPr>
            <p:ph type="sldNum" sz="quarter" idx="12"/>
          </p:nvPr>
        </p:nvSpPr>
        <p:spPr/>
        <p:txBody>
          <a:bodyPr/>
          <a:lstStyle/>
          <a:p>
            <a:fld id="{0B9327B8-7209-0E47-8BB4-BA00FC6480EE}" type="slidenum">
              <a:rPr lang="en-US" smtClean="0"/>
              <a:t>‹#›</a:t>
            </a:fld>
            <a:endParaRPr lang="en-US"/>
          </a:p>
        </p:txBody>
      </p:sp>
    </p:spTree>
    <p:extLst>
      <p:ext uri="{BB962C8B-B14F-4D97-AF65-F5344CB8AC3E}">
        <p14:creationId xmlns:p14="http://schemas.microsoft.com/office/powerpoint/2010/main" val="23173061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_red">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234099"/>
            <a:ext cx="10559902" cy="2903942"/>
          </a:xfrm>
        </p:spPr>
        <p:txBody>
          <a:bodyPr anchor="t">
            <a:normAutofit/>
          </a:bodyPr>
          <a:lstStyle>
            <a:lvl1pPr marL="342900" indent="-342900" algn="l">
              <a:lnSpc>
                <a:spcPct val="100000"/>
              </a:lnSpc>
              <a:spcBef>
                <a:spcPts val="0"/>
              </a:spcBef>
              <a:buClr>
                <a:schemeClr val="bg1"/>
              </a:buClr>
              <a:buFont typeface="Arial" panose="020B0604020202020204" pitchFamily="34" charset="0"/>
              <a:buChar char="•"/>
              <a:defRPr lang="en-US" sz="20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p>
          <a:p>
            <a:endParaRPr lang="en-US" dirty="0">
              <a:solidFill>
                <a:srgbClr val="FFFFFF"/>
              </a:solidFill>
              <a:effectLst/>
              <a:latin typeface="Helvetica" pitchFamily="2" charset="0"/>
            </a:endParaRPr>
          </a:p>
          <a:p>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10" name="Text Placeholder 9">
            <a:extLst>
              <a:ext uri="{FF2B5EF4-FFF2-40B4-BE49-F238E27FC236}">
                <a16:creationId xmlns:a16="http://schemas.microsoft.com/office/drawing/2014/main" id="{A238E63F-6339-AE45-9E3C-F99BC6D16785}"/>
              </a:ext>
            </a:extLst>
          </p:cNvPr>
          <p:cNvSpPr>
            <a:spLocks noGrp="1"/>
          </p:cNvSpPr>
          <p:nvPr>
            <p:ph type="body" sz="quarter" idx="13"/>
          </p:nvPr>
        </p:nvSpPr>
        <p:spPr>
          <a:xfrm>
            <a:off x="838200" y="2265363"/>
            <a:ext cx="10560050" cy="812800"/>
          </a:xfrm>
          <a:noFill/>
        </p:spPr>
        <p:txBody>
          <a:bodyPr>
            <a:noAutofit/>
          </a:bodyPr>
          <a:lstStyle>
            <a:lvl1pPr marL="0" indent="0">
              <a:buFontTx/>
              <a:buNone/>
              <a:defRPr sz="20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1641954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_black">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234099"/>
            <a:ext cx="10559902" cy="2903942"/>
          </a:xfrm>
        </p:spPr>
        <p:txBody>
          <a:bodyPr anchor="t">
            <a:normAutofit/>
          </a:bodyPr>
          <a:lstStyle>
            <a:lvl1pPr marL="342900" indent="-342900" algn="l">
              <a:lnSpc>
                <a:spcPct val="100000"/>
              </a:lnSpc>
              <a:spcBef>
                <a:spcPts val="0"/>
              </a:spcBef>
              <a:buClr>
                <a:schemeClr val="bg1"/>
              </a:buClr>
              <a:buFont typeface="Arial" panose="020B0604020202020204" pitchFamily="34" charset="0"/>
              <a:buChar char="•"/>
              <a:defRPr lang="en-US" sz="20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p>
          <a:p>
            <a:endParaRPr lang="en-US" dirty="0">
              <a:solidFill>
                <a:srgbClr val="FFFFFF"/>
              </a:solidFill>
              <a:effectLst/>
              <a:latin typeface="Helvetica" pitchFamily="2" charset="0"/>
            </a:endParaRPr>
          </a:p>
          <a:p>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8" name="Text Placeholder 9">
            <a:extLst>
              <a:ext uri="{FF2B5EF4-FFF2-40B4-BE49-F238E27FC236}">
                <a16:creationId xmlns:a16="http://schemas.microsoft.com/office/drawing/2014/main" id="{2D764882-F38C-2A48-B02D-293EBA46A2BA}"/>
              </a:ext>
            </a:extLst>
          </p:cNvPr>
          <p:cNvSpPr>
            <a:spLocks noGrp="1"/>
          </p:cNvSpPr>
          <p:nvPr>
            <p:ph type="body" sz="quarter" idx="13"/>
          </p:nvPr>
        </p:nvSpPr>
        <p:spPr>
          <a:xfrm>
            <a:off x="838200" y="2265363"/>
            <a:ext cx="10560050" cy="812800"/>
          </a:xfrm>
          <a:noFill/>
        </p:spPr>
        <p:txBody>
          <a:bodyPr>
            <a:noAutofit/>
          </a:bodyPr>
          <a:lstStyle>
            <a:lvl1pPr marL="0" indent="0">
              <a:buFontTx/>
              <a:buNone/>
              <a:defRPr sz="20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6" name="Slide Number Placeholder 6">
            <a:extLst>
              <a:ext uri="{FF2B5EF4-FFF2-40B4-BE49-F238E27FC236}">
                <a16:creationId xmlns:a16="http://schemas.microsoft.com/office/drawing/2014/main" id="{D4AEBA0E-C468-B448-9981-7B2DF21014D8}"/>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7A5CEDBC-6004-9A4F-894A-0811BEF44CBC}"/>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28538825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_whit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234099"/>
            <a:ext cx="10559902" cy="2903942"/>
          </a:xfrm>
        </p:spPr>
        <p:txBody>
          <a:bodyPr anchor="t">
            <a:normAutofit/>
          </a:bodyPr>
          <a:lstStyle>
            <a:lvl1pPr marL="342900" indent="-342900" algn="l">
              <a:lnSpc>
                <a:spcPct val="100000"/>
              </a:lnSpc>
              <a:spcBef>
                <a:spcPts val="0"/>
              </a:spcBef>
              <a:buClr>
                <a:schemeClr val="bg1"/>
              </a:buClr>
              <a:buFont typeface="Arial" panose="020B0604020202020204" pitchFamily="34" charset="0"/>
              <a:buChar char="•"/>
              <a:defRPr lang="en-US" sz="2000" b="0" i="0" smtClean="0">
                <a:solidFill>
                  <a:schemeClr val="tx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a:t>
            </a:r>
            <a:endParaRPr lang="en-US" dirty="0">
              <a:solidFill>
                <a:srgbClr val="FFFFFF"/>
              </a:solidFill>
              <a:effectLst/>
              <a:latin typeface="Helvetica" pitchFamily="2" charset="0"/>
            </a:endParaRP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a:solidFill>
                  <a:schemeClr val="tx2"/>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pic>
        <p:nvPicPr>
          <p:cNvPr id="8" name="Picture 7">
            <a:extLst>
              <a:ext uri="{FF2B5EF4-FFF2-40B4-BE49-F238E27FC236}">
                <a16:creationId xmlns:a16="http://schemas.microsoft.com/office/drawing/2014/main" id="{7AAC25F0-42A9-7449-8382-45F563AAB781}"/>
              </a:ext>
            </a:extLst>
          </p:cNvPr>
          <p:cNvPicPr>
            <a:picLocks noChangeAspect="1"/>
          </p:cNvPicPr>
          <p:nvPr userDrawn="1"/>
        </p:nvPicPr>
        <p:blipFill>
          <a:blip r:embed="rId2"/>
          <a:srcRect/>
          <a:stretch/>
        </p:blipFill>
        <p:spPr>
          <a:xfrm>
            <a:off x="9624044" y="6421980"/>
            <a:ext cx="2025650" cy="273050"/>
          </a:xfrm>
          <a:prstGeom prst="rect">
            <a:avLst/>
          </a:prstGeom>
        </p:spPr>
      </p:pic>
      <p:sp>
        <p:nvSpPr>
          <p:cNvPr id="10" name="Text Placeholder 9">
            <a:extLst>
              <a:ext uri="{FF2B5EF4-FFF2-40B4-BE49-F238E27FC236}">
                <a16:creationId xmlns:a16="http://schemas.microsoft.com/office/drawing/2014/main" id="{AECE5102-9208-9E40-8E53-36066ADA10C4}"/>
              </a:ext>
            </a:extLst>
          </p:cNvPr>
          <p:cNvSpPr>
            <a:spLocks noGrp="1"/>
          </p:cNvSpPr>
          <p:nvPr>
            <p:ph type="body" sz="quarter" idx="13"/>
          </p:nvPr>
        </p:nvSpPr>
        <p:spPr>
          <a:xfrm>
            <a:off x="838200" y="2265363"/>
            <a:ext cx="10560050" cy="812800"/>
          </a:xfrm>
          <a:noFill/>
        </p:spPr>
        <p:txBody>
          <a:bodyPr>
            <a:noAutofit/>
          </a:bodyPr>
          <a:lstStyle>
            <a:lvl1pPr marL="0" indent="0">
              <a:buFontTx/>
              <a:buNone/>
              <a:defRPr sz="2000" b="0" i="0">
                <a:solidFill>
                  <a:schemeClr val="tx1"/>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6" name="Slide Number Placeholder 6">
            <a:extLst>
              <a:ext uri="{FF2B5EF4-FFF2-40B4-BE49-F238E27FC236}">
                <a16:creationId xmlns:a16="http://schemas.microsoft.com/office/drawing/2014/main" id="{2E7529FB-87E0-584A-8BA5-A1C34C4CE103}"/>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dirty="0"/>
              <a:t>|  </a:t>
            </a:r>
            <a:fld id="{97BFF72C-5ACC-BF44-8A77-29ED5F2D29E3}" type="slidenum">
              <a:rPr lang="en-US" smtClean="0"/>
              <a:pPr/>
              <a:t>‹#›</a:t>
            </a:fld>
            <a:endParaRPr lang="en-US" dirty="0"/>
          </a:p>
        </p:txBody>
      </p:sp>
    </p:spTree>
    <p:extLst>
      <p:ext uri="{BB962C8B-B14F-4D97-AF65-F5344CB8AC3E}">
        <p14:creationId xmlns:p14="http://schemas.microsoft.com/office/powerpoint/2010/main" val="2490333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_Charts_red">
    <p:bg>
      <p:bgPr>
        <a:solidFill>
          <a:schemeClr val="tx2"/>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B15F00-3CE7-4344-9563-F750CE6FEC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1642458B-FA0B-CF43-A098-C02AA004FE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8C5E7825-BC06-A74A-B318-AB5F6C915F6E}"/>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7" name="Slide Number Placeholder 6">
            <a:extLst>
              <a:ext uri="{FF2B5EF4-FFF2-40B4-BE49-F238E27FC236}">
                <a16:creationId xmlns:a16="http://schemas.microsoft.com/office/drawing/2014/main" id="{6D447930-19AC-CD42-A1F2-8CF10ED19E94}"/>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pic>
        <p:nvPicPr>
          <p:cNvPr id="8" name="Picture 7">
            <a:extLst>
              <a:ext uri="{FF2B5EF4-FFF2-40B4-BE49-F238E27FC236}">
                <a16:creationId xmlns:a16="http://schemas.microsoft.com/office/drawing/2014/main" id="{6B09233E-157D-9342-88AE-ECE6AB6BFD5E}"/>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3561773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Charts_black">
    <p:bg>
      <p:bgPr>
        <a:solidFill>
          <a:schemeClr val="tx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B15F00-3CE7-4344-9563-F750CE6FEC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1642458B-FA0B-CF43-A098-C02AA004FE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8C5E7825-BC06-A74A-B318-AB5F6C915F6E}"/>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7" name="Slide Number Placeholder 6">
            <a:extLst>
              <a:ext uri="{FF2B5EF4-FFF2-40B4-BE49-F238E27FC236}">
                <a16:creationId xmlns:a16="http://schemas.microsoft.com/office/drawing/2014/main" id="{176B3912-2EAC-BC46-8A13-16D4C3B06204}"/>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pic>
        <p:nvPicPr>
          <p:cNvPr id="8" name="Picture 7">
            <a:extLst>
              <a:ext uri="{FF2B5EF4-FFF2-40B4-BE49-F238E27FC236}">
                <a16:creationId xmlns:a16="http://schemas.microsoft.com/office/drawing/2014/main" id="{EA79CAE4-3A3F-FA4E-8262-D64300B2D803}"/>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3148255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Charts_white">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B15F00-3CE7-4344-9563-F750CE6FEC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1642458B-FA0B-CF43-A098-C02AA004FE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8C5E7825-BC06-A74A-B318-AB5F6C915F6E}"/>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a:solidFill>
                  <a:schemeClr val="tx2"/>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pic>
        <p:nvPicPr>
          <p:cNvPr id="7" name="Picture 6">
            <a:extLst>
              <a:ext uri="{FF2B5EF4-FFF2-40B4-BE49-F238E27FC236}">
                <a16:creationId xmlns:a16="http://schemas.microsoft.com/office/drawing/2014/main" id="{493BA73D-BE65-AE4F-A651-28378FDBE9B8}"/>
              </a:ext>
            </a:extLst>
          </p:cNvPr>
          <p:cNvPicPr>
            <a:picLocks noChangeAspect="1"/>
          </p:cNvPicPr>
          <p:nvPr userDrawn="1"/>
        </p:nvPicPr>
        <p:blipFill>
          <a:blip r:embed="rId2"/>
          <a:srcRect/>
          <a:stretch/>
        </p:blipFill>
        <p:spPr>
          <a:xfrm>
            <a:off x="9624044" y="6421980"/>
            <a:ext cx="2025650" cy="273050"/>
          </a:xfrm>
          <a:prstGeom prst="rect">
            <a:avLst/>
          </a:prstGeom>
        </p:spPr>
      </p:pic>
      <p:sp>
        <p:nvSpPr>
          <p:cNvPr id="8" name="Slide Number Placeholder 6">
            <a:extLst>
              <a:ext uri="{FF2B5EF4-FFF2-40B4-BE49-F238E27FC236}">
                <a16:creationId xmlns:a16="http://schemas.microsoft.com/office/drawing/2014/main" id="{1DAE4088-3D86-814B-971E-13ADC95021FC}"/>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dirty="0"/>
              <a:t>|  </a:t>
            </a:r>
            <a:fld id="{97BFF72C-5ACC-BF44-8A77-29ED5F2D29E3}" type="slidenum">
              <a:rPr lang="en-US" smtClean="0"/>
              <a:pPr/>
              <a:t>‹#›</a:t>
            </a:fld>
            <a:endParaRPr lang="en-US" dirty="0"/>
          </a:p>
        </p:txBody>
      </p:sp>
    </p:spTree>
    <p:extLst>
      <p:ext uri="{BB962C8B-B14F-4D97-AF65-F5344CB8AC3E}">
        <p14:creationId xmlns:p14="http://schemas.microsoft.com/office/powerpoint/2010/main" val="3160095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_sho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C048D0-1836-F948-BB96-269312D8DC9F}"/>
              </a:ext>
            </a:extLst>
          </p:cNvPr>
          <p:cNvSpPr>
            <a:spLocks noGrp="1"/>
          </p:cNvSpPr>
          <p:nvPr>
            <p:ph type="ctrTitle" hasCustomPrompt="1"/>
          </p:nvPr>
        </p:nvSpPr>
        <p:spPr>
          <a:xfrm>
            <a:off x="5588472" y="1917290"/>
            <a:ext cx="5983768" cy="2584809"/>
          </a:xfrm>
        </p:spPr>
        <p:txBody>
          <a:bodyPr anchor="b" anchorCtr="0">
            <a:noAutofit/>
          </a:bodyPr>
          <a:lstStyle>
            <a:lvl1pPr algn="l">
              <a:lnSpc>
                <a:spcPct val="100000"/>
              </a:lnSpc>
              <a:defRPr sz="3200" b="1" i="0">
                <a:solidFill>
                  <a:schemeClr val="bg1"/>
                </a:solidFill>
                <a:latin typeface="Arial Narrow" panose="020B0604020202020204" pitchFamily="34" charset="0"/>
                <a:cs typeface="Arial Narrow" panose="020B0604020202020204" pitchFamily="34" charset="0"/>
              </a:defRPr>
            </a:lvl1pPr>
          </a:lstStyle>
          <a:p>
            <a:r>
              <a:rPr lang="en-US" dirty="0"/>
              <a:t>“SHORT LENGTH QUOTE LOREM IPSUM DOLER SIT AMET CURABITUR BLANDIT TEMPUS PORTITOR.”</a:t>
            </a:r>
          </a:p>
        </p:txBody>
      </p:sp>
      <p:sp>
        <p:nvSpPr>
          <p:cNvPr id="6" name="Text Placeholder 7">
            <a:extLst>
              <a:ext uri="{FF2B5EF4-FFF2-40B4-BE49-F238E27FC236}">
                <a16:creationId xmlns:a16="http://schemas.microsoft.com/office/drawing/2014/main" id="{9F7D67B8-4DED-4B45-812E-667E76CFA3DC}"/>
              </a:ext>
            </a:extLst>
          </p:cNvPr>
          <p:cNvSpPr>
            <a:spLocks noGrp="1"/>
          </p:cNvSpPr>
          <p:nvPr>
            <p:ph type="body" sz="quarter" idx="11" hasCustomPrompt="1"/>
          </p:nvPr>
        </p:nvSpPr>
        <p:spPr>
          <a:xfrm>
            <a:off x="5588472" y="4810760"/>
            <a:ext cx="3822700" cy="381000"/>
          </a:xfrm>
        </p:spPr>
        <p:txBody>
          <a:bodyPr>
            <a:normAutofit/>
          </a:bodyPr>
          <a:lstStyle>
            <a:lvl1pPr marL="0" indent="0" algn="l">
              <a:buNone/>
              <a:defRPr sz="1800">
                <a:solidFill>
                  <a:schemeClr val="bg1"/>
                </a:solidFill>
              </a:defRPr>
            </a:lvl1pPr>
          </a:lstStyle>
          <a:p>
            <a:pPr algn="l"/>
            <a:r>
              <a:rPr lang="en-US" b="1" i="0" dirty="0">
                <a:solidFill>
                  <a:schemeClr val="bg1"/>
                </a:solidFill>
                <a:latin typeface="Arial Narrow" panose="020B0604020202020204" pitchFamily="34" charset="0"/>
                <a:cs typeface="Arial Narrow" panose="020B0604020202020204" pitchFamily="34" charset="0"/>
              </a:rPr>
              <a:t>FIRST LAST NAME, TITLE</a:t>
            </a:r>
          </a:p>
        </p:txBody>
      </p:sp>
    </p:spTree>
    <p:extLst>
      <p:ext uri="{BB962C8B-B14F-4D97-AF65-F5344CB8AC3E}">
        <p14:creationId xmlns:p14="http://schemas.microsoft.com/office/powerpoint/2010/main" val="26297794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_Lo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BD7C8-2256-6645-8132-2136D4DA62DF}"/>
              </a:ext>
            </a:extLst>
          </p:cNvPr>
          <p:cNvSpPr>
            <a:spLocks noGrp="1"/>
          </p:cNvSpPr>
          <p:nvPr>
            <p:ph type="title" hasCustomPrompt="1"/>
          </p:nvPr>
        </p:nvSpPr>
        <p:spPr>
          <a:xfrm>
            <a:off x="831850" y="1189704"/>
            <a:ext cx="7230602" cy="3372772"/>
          </a:xfrm>
        </p:spPr>
        <p:txBody>
          <a:bodyPr anchor="b">
            <a:noAutofit/>
          </a:bodyPr>
          <a:lstStyle>
            <a:lvl1pPr>
              <a:defRPr sz="24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9">
            <a:extLst>
              <a:ext uri="{FF2B5EF4-FFF2-40B4-BE49-F238E27FC236}">
                <a16:creationId xmlns:a16="http://schemas.microsoft.com/office/drawing/2014/main" id="{BEBC8ED5-C8B6-FF44-BC7D-D55B6C807C12}"/>
              </a:ext>
            </a:extLst>
          </p:cNvPr>
          <p:cNvSpPr>
            <a:spLocks noGrp="1"/>
          </p:cNvSpPr>
          <p:nvPr>
            <p:ph type="body" sz="quarter" idx="13"/>
          </p:nvPr>
        </p:nvSpPr>
        <p:spPr>
          <a:xfrm>
            <a:off x="831850" y="4815840"/>
            <a:ext cx="4786313" cy="385763"/>
          </a:xfrm>
        </p:spPr>
        <p:txBody>
          <a:bodyPr>
            <a:noAutofit/>
          </a:bodyPr>
          <a:lstStyle>
            <a:lvl1pPr marL="0" indent="0">
              <a:buNone/>
              <a:defRPr sz="1400">
                <a:solidFill>
                  <a:schemeClr val="bg1"/>
                </a:solidFill>
                <a:latin typeface="+mn-lt"/>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8062469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E1C84C-6423-8E48-9C7A-39CC630A1201}"/>
              </a:ext>
            </a:extLst>
          </p:cNvPr>
          <p:cNvSpPr>
            <a:spLocks noGrp="1"/>
          </p:cNvSpPr>
          <p:nvPr>
            <p:ph sz="half" idx="1"/>
          </p:nvPr>
        </p:nvSpPr>
        <p:spPr>
          <a:xfrm>
            <a:off x="838200" y="3323303"/>
            <a:ext cx="6162368" cy="285366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8" name="Title 1">
            <a:extLst>
              <a:ext uri="{FF2B5EF4-FFF2-40B4-BE49-F238E27FC236}">
                <a16:creationId xmlns:a16="http://schemas.microsoft.com/office/drawing/2014/main" id="{FD581A9D-4386-314C-8624-3A525D35B903}"/>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HEADLINE LOREM IPSUM DOLER SIT AMET CURABITUR BLANDIT TEMPUS PORTITOR.</a:t>
            </a:r>
          </a:p>
        </p:txBody>
      </p:sp>
      <p:sp>
        <p:nvSpPr>
          <p:cNvPr id="4" name="Slide Number Placeholder 6">
            <a:extLst>
              <a:ext uri="{FF2B5EF4-FFF2-40B4-BE49-F238E27FC236}">
                <a16:creationId xmlns:a16="http://schemas.microsoft.com/office/drawing/2014/main" id="{C5A230F4-35F8-6D43-909E-3F273606B91E}"/>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pic>
        <p:nvPicPr>
          <p:cNvPr id="5" name="Picture 4">
            <a:extLst>
              <a:ext uri="{FF2B5EF4-FFF2-40B4-BE49-F238E27FC236}">
                <a16:creationId xmlns:a16="http://schemas.microsoft.com/office/drawing/2014/main" id="{CB5D1E47-5F55-7F42-B34E-43E45FE6D350}"/>
              </a:ext>
            </a:extLst>
          </p:cNvPr>
          <p:cNvPicPr>
            <a:picLocks noChangeAspect="1"/>
          </p:cNvPicPr>
          <p:nvPr userDrawn="1"/>
        </p:nvPicPr>
        <p:blipFill>
          <a:blip r:embed="rId3"/>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8376299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E1C84C-6423-8E48-9C7A-39CC630A1201}"/>
              </a:ext>
            </a:extLst>
          </p:cNvPr>
          <p:cNvSpPr>
            <a:spLocks noGrp="1"/>
          </p:cNvSpPr>
          <p:nvPr>
            <p:ph sz="half" idx="1"/>
          </p:nvPr>
        </p:nvSpPr>
        <p:spPr>
          <a:xfrm>
            <a:off x="838200" y="3323303"/>
            <a:ext cx="6162368" cy="285366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8" name="Title 1">
            <a:extLst>
              <a:ext uri="{FF2B5EF4-FFF2-40B4-BE49-F238E27FC236}">
                <a16:creationId xmlns:a16="http://schemas.microsoft.com/office/drawing/2014/main" id="{FD581A9D-4386-314C-8624-3A525D35B903}"/>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HEADLINE LOREM IPSUM DOLER SIT AMET CURABITUR BLANDIT TEMPUS PORTITOR.</a:t>
            </a:r>
          </a:p>
        </p:txBody>
      </p:sp>
      <p:sp>
        <p:nvSpPr>
          <p:cNvPr id="4" name="Slide Number Placeholder 6">
            <a:extLst>
              <a:ext uri="{FF2B5EF4-FFF2-40B4-BE49-F238E27FC236}">
                <a16:creationId xmlns:a16="http://schemas.microsoft.com/office/drawing/2014/main" id="{F8689F91-72D8-6747-A445-394CAFD304B9}"/>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pic>
        <p:nvPicPr>
          <p:cNvPr id="5" name="Picture 4">
            <a:extLst>
              <a:ext uri="{FF2B5EF4-FFF2-40B4-BE49-F238E27FC236}">
                <a16:creationId xmlns:a16="http://schemas.microsoft.com/office/drawing/2014/main" id="{334505E2-1821-1142-AE51-3F9DB41E9C6A}"/>
              </a:ext>
            </a:extLst>
          </p:cNvPr>
          <p:cNvPicPr>
            <a:picLocks noChangeAspect="1"/>
          </p:cNvPicPr>
          <p:nvPr userDrawn="1"/>
        </p:nvPicPr>
        <p:blipFill>
          <a:blip r:embed="rId3"/>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2025270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6DFCC-7E9B-C71C-EA01-FB4C02CDE6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A7F296-BE83-D797-D26C-6D27659C6F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D1E777-D001-29E1-4BE4-EDC9FA9980E7}"/>
              </a:ext>
            </a:extLst>
          </p:cNvPr>
          <p:cNvSpPr>
            <a:spLocks noGrp="1"/>
          </p:cNvSpPr>
          <p:nvPr>
            <p:ph type="dt" sz="half" idx="10"/>
          </p:nvPr>
        </p:nvSpPr>
        <p:spPr>
          <a:xfrm>
            <a:off x="838200" y="6356350"/>
            <a:ext cx="2743200" cy="365125"/>
          </a:xfrm>
          <a:prstGeom prst="rect">
            <a:avLst/>
          </a:prstGeom>
        </p:spPr>
        <p:txBody>
          <a:bodyPr/>
          <a:lstStyle/>
          <a:p>
            <a:fld id="{A2BF6A42-BEA9-CA4C-9F8D-2AFF2734B123}" type="datetimeFigureOut">
              <a:rPr lang="en-US" smtClean="0"/>
              <a:t>7/14/2023</a:t>
            </a:fld>
            <a:endParaRPr lang="en-US"/>
          </a:p>
        </p:txBody>
      </p:sp>
      <p:sp>
        <p:nvSpPr>
          <p:cNvPr id="5" name="Footer Placeholder 4">
            <a:extLst>
              <a:ext uri="{FF2B5EF4-FFF2-40B4-BE49-F238E27FC236}">
                <a16:creationId xmlns:a16="http://schemas.microsoft.com/office/drawing/2014/main" id="{E5F52356-8D94-9874-8C9B-855B9A11C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E4EE88-8A18-B60D-1776-4475EF9BE106}"/>
              </a:ext>
            </a:extLst>
          </p:cNvPr>
          <p:cNvSpPr>
            <a:spLocks noGrp="1"/>
          </p:cNvSpPr>
          <p:nvPr>
            <p:ph type="sldNum" sz="quarter" idx="12"/>
          </p:nvPr>
        </p:nvSpPr>
        <p:spPr/>
        <p:txBody>
          <a:bodyPr/>
          <a:lstStyle/>
          <a:p>
            <a:fld id="{0B9327B8-7209-0E47-8BB4-BA00FC6480EE}" type="slidenum">
              <a:rPr lang="en-US" smtClean="0"/>
              <a:t>‹#›</a:t>
            </a:fld>
            <a:endParaRPr lang="en-US"/>
          </a:p>
        </p:txBody>
      </p:sp>
    </p:spTree>
    <p:extLst>
      <p:ext uri="{BB962C8B-B14F-4D97-AF65-F5344CB8AC3E}">
        <p14:creationId xmlns:p14="http://schemas.microsoft.com/office/powerpoint/2010/main" val="21164320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_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E1C84C-6423-8E48-9C7A-39CC630A1201}"/>
              </a:ext>
            </a:extLst>
          </p:cNvPr>
          <p:cNvSpPr>
            <a:spLocks noGrp="1"/>
          </p:cNvSpPr>
          <p:nvPr>
            <p:ph sz="half" idx="1"/>
          </p:nvPr>
        </p:nvSpPr>
        <p:spPr>
          <a:xfrm>
            <a:off x="838200" y="3323303"/>
            <a:ext cx="6162368" cy="285366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8" name="Title 1">
            <a:extLst>
              <a:ext uri="{FF2B5EF4-FFF2-40B4-BE49-F238E27FC236}">
                <a16:creationId xmlns:a16="http://schemas.microsoft.com/office/drawing/2014/main" id="{FD581A9D-4386-314C-8624-3A525D35B903}"/>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HEADLINE LOREM IPSUM DOLER SIT AMET CURABITUR BLANDIT TEMPUS PORTITOR.</a:t>
            </a:r>
          </a:p>
        </p:txBody>
      </p:sp>
      <p:sp>
        <p:nvSpPr>
          <p:cNvPr id="4" name="Slide Number Placeholder 6">
            <a:extLst>
              <a:ext uri="{FF2B5EF4-FFF2-40B4-BE49-F238E27FC236}">
                <a16:creationId xmlns:a16="http://schemas.microsoft.com/office/drawing/2014/main" id="{4008C4C5-A83E-854B-B6AB-E48E07EE604C}"/>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pic>
        <p:nvPicPr>
          <p:cNvPr id="5" name="Picture 4">
            <a:extLst>
              <a:ext uri="{FF2B5EF4-FFF2-40B4-BE49-F238E27FC236}">
                <a16:creationId xmlns:a16="http://schemas.microsoft.com/office/drawing/2014/main" id="{250B1759-43AA-5E4D-A141-9213E1BEF083}"/>
              </a:ext>
            </a:extLst>
          </p:cNvPr>
          <p:cNvPicPr>
            <a:picLocks noChangeAspect="1"/>
          </p:cNvPicPr>
          <p:nvPr userDrawn="1"/>
        </p:nvPicPr>
        <p:blipFill>
          <a:blip r:embed="rId3"/>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6062896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_Short_w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E1C84C-6423-8E48-9C7A-39CC630A1201}"/>
              </a:ext>
            </a:extLst>
          </p:cNvPr>
          <p:cNvSpPr>
            <a:spLocks noGrp="1"/>
          </p:cNvSpPr>
          <p:nvPr>
            <p:ph sz="half" idx="1"/>
          </p:nvPr>
        </p:nvSpPr>
        <p:spPr>
          <a:xfrm>
            <a:off x="838200" y="3323303"/>
            <a:ext cx="4028768" cy="285366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8" name="Title 1">
            <a:extLst>
              <a:ext uri="{FF2B5EF4-FFF2-40B4-BE49-F238E27FC236}">
                <a16:creationId xmlns:a16="http://schemas.microsoft.com/office/drawing/2014/main" id="{FD581A9D-4386-314C-8624-3A525D35B903}"/>
              </a:ext>
            </a:extLst>
          </p:cNvPr>
          <p:cNvSpPr>
            <a:spLocks noGrp="1"/>
          </p:cNvSpPr>
          <p:nvPr>
            <p:ph type="ctrTitle" hasCustomPrompt="1"/>
          </p:nvPr>
        </p:nvSpPr>
        <p:spPr>
          <a:xfrm>
            <a:off x="838199" y="884903"/>
            <a:ext cx="3822291" cy="2260343"/>
          </a:xfrm>
        </p:spPr>
        <p:txBody>
          <a:bodyPr anchor="b" anchorCtr="0">
            <a:noAutofit/>
          </a:bodyPr>
          <a:lstStyle>
            <a:lvl1pPr algn="l">
              <a:lnSpc>
                <a:spcPct val="100000"/>
              </a:lnSpc>
              <a:defRPr sz="2800" b="1" i="0">
                <a:solidFill>
                  <a:schemeClr val="bg1"/>
                </a:solidFill>
                <a:latin typeface="Arial Narrow" panose="020B0604020202020204" pitchFamily="34" charset="0"/>
                <a:cs typeface="Arial Narrow" panose="020B0604020202020204" pitchFamily="34" charset="0"/>
              </a:defRPr>
            </a:lvl1pPr>
          </a:lstStyle>
          <a:p>
            <a:r>
              <a:rPr lang="en-US" dirty="0"/>
              <a:t>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Tree>
    <p:extLst>
      <p:ext uri="{BB962C8B-B14F-4D97-AF65-F5344CB8AC3E}">
        <p14:creationId xmlns:p14="http://schemas.microsoft.com/office/powerpoint/2010/main" val="18821039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_Short_red">
    <p:bg>
      <p:bgPr>
        <a:solidFill>
          <a:schemeClr val="tx2"/>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838200" y="3323303"/>
            <a:ext cx="6162368" cy="285366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HEADLINE LOREM IPSUM DOLER SIT AMET CURABITUR BLANDIT TEMPUS PORTITOR.</a:t>
            </a:r>
          </a:p>
        </p:txBody>
      </p:sp>
      <p:pic>
        <p:nvPicPr>
          <p:cNvPr id="12" name="Picture 11">
            <a:extLst>
              <a:ext uri="{FF2B5EF4-FFF2-40B4-BE49-F238E27FC236}">
                <a16:creationId xmlns:a16="http://schemas.microsoft.com/office/drawing/2014/main" id="{AEEB7F3B-8B69-0A48-A750-2F21213F1351}"/>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15356038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_Short_black">
    <p:bg>
      <p:bgPr>
        <a:solidFill>
          <a:schemeClr val="tx1"/>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838200" y="3323303"/>
            <a:ext cx="6162368" cy="285366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HEADLINE LOREM IPSUM DOLER SIT AMET CURABITUR BLANDIT TEMPUS PORTITOR.</a:t>
            </a:r>
          </a:p>
        </p:txBody>
      </p:sp>
      <p:pic>
        <p:nvPicPr>
          <p:cNvPr id="6" name="Picture 5">
            <a:extLst>
              <a:ext uri="{FF2B5EF4-FFF2-40B4-BE49-F238E27FC236}">
                <a16:creationId xmlns:a16="http://schemas.microsoft.com/office/drawing/2014/main" id="{BCE559DC-760D-3341-A664-E26FE21D1FA1}"/>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40536933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_Short_white">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838200" y="3323303"/>
            <a:ext cx="6162368" cy="2853660"/>
          </a:xfrm>
        </p:spPr>
        <p:txBody>
          <a:bodyPr>
            <a:normAutofit/>
          </a:bodyPr>
          <a:lstStyle>
            <a:lvl1pPr marL="0" indent="0" algn="l">
              <a:buFontTx/>
              <a:buNone/>
              <a:defRPr sz="1400" b="0" i="0">
                <a:solidFill>
                  <a:schemeClr val="tx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600" b="1" i="0">
                <a:solidFill>
                  <a:schemeClr val="tx2"/>
                </a:solidFill>
                <a:latin typeface="Arial Narrow" panose="020B0604020202020204" pitchFamily="34" charset="0"/>
                <a:cs typeface="Arial Narrow" panose="020B0604020202020204" pitchFamily="34" charset="0"/>
              </a:defRPr>
            </a:lvl1pPr>
          </a:lstStyle>
          <a:p>
            <a:r>
              <a:rPr lang="en-US"/>
              <a:t>HEADLINE LOREM IPSUM DOLER SIT AMET CURABITUR BLANDIT TEMPUS PORTITOR.</a:t>
            </a:r>
            <a:endParaRPr lang="en-US" dirty="0"/>
          </a:p>
        </p:txBody>
      </p:sp>
      <p:pic>
        <p:nvPicPr>
          <p:cNvPr id="6" name="Picture 5">
            <a:extLst>
              <a:ext uri="{FF2B5EF4-FFF2-40B4-BE49-F238E27FC236}">
                <a16:creationId xmlns:a16="http://schemas.microsoft.com/office/drawing/2014/main" id="{6E6E54EA-9087-7042-A567-75E48CF817E4}"/>
              </a:ext>
            </a:extLst>
          </p:cNvPr>
          <p:cNvPicPr>
            <a:picLocks noChangeAspect="1"/>
          </p:cNvPicPr>
          <p:nvPr userDrawn="1"/>
        </p:nvPicPr>
        <p:blipFill>
          <a:blip r:embed="rId2"/>
          <a:srcRect/>
          <a:stretch/>
        </p:blipFill>
        <p:spPr>
          <a:xfrm>
            <a:off x="9629548" y="6421980"/>
            <a:ext cx="2025650" cy="273050"/>
          </a:xfrm>
          <a:prstGeom prst="rect">
            <a:avLst/>
          </a:prstGeom>
        </p:spPr>
      </p:pic>
      <p:sp>
        <p:nvSpPr>
          <p:cNvPr id="7" name="Slide Number Placeholder 6">
            <a:extLst>
              <a:ext uri="{FF2B5EF4-FFF2-40B4-BE49-F238E27FC236}">
                <a16:creationId xmlns:a16="http://schemas.microsoft.com/office/drawing/2014/main" id="{8F4FD6C0-98E1-9C47-AB49-D25DF869A2AC}"/>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dirty="0"/>
              <a:t>|  </a:t>
            </a:r>
            <a:fld id="{97BFF72C-5ACC-BF44-8A77-29ED5F2D29E3}" type="slidenum">
              <a:rPr lang="en-US" smtClean="0"/>
              <a:pPr/>
              <a:t>‹#›</a:t>
            </a:fld>
            <a:endParaRPr lang="en-US" dirty="0"/>
          </a:p>
        </p:txBody>
      </p:sp>
    </p:spTree>
    <p:extLst>
      <p:ext uri="{BB962C8B-B14F-4D97-AF65-F5344CB8AC3E}">
        <p14:creationId xmlns:p14="http://schemas.microsoft.com/office/powerpoint/2010/main" val="40801801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ntent_red_image">
    <p:bg>
      <p:bgPr>
        <a:solidFill>
          <a:schemeClr val="tx2"/>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838200" y="3323303"/>
            <a:ext cx="4156587" cy="285366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200" y="609601"/>
            <a:ext cx="4038600" cy="2535646"/>
          </a:xfrm>
        </p:spPr>
        <p:txBody>
          <a:bodyPr anchor="b" anchorCtr="0">
            <a:noAutofit/>
          </a:bodyPr>
          <a:lstStyle>
            <a:lvl1pPr algn="l">
              <a:lnSpc>
                <a:spcPct val="100000"/>
              </a:lnSpc>
              <a:defRPr sz="28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5722375" y="0"/>
            <a:ext cx="6469626" cy="6858000"/>
          </a:xfrm>
        </p:spPr>
        <p:txBody>
          <a:bodyPr/>
          <a:lstStyle/>
          <a:p>
            <a:r>
              <a:rPr lang="en-US" dirty="0"/>
              <a:t>Click icon to add picture</a:t>
            </a:r>
          </a:p>
        </p:txBody>
      </p:sp>
    </p:spTree>
    <p:extLst>
      <p:ext uri="{BB962C8B-B14F-4D97-AF65-F5344CB8AC3E}">
        <p14:creationId xmlns:p14="http://schemas.microsoft.com/office/powerpoint/2010/main" val="31662580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_black_image">
    <p:bg>
      <p:bgPr>
        <a:solidFill>
          <a:schemeClr val="tx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838200" y="3323303"/>
            <a:ext cx="4156587" cy="285366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200" y="609601"/>
            <a:ext cx="4038600" cy="2535646"/>
          </a:xfrm>
        </p:spPr>
        <p:txBody>
          <a:bodyPr anchor="b" anchorCtr="0">
            <a:noAutofit/>
          </a:bodyPr>
          <a:lstStyle>
            <a:lvl1pPr algn="l">
              <a:lnSpc>
                <a:spcPct val="100000"/>
              </a:lnSpc>
              <a:defRPr sz="28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5722375" y="0"/>
            <a:ext cx="6469626" cy="6858000"/>
          </a:xfrm>
        </p:spPr>
        <p:txBody>
          <a:bodyPr/>
          <a:lstStyle/>
          <a:p>
            <a:r>
              <a:rPr lang="en-US" dirty="0"/>
              <a:t>Click icon to add picture</a:t>
            </a:r>
          </a:p>
        </p:txBody>
      </p:sp>
    </p:spTree>
    <p:extLst>
      <p:ext uri="{BB962C8B-B14F-4D97-AF65-F5344CB8AC3E}">
        <p14:creationId xmlns:p14="http://schemas.microsoft.com/office/powerpoint/2010/main" val="23789096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_white_image">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838200" y="3323303"/>
            <a:ext cx="4156587" cy="2853660"/>
          </a:xfrm>
        </p:spPr>
        <p:txBody>
          <a:bodyPr>
            <a:normAutofit/>
          </a:bodyPr>
          <a:lstStyle>
            <a:lvl1pPr marL="0" indent="0" algn="l">
              <a:buFontTx/>
              <a:buNone/>
              <a:defRPr sz="1400" b="0" i="0">
                <a:solidFill>
                  <a:schemeClr val="tx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200" y="609601"/>
            <a:ext cx="4038600" cy="2535646"/>
          </a:xfrm>
        </p:spPr>
        <p:txBody>
          <a:bodyPr anchor="b" anchorCtr="0">
            <a:noAutofit/>
          </a:bodyPr>
          <a:lstStyle>
            <a:lvl1pPr algn="l">
              <a:lnSpc>
                <a:spcPct val="100000"/>
              </a:lnSpc>
              <a:defRPr sz="2800" b="1" i="0">
                <a:solidFill>
                  <a:schemeClr val="tx2"/>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5722375" y="0"/>
            <a:ext cx="6469626" cy="6858000"/>
          </a:xfrm>
        </p:spPr>
        <p:txBody>
          <a:bodyPr/>
          <a:lstStyle/>
          <a:p>
            <a:r>
              <a:rPr lang="en-US" dirty="0"/>
              <a:t>Click icon to add picture</a:t>
            </a:r>
          </a:p>
        </p:txBody>
      </p:sp>
    </p:spTree>
    <p:extLst>
      <p:ext uri="{BB962C8B-B14F-4D97-AF65-F5344CB8AC3E}">
        <p14:creationId xmlns:p14="http://schemas.microsoft.com/office/powerpoint/2010/main" val="7973733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_red_image ALT">
    <p:bg>
      <p:bgPr>
        <a:solidFill>
          <a:schemeClr val="tx2"/>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5980471" y="3323303"/>
            <a:ext cx="4156587" cy="285366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5980471" y="609601"/>
            <a:ext cx="4038600" cy="2535646"/>
          </a:xfrm>
        </p:spPr>
        <p:txBody>
          <a:bodyPr anchor="b" anchorCtr="0">
            <a:noAutofit/>
          </a:bodyPr>
          <a:lstStyle>
            <a:lvl1pPr algn="l">
              <a:lnSpc>
                <a:spcPct val="100000"/>
              </a:lnSpc>
              <a:defRPr sz="28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5358581" cy="6858000"/>
          </a:xfrm>
        </p:spPr>
        <p:txBody>
          <a:bodyPr/>
          <a:lstStyle/>
          <a:p>
            <a:r>
              <a:rPr lang="en-US" dirty="0"/>
              <a:t>Click icon to add picture</a:t>
            </a:r>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pic>
        <p:nvPicPr>
          <p:cNvPr id="13" name="Picture 12">
            <a:extLst>
              <a:ext uri="{FF2B5EF4-FFF2-40B4-BE49-F238E27FC236}">
                <a16:creationId xmlns:a16="http://schemas.microsoft.com/office/drawing/2014/main" id="{F6EEE197-3ED9-3C4B-A1B0-42A7DA3EDB09}"/>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38161453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_red_image ALT 2">
    <p:bg>
      <p:bgPr>
        <a:solidFill>
          <a:schemeClr val="tx2"/>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7868263" y="2772697"/>
            <a:ext cx="3438832" cy="322498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7868262" y="681037"/>
            <a:ext cx="3360174" cy="1934344"/>
          </a:xfrm>
        </p:spPr>
        <p:txBody>
          <a:bodyPr anchor="b" anchorCtr="0">
            <a:noAutofit/>
          </a:bodyPr>
          <a:lstStyle>
            <a:lvl1pPr algn="l">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7305368" cy="6858000"/>
          </a:xfrm>
        </p:spPr>
        <p:txBody>
          <a:bodyPr/>
          <a:lstStyle/>
          <a:p>
            <a:r>
              <a:rPr lang="en-US" dirty="0"/>
              <a:t>Click icon to add picture</a:t>
            </a:r>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pic>
        <p:nvPicPr>
          <p:cNvPr id="13" name="Picture 12">
            <a:extLst>
              <a:ext uri="{FF2B5EF4-FFF2-40B4-BE49-F238E27FC236}">
                <a16:creationId xmlns:a16="http://schemas.microsoft.com/office/drawing/2014/main" id="{F6EEE197-3ED9-3C4B-A1B0-42A7DA3EDB09}"/>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3315060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1D0EC-40BA-F164-AE5B-F22BF1D6B7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946640-63D6-7089-F014-EF76AC7B4A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C4B79B-1C0C-E4FB-B042-DF7064BC29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B1AB1D-3760-F389-2077-9404C000AC55}"/>
              </a:ext>
            </a:extLst>
          </p:cNvPr>
          <p:cNvSpPr>
            <a:spLocks noGrp="1"/>
          </p:cNvSpPr>
          <p:nvPr>
            <p:ph type="dt" sz="half" idx="10"/>
          </p:nvPr>
        </p:nvSpPr>
        <p:spPr>
          <a:xfrm>
            <a:off x="838200" y="6356350"/>
            <a:ext cx="2743200" cy="365125"/>
          </a:xfrm>
          <a:prstGeom prst="rect">
            <a:avLst/>
          </a:prstGeom>
        </p:spPr>
        <p:txBody>
          <a:bodyPr/>
          <a:lstStyle/>
          <a:p>
            <a:fld id="{A2BF6A42-BEA9-CA4C-9F8D-2AFF2734B123}" type="datetimeFigureOut">
              <a:rPr lang="en-US" smtClean="0"/>
              <a:t>7/14/2023</a:t>
            </a:fld>
            <a:endParaRPr lang="en-US"/>
          </a:p>
        </p:txBody>
      </p:sp>
      <p:sp>
        <p:nvSpPr>
          <p:cNvPr id="6" name="Footer Placeholder 5">
            <a:extLst>
              <a:ext uri="{FF2B5EF4-FFF2-40B4-BE49-F238E27FC236}">
                <a16:creationId xmlns:a16="http://schemas.microsoft.com/office/drawing/2014/main" id="{E7FBD300-8E0A-53F2-9C68-BE070F7A07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7757BC-E728-64B1-E73C-AD997A7B2F13}"/>
              </a:ext>
            </a:extLst>
          </p:cNvPr>
          <p:cNvSpPr>
            <a:spLocks noGrp="1"/>
          </p:cNvSpPr>
          <p:nvPr>
            <p:ph type="sldNum" sz="quarter" idx="12"/>
          </p:nvPr>
        </p:nvSpPr>
        <p:spPr/>
        <p:txBody>
          <a:bodyPr/>
          <a:lstStyle/>
          <a:p>
            <a:fld id="{0B9327B8-7209-0E47-8BB4-BA00FC6480EE}" type="slidenum">
              <a:rPr lang="en-US" smtClean="0"/>
              <a:t>‹#›</a:t>
            </a:fld>
            <a:endParaRPr lang="en-US"/>
          </a:p>
        </p:txBody>
      </p:sp>
    </p:spTree>
    <p:extLst>
      <p:ext uri="{BB962C8B-B14F-4D97-AF65-F5344CB8AC3E}">
        <p14:creationId xmlns:p14="http://schemas.microsoft.com/office/powerpoint/2010/main" val="23105904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_black_image ALT">
    <p:bg>
      <p:bgPr>
        <a:solidFill>
          <a:schemeClr val="tx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5980471" y="3323303"/>
            <a:ext cx="4156587" cy="285366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5980471" y="609601"/>
            <a:ext cx="4038600" cy="2535646"/>
          </a:xfrm>
        </p:spPr>
        <p:txBody>
          <a:bodyPr anchor="b" anchorCtr="0">
            <a:noAutofit/>
          </a:bodyPr>
          <a:lstStyle>
            <a:lvl1pPr algn="l">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5358581" cy="6858000"/>
          </a:xfrm>
        </p:spPr>
        <p:txBody>
          <a:bodyPr/>
          <a:lstStyle/>
          <a:p>
            <a:r>
              <a:rPr lang="en-US" dirty="0"/>
              <a:t>Click icon to add picture</a:t>
            </a:r>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pic>
        <p:nvPicPr>
          <p:cNvPr id="13" name="Picture 12">
            <a:extLst>
              <a:ext uri="{FF2B5EF4-FFF2-40B4-BE49-F238E27FC236}">
                <a16:creationId xmlns:a16="http://schemas.microsoft.com/office/drawing/2014/main" id="{F6EEE197-3ED9-3C4B-A1B0-42A7DA3EDB09}"/>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41880487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black_image ALT 2">
    <p:bg>
      <p:bgPr>
        <a:solidFill>
          <a:schemeClr val="tx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7868263" y="2772697"/>
            <a:ext cx="3438832" cy="322498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7868262" y="681037"/>
            <a:ext cx="3360174" cy="1934344"/>
          </a:xfrm>
        </p:spPr>
        <p:txBody>
          <a:bodyPr anchor="b" anchorCtr="0">
            <a:noAutofit/>
          </a:bodyPr>
          <a:lstStyle>
            <a:lvl1pPr algn="l">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7305368" cy="6858000"/>
          </a:xfrm>
        </p:spPr>
        <p:txBody>
          <a:bodyPr/>
          <a:lstStyle/>
          <a:p>
            <a:r>
              <a:rPr lang="en-US" dirty="0"/>
              <a:t>Click icon to add picture</a:t>
            </a:r>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pic>
        <p:nvPicPr>
          <p:cNvPr id="13" name="Picture 12">
            <a:extLst>
              <a:ext uri="{FF2B5EF4-FFF2-40B4-BE49-F238E27FC236}">
                <a16:creationId xmlns:a16="http://schemas.microsoft.com/office/drawing/2014/main" id="{F6EEE197-3ED9-3C4B-A1B0-42A7DA3EDB09}"/>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10584061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white_image ALT">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5980471" y="3323303"/>
            <a:ext cx="4156587" cy="2853660"/>
          </a:xfrm>
        </p:spPr>
        <p:txBody>
          <a:bodyPr>
            <a:normAutofit/>
          </a:bodyPr>
          <a:lstStyle>
            <a:lvl1pPr marL="0" indent="0" algn="l">
              <a:buFontTx/>
              <a:buNone/>
              <a:defRPr sz="1400" b="0" i="0">
                <a:solidFill>
                  <a:schemeClr val="tx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5980471" y="609601"/>
            <a:ext cx="4038600" cy="2535646"/>
          </a:xfrm>
        </p:spPr>
        <p:txBody>
          <a:bodyPr anchor="b" anchorCtr="0">
            <a:noAutofit/>
          </a:bodyPr>
          <a:lstStyle>
            <a:lvl1pPr algn="l">
              <a:lnSpc>
                <a:spcPct val="100000"/>
              </a:lnSpc>
              <a:defRPr sz="2400" b="1" i="0">
                <a:solidFill>
                  <a:schemeClr val="tx2"/>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5358581" cy="6858000"/>
          </a:xfrm>
        </p:spPr>
        <p:txBody>
          <a:bodyPr/>
          <a:lstStyle/>
          <a:p>
            <a:r>
              <a:rPr lang="en-US" dirty="0"/>
              <a:t>Click icon to add picture</a:t>
            </a:r>
          </a:p>
        </p:txBody>
      </p:sp>
      <p:pic>
        <p:nvPicPr>
          <p:cNvPr id="7" name="Picture 6">
            <a:extLst>
              <a:ext uri="{FF2B5EF4-FFF2-40B4-BE49-F238E27FC236}">
                <a16:creationId xmlns:a16="http://schemas.microsoft.com/office/drawing/2014/main" id="{E98A2AEB-0299-D240-BBB5-C8C214265F5B}"/>
              </a:ext>
            </a:extLst>
          </p:cNvPr>
          <p:cNvPicPr>
            <a:picLocks noChangeAspect="1"/>
          </p:cNvPicPr>
          <p:nvPr userDrawn="1"/>
        </p:nvPicPr>
        <p:blipFill>
          <a:blip r:embed="rId2"/>
          <a:srcRect/>
          <a:stretch/>
        </p:blipFill>
        <p:spPr>
          <a:xfrm>
            <a:off x="9629548" y="6421980"/>
            <a:ext cx="2025650" cy="273050"/>
          </a:xfrm>
          <a:prstGeom prst="rect">
            <a:avLst/>
          </a:prstGeom>
        </p:spPr>
      </p:pic>
      <p:sp>
        <p:nvSpPr>
          <p:cNvPr id="8" name="Slide Number Placeholder 6">
            <a:extLst>
              <a:ext uri="{FF2B5EF4-FFF2-40B4-BE49-F238E27FC236}">
                <a16:creationId xmlns:a16="http://schemas.microsoft.com/office/drawing/2014/main" id="{70B8C52B-1F7F-FC40-B5FB-71A1FA47F509}"/>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dirty="0"/>
              <a:t>|  </a:t>
            </a:r>
            <a:fld id="{97BFF72C-5ACC-BF44-8A77-29ED5F2D29E3}" type="slidenum">
              <a:rPr lang="en-US" smtClean="0"/>
              <a:pPr/>
              <a:t>‹#›</a:t>
            </a:fld>
            <a:endParaRPr lang="en-US" dirty="0"/>
          </a:p>
        </p:txBody>
      </p:sp>
    </p:spTree>
    <p:extLst>
      <p:ext uri="{BB962C8B-B14F-4D97-AF65-F5344CB8AC3E}">
        <p14:creationId xmlns:p14="http://schemas.microsoft.com/office/powerpoint/2010/main" val="15060123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white_image ALT 2">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7868263" y="2772697"/>
            <a:ext cx="3438832" cy="3224980"/>
          </a:xfrm>
        </p:spPr>
        <p:txBody>
          <a:bodyPr>
            <a:normAutofit/>
          </a:bodyPr>
          <a:lstStyle>
            <a:lvl1pPr marL="0" indent="0" algn="l">
              <a:buFontTx/>
              <a:buNone/>
              <a:defRPr sz="1400" b="0" i="0">
                <a:solidFill>
                  <a:schemeClr val="tx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7868262" y="681037"/>
            <a:ext cx="3360174" cy="1934344"/>
          </a:xfrm>
        </p:spPr>
        <p:txBody>
          <a:bodyPr anchor="b" anchorCtr="0">
            <a:noAutofit/>
          </a:bodyPr>
          <a:lstStyle>
            <a:lvl1pPr algn="l">
              <a:lnSpc>
                <a:spcPct val="100000"/>
              </a:lnSpc>
              <a:defRPr sz="2400" b="1" i="0">
                <a:solidFill>
                  <a:schemeClr val="tx2"/>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7305368" cy="6858000"/>
          </a:xfrm>
        </p:spPr>
        <p:txBody>
          <a:bodyPr/>
          <a:lstStyle/>
          <a:p>
            <a:r>
              <a:rPr lang="en-US" dirty="0"/>
              <a:t>Click icon to add picture</a:t>
            </a:r>
          </a:p>
        </p:txBody>
      </p:sp>
      <p:pic>
        <p:nvPicPr>
          <p:cNvPr id="7" name="Picture 6">
            <a:extLst>
              <a:ext uri="{FF2B5EF4-FFF2-40B4-BE49-F238E27FC236}">
                <a16:creationId xmlns:a16="http://schemas.microsoft.com/office/drawing/2014/main" id="{E1C2B06D-3F13-7F44-A6DB-B0C08EB2448C}"/>
              </a:ext>
            </a:extLst>
          </p:cNvPr>
          <p:cNvPicPr>
            <a:picLocks noChangeAspect="1"/>
          </p:cNvPicPr>
          <p:nvPr userDrawn="1"/>
        </p:nvPicPr>
        <p:blipFill>
          <a:blip r:embed="rId2"/>
          <a:srcRect/>
          <a:stretch/>
        </p:blipFill>
        <p:spPr>
          <a:xfrm>
            <a:off x="9629548" y="6421980"/>
            <a:ext cx="2025650" cy="273050"/>
          </a:xfrm>
          <a:prstGeom prst="rect">
            <a:avLst/>
          </a:prstGeom>
        </p:spPr>
      </p:pic>
      <p:sp>
        <p:nvSpPr>
          <p:cNvPr id="8" name="Slide Number Placeholder 6">
            <a:extLst>
              <a:ext uri="{FF2B5EF4-FFF2-40B4-BE49-F238E27FC236}">
                <a16:creationId xmlns:a16="http://schemas.microsoft.com/office/drawing/2014/main" id="{5D199E36-2A71-BD4E-AC75-2790769FE5DD}"/>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dirty="0"/>
              <a:t>|  </a:t>
            </a:r>
            <a:fld id="{97BFF72C-5ACC-BF44-8A77-29ED5F2D29E3}" type="slidenum">
              <a:rPr lang="en-US" smtClean="0"/>
              <a:pPr/>
              <a:t>‹#›</a:t>
            </a:fld>
            <a:endParaRPr lang="en-US" dirty="0"/>
          </a:p>
        </p:txBody>
      </p:sp>
    </p:spTree>
    <p:extLst>
      <p:ext uri="{BB962C8B-B14F-4D97-AF65-F5344CB8AC3E}">
        <p14:creationId xmlns:p14="http://schemas.microsoft.com/office/powerpoint/2010/main" val="6580801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Section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A4AE9-125A-EB48-9892-E4F876E1531B}"/>
              </a:ext>
            </a:extLst>
          </p:cNvPr>
          <p:cNvSpPr>
            <a:spLocks noGrp="1"/>
          </p:cNvSpPr>
          <p:nvPr>
            <p:ph type="title" hasCustomPrompt="1"/>
          </p:nvPr>
        </p:nvSpPr>
        <p:spPr>
          <a:xfrm>
            <a:off x="838200" y="2508558"/>
            <a:ext cx="10515600" cy="1325563"/>
          </a:xfrm>
        </p:spPr>
        <p:txBody>
          <a:bodyPr/>
          <a:lstStyle>
            <a:lvl1pPr algn="ctr">
              <a:defRPr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9937814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Section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A4AE9-125A-EB48-9892-E4F876E1531B}"/>
              </a:ext>
            </a:extLst>
          </p:cNvPr>
          <p:cNvSpPr>
            <a:spLocks noGrp="1"/>
          </p:cNvSpPr>
          <p:nvPr>
            <p:ph type="title" hasCustomPrompt="1"/>
          </p:nvPr>
        </p:nvSpPr>
        <p:spPr>
          <a:xfrm>
            <a:off x="838200" y="2508558"/>
            <a:ext cx="10515600" cy="1325563"/>
          </a:xfrm>
        </p:spPr>
        <p:txBody>
          <a:bodyPr/>
          <a:lstStyle>
            <a:lvl1pPr algn="ctr">
              <a:defRPr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2310481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_2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4788310" y="3057525"/>
            <a:ext cx="6272979" cy="3119438"/>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4788310" y="609601"/>
            <a:ext cx="6272979" cy="2212257"/>
          </a:xfrm>
        </p:spPr>
        <p:txBody>
          <a:bodyPr anchor="b" anchorCtr="0">
            <a:noAutofit/>
          </a:bodyPr>
          <a:lstStyle>
            <a:lvl1pPr algn="l">
              <a:lnSpc>
                <a:spcPct val="100000"/>
              </a:lnSpc>
              <a:defRPr sz="28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1" y="1"/>
            <a:ext cx="4038600" cy="3057832"/>
          </a:xfrm>
        </p:spPr>
        <p:txBody>
          <a:bodyPr/>
          <a:lstStyle/>
          <a:p>
            <a:r>
              <a:rPr lang="en-US" dirty="0"/>
              <a:t>Click icon to add picture</a:t>
            </a:r>
          </a:p>
        </p:txBody>
      </p:sp>
      <p:sp>
        <p:nvSpPr>
          <p:cNvPr id="4" name="Picture Placeholder 3">
            <a:extLst>
              <a:ext uri="{FF2B5EF4-FFF2-40B4-BE49-F238E27FC236}">
                <a16:creationId xmlns:a16="http://schemas.microsoft.com/office/drawing/2014/main" id="{EC6321C0-258F-D34E-BE40-4EED71D3F270}"/>
              </a:ext>
            </a:extLst>
          </p:cNvPr>
          <p:cNvSpPr>
            <a:spLocks noGrp="1"/>
          </p:cNvSpPr>
          <p:nvPr>
            <p:ph type="pic" sz="quarter" idx="13"/>
          </p:nvPr>
        </p:nvSpPr>
        <p:spPr>
          <a:xfrm>
            <a:off x="0" y="3057525"/>
            <a:ext cx="4038600" cy="3800475"/>
          </a:xfrm>
        </p:spPr>
        <p:txBody>
          <a:bodyPr/>
          <a:lstStyle/>
          <a:p>
            <a:r>
              <a:rPr lang="en-US" dirty="0"/>
              <a:t>Click icon to add picture</a:t>
            </a:r>
          </a:p>
        </p:txBody>
      </p:sp>
    </p:spTree>
    <p:extLst>
      <p:ext uri="{BB962C8B-B14F-4D97-AF65-F5344CB8AC3E}">
        <p14:creationId xmlns:p14="http://schemas.microsoft.com/office/powerpoint/2010/main" val="7026703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_red_4 images">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7727950" y="1"/>
            <a:ext cx="4464050" cy="3057832"/>
          </a:xfrm>
        </p:spPr>
        <p:txBody>
          <a:bodyPr/>
          <a:lstStyle/>
          <a:p>
            <a:r>
              <a:rPr lang="en-US" dirty="0"/>
              <a:t>Click icon to add picture</a:t>
            </a:r>
          </a:p>
        </p:txBody>
      </p:sp>
      <p:sp>
        <p:nvSpPr>
          <p:cNvPr id="4" name="Picture Placeholder 3">
            <a:extLst>
              <a:ext uri="{FF2B5EF4-FFF2-40B4-BE49-F238E27FC236}">
                <a16:creationId xmlns:a16="http://schemas.microsoft.com/office/drawing/2014/main" id="{EC6321C0-258F-D34E-BE40-4EED71D3F270}"/>
              </a:ext>
            </a:extLst>
          </p:cNvPr>
          <p:cNvSpPr>
            <a:spLocks noGrp="1"/>
          </p:cNvSpPr>
          <p:nvPr>
            <p:ph type="pic" sz="quarter" idx="13"/>
          </p:nvPr>
        </p:nvSpPr>
        <p:spPr>
          <a:xfrm>
            <a:off x="8153399" y="3057525"/>
            <a:ext cx="4038600" cy="3800475"/>
          </a:xfrm>
        </p:spPr>
        <p:txBody>
          <a:bodyPr/>
          <a:lstStyle/>
          <a:p>
            <a:r>
              <a:rPr lang="en-US" dirty="0"/>
              <a:t>Click icon to add picture</a:t>
            </a:r>
          </a:p>
        </p:txBody>
      </p:sp>
      <p:sp>
        <p:nvSpPr>
          <p:cNvPr id="6" name="Content Placeholder 2">
            <a:extLst>
              <a:ext uri="{FF2B5EF4-FFF2-40B4-BE49-F238E27FC236}">
                <a16:creationId xmlns:a16="http://schemas.microsoft.com/office/drawing/2014/main" id="{675525EF-4A76-B245-A49A-4C8B530C8EC1}"/>
              </a:ext>
            </a:extLst>
          </p:cNvPr>
          <p:cNvSpPr>
            <a:spLocks noGrp="1"/>
          </p:cNvSpPr>
          <p:nvPr>
            <p:ph sz="half" idx="1"/>
          </p:nvPr>
        </p:nvSpPr>
        <p:spPr>
          <a:xfrm>
            <a:off x="789037" y="2772697"/>
            <a:ext cx="3084873" cy="3500284"/>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7" name="Title 1">
            <a:extLst>
              <a:ext uri="{FF2B5EF4-FFF2-40B4-BE49-F238E27FC236}">
                <a16:creationId xmlns:a16="http://schemas.microsoft.com/office/drawing/2014/main" id="{208B9E01-F96C-5D4D-942E-F82330466795}"/>
              </a:ext>
            </a:extLst>
          </p:cNvPr>
          <p:cNvSpPr>
            <a:spLocks noGrp="1"/>
          </p:cNvSpPr>
          <p:nvPr>
            <p:ph type="ctrTitle" hasCustomPrompt="1"/>
          </p:nvPr>
        </p:nvSpPr>
        <p:spPr>
          <a:xfrm>
            <a:off x="789036" y="681037"/>
            <a:ext cx="3360174" cy="1934344"/>
          </a:xfrm>
        </p:spPr>
        <p:txBody>
          <a:bodyPr anchor="b" anchorCtr="0">
            <a:noAutofit/>
          </a:bodyPr>
          <a:lstStyle>
            <a:lvl1pPr algn="l">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5" name="Picture Placeholder 4">
            <a:extLst>
              <a:ext uri="{FF2B5EF4-FFF2-40B4-BE49-F238E27FC236}">
                <a16:creationId xmlns:a16="http://schemas.microsoft.com/office/drawing/2014/main" id="{F8E24DD8-E3CB-C44E-B124-2FED3EAC172C}"/>
              </a:ext>
            </a:extLst>
          </p:cNvPr>
          <p:cNvSpPr>
            <a:spLocks noGrp="1"/>
          </p:cNvSpPr>
          <p:nvPr>
            <p:ph type="pic" sz="quarter" idx="14"/>
          </p:nvPr>
        </p:nvSpPr>
        <p:spPr>
          <a:xfrm>
            <a:off x="4405313" y="0"/>
            <a:ext cx="3322637" cy="3057525"/>
          </a:xfrm>
        </p:spPr>
        <p:txBody>
          <a:bodyPr/>
          <a:lstStyle/>
          <a:p>
            <a:r>
              <a:rPr lang="en-US" dirty="0"/>
              <a:t>Click icon to add picture</a:t>
            </a:r>
          </a:p>
        </p:txBody>
      </p:sp>
      <p:sp>
        <p:nvSpPr>
          <p:cNvPr id="10" name="Picture Placeholder 9">
            <a:extLst>
              <a:ext uri="{FF2B5EF4-FFF2-40B4-BE49-F238E27FC236}">
                <a16:creationId xmlns:a16="http://schemas.microsoft.com/office/drawing/2014/main" id="{943D30A8-A144-EF45-AFF8-031FA5665C07}"/>
              </a:ext>
            </a:extLst>
          </p:cNvPr>
          <p:cNvSpPr>
            <a:spLocks noGrp="1"/>
          </p:cNvSpPr>
          <p:nvPr>
            <p:ph type="pic" sz="quarter" idx="15"/>
          </p:nvPr>
        </p:nvSpPr>
        <p:spPr>
          <a:xfrm>
            <a:off x="4405313" y="3057525"/>
            <a:ext cx="3748087" cy="3800475"/>
          </a:xfrm>
        </p:spPr>
        <p:txBody>
          <a:bodyPr/>
          <a:lstStyle/>
          <a:p>
            <a:r>
              <a:rPr lang="en-US" dirty="0"/>
              <a:t>Click icon to add picture</a:t>
            </a:r>
          </a:p>
        </p:txBody>
      </p:sp>
    </p:spTree>
    <p:extLst>
      <p:ext uri="{BB962C8B-B14F-4D97-AF65-F5344CB8AC3E}">
        <p14:creationId xmlns:p14="http://schemas.microsoft.com/office/powerpoint/2010/main" val="24165677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_black_4 images">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7727950" y="1"/>
            <a:ext cx="4464050" cy="3057832"/>
          </a:xfrm>
        </p:spPr>
        <p:txBody>
          <a:bodyPr/>
          <a:lstStyle/>
          <a:p>
            <a:r>
              <a:rPr lang="en-US" dirty="0"/>
              <a:t>Click icon to add picture</a:t>
            </a:r>
          </a:p>
        </p:txBody>
      </p:sp>
      <p:sp>
        <p:nvSpPr>
          <p:cNvPr id="4" name="Picture Placeholder 3">
            <a:extLst>
              <a:ext uri="{FF2B5EF4-FFF2-40B4-BE49-F238E27FC236}">
                <a16:creationId xmlns:a16="http://schemas.microsoft.com/office/drawing/2014/main" id="{EC6321C0-258F-D34E-BE40-4EED71D3F270}"/>
              </a:ext>
            </a:extLst>
          </p:cNvPr>
          <p:cNvSpPr>
            <a:spLocks noGrp="1"/>
          </p:cNvSpPr>
          <p:nvPr>
            <p:ph type="pic" sz="quarter" idx="13"/>
          </p:nvPr>
        </p:nvSpPr>
        <p:spPr>
          <a:xfrm>
            <a:off x="8153399" y="3057525"/>
            <a:ext cx="4038600" cy="3800475"/>
          </a:xfrm>
        </p:spPr>
        <p:txBody>
          <a:bodyPr/>
          <a:lstStyle/>
          <a:p>
            <a:r>
              <a:rPr lang="en-US" dirty="0"/>
              <a:t>Click icon to add picture</a:t>
            </a:r>
          </a:p>
        </p:txBody>
      </p:sp>
      <p:sp>
        <p:nvSpPr>
          <p:cNvPr id="6" name="Content Placeholder 2">
            <a:extLst>
              <a:ext uri="{FF2B5EF4-FFF2-40B4-BE49-F238E27FC236}">
                <a16:creationId xmlns:a16="http://schemas.microsoft.com/office/drawing/2014/main" id="{675525EF-4A76-B245-A49A-4C8B530C8EC1}"/>
              </a:ext>
            </a:extLst>
          </p:cNvPr>
          <p:cNvSpPr>
            <a:spLocks noGrp="1"/>
          </p:cNvSpPr>
          <p:nvPr>
            <p:ph sz="half" idx="1"/>
          </p:nvPr>
        </p:nvSpPr>
        <p:spPr>
          <a:xfrm>
            <a:off x="789037" y="2772697"/>
            <a:ext cx="3084873" cy="3500284"/>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7" name="Title 1">
            <a:extLst>
              <a:ext uri="{FF2B5EF4-FFF2-40B4-BE49-F238E27FC236}">
                <a16:creationId xmlns:a16="http://schemas.microsoft.com/office/drawing/2014/main" id="{208B9E01-F96C-5D4D-942E-F82330466795}"/>
              </a:ext>
            </a:extLst>
          </p:cNvPr>
          <p:cNvSpPr>
            <a:spLocks noGrp="1"/>
          </p:cNvSpPr>
          <p:nvPr>
            <p:ph type="ctrTitle" hasCustomPrompt="1"/>
          </p:nvPr>
        </p:nvSpPr>
        <p:spPr>
          <a:xfrm>
            <a:off x="789036" y="681037"/>
            <a:ext cx="3360174" cy="1934344"/>
          </a:xfrm>
        </p:spPr>
        <p:txBody>
          <a:bodyPr anchor="b" anchorCtr="0">
            <a:noAutofit/>
          </a:bodyPr>
          <a:lstStyle>
            <a:lvl1pPr algn="l">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5" name="Picture Placeholder 4">
            <a:extLst>
              <a:ext uri="{FF2B5EF4-FFF2-40B4-BE49-F238E27FC236}">
                <a16:creationId xmlns:a16="http://schemas.microsoft.com/office/drawing/2014/main" id="{F8E24DD8-E3CB-C44E-B124-2FED3EAC172C}"/>
              </a:ext>
            </a:extLst>
          </p:cNvPr>
          <p:cNvSpPr>
            <a:spLocks noGrp="1"/>
          </p:cNvSpPr>
          <p:nvPr>
            <p:ph type="pic" sz="quarter" idx="14"/>
          </p:nvPr>
        </p:nvSpPr>
        <p:spPr>
          <a:xfrm>
            <a:off x="4405313" y="0"/>
            <a:ext cx="3322637" cy="3057525"/>
          </a:xfrm>
        </p:spPr>
        <p:txBody>
          <a:bodyPr/>
          <a:lstStyle/>
          <a:p>
            <a:r>
              <a:rPr lang="en-US" dirty="0"/>
              <a:t>Click icon to add picture</a:t>
            </a:r>
          </a:p>
        </p:txBody>
      </p:sp>
      <p:sp>
        <p:nvSpPr>
          <p:cNvPr id="10" name="Picture Placeholder 9">
            <a:extLst>
              <a:ext uri="{FF2B5EF4-FFF2-40B4-BE49-F238E27FC236}">
                <a16:creationId xmlns:a16="http://schemas.microsoft.com/office/drawing/2014/main" id="{943D30A8-A144-EF45-AFF8-031FA5665C07}"/>
              </a:ext>
            </a:extLst>
          </p:cNvPr>
          <p:cNvSpPr>
            <a:spLocks noGrp="1"/>
          </p:cNvSpPr>
          <p:nvPr>
            <p:ph type="pic" sz="quarter" idx="15"/>
          </p:nvPr>
        </p:nvSpPr>
        <p:spPr>
          <a:xfrm>
            <a:off x="4405313" y="3057525"/>
            <a:ext cx="3748087" cy="3800475"/>
          </a:xfrm>
        </p:spPr>
        <p:txBody>
          <a:bodyPr/>
          <a:lstStyle/>
          <a:p>
            <a:r>
              <a:rPr lang="en-US" dirty="0"/>
              <a:t>Click icon to add picture</a:t>
            </a:r>
          </a:p>
        </p:txBody>
      </p:sp>
    </p:spTree>
    <p:extLst>
      <p:ext uri="{BB962C8B-B14F-4D97-AF65-F5344CB8AC3E}">
        <p14:creationId xmlns:p14="http://schemas.microsoft.com/office/powerpoint/2010/main" val="38650849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_white_4 images">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7727950" y="1"/>
            <a:ext cx="4464050" cy="3057832"/>
          </a:xfrm>
        </p:spPr>
        <p:txBody>
          <a:bodyPr/>
          <a:lstStyle/>
          <a:p>
            <a:r>
              <a:rPr lang="en-US" dirty="0"/>
              <a:t>Click icon to add picture</a:t>
            </a:r>
          </a:p>
        </p:txBody>
      </p:sp>
      <p:sp>
        <p:nvSpPr>
          <p:cNvPr id="4" name="Picture Placeholder 3">
            <a:extLst>
              <a:ext uri="{FF2B5EF4-FFF2-40B4-BE49-F238E27FC236}">
                <a16:creationId xmlns:a16="http://schemas.microsoft.com/office/drawing/2014/main" id="{EC6321C0-258F-D34E-BE40-4EED71D3F270}"/>
              </a:ext>
            </a:extLst>
          </p:cNvPr>
          <p:cNvSpPr>
            <a:spLocks noGrp="1"/>
          </p:cNvSpPr>
          <p:nvPr>
            <p:ph type="pic" sz="quarter" idx="13"/>
          </p:nvPr>
        </p:nvSpPr>
        <p:spPr>
          <a:xfrm>
            <a:off x="8153399" y="3057525"/>
            <a:ext cx="4038600" cy="3800475"/>
          </a:xfrm>
        </p:spPr>
        <p:txBody>
          <a:bodyPr/>
          <a:lstStyle/>
          <a:p>
            <a:r>
              <a:rPr lang="en-US" dirty="0"/>
              <a:t>Click icon to add picture</a:t>
            </a:r>
          </a:p>
        </p:txBody>
      </p:sp>
      <p:sp>
        <p:nvSpPr>
          <p:cNvPr id="6" name="Content Placeholder 2">
            <a:extLst>
              <a:ext uri="{FF2B5EF4-FFF2-40B4-BE49-F238E27FC236}">
                <a16:creationId xmlns:a16="http://schemas.microsoft.com/office/drawing/2014/main" id="{675525EF-4A76-B245-A49A-4C8B530C8EC1}"/>
              </a:ext>
            </a:extLst>
          </p:cNvPr>
          <p:cNvSpPr>
            <a:spLocks noGrp="1"/>
          </p:cNvSpPr>
          <p:nvPr>
            <p:ph sz="half" idx="1"/>
          </p:nvPr>
        </p:nvSpPr>
        <p:spPr>
          <a:xfrm>
            <a:off x="789037" y="2772697"/>
            <a:ext cx="3084873" cy="3500284"/>
          </a:xfrm>
        </p:spPr>
        <p:txBody>
          <a:bodyPr>
            <a:normAutofit/>
          </a:bodyPr>
          <a:lstStyle>
            <a:lvl1pPr marL="0" indent="0" algn="l">
              <a:buFontTx/>
              <a:buNone/>
              <a:defRPr sz="1400" b="0" i="0">
                <a:solidFill>
                  <a:schemeClr val="tx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7" name="Title 1">
            <a:extLst>
              <a:ext uri="{FF2B5EF4-FFF2-40B4-BE49-F238E27FC236}">
                <a16:creationId xmlns:a16="http://schemas.microsoft.com/office/drawing/2014/main" id="{208B9E01-F96C-5D4D-942E-F82330466795}"/>
              </a:ext>
            </a:extLst>
          </p:cNvPr>
          <p:cNvSpPr>
            <a:spLocks noGrp="1"/>
          </p:cNvSpPr>
          <p:nvPr>
            <p:ph type="ctrTitle" hasCustomPrompt="1"/>
          </p:nvPr>
        </p:nvSpPr>
        <p:spPr>
          <a:xfrm>
            <a:off x="789036" y="681037"/>
            <a:ext cx="3360174" cy="1934344"/>
          </a:xfrm>
        </p:spPr>
        <p:txBody>
          <a:bodyPr anchor="b" anchorCtr="0">
            <a:noAutofit/>
          </a:bodyPr>
          <a:lstStyle>
            <a:lvl1pPr algn="l">
              <a:lnSpc>
                <a:spcPct val="100000"/>
              </a:lnSpc>
              <a:defRPr sz="2400" b="1" i="0">
                <a:solidFill>
                  <a:schemeClr val="tx2"/>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5" name="Picture Placeholder 4">
            <a:extLst>
              <a:ext uri="{FF2B5EF4-FFF2-40B4-BE49-F238E27FC236}">
                <a16:creationId xmlns:a16="http://schemas.microsoft.com/office/drawing/2014/main" id="{F8E24DD8-E3CB-C44E-B124-2FED3EAC172C}"/>
              </a:ext>
            </a:extLst>
          </p:cNvPr>
          <p:cNvSpPr>
            <a:spLocks noGrp="1"/>
          </p:cNvSpPr>
          <p:nvPr>
            <p:ph type="pic" sz="quarter" idx="14"/>
          </p:nvPr>
        </p:nvSpPr>
        <p:spPr>
          <a:xfrm>
            <a:off x="4405313" y="0"/>
            <a:ext cx="3322637" cy="3057525"/>
          </a:xfrm>
        </p:spPr>
        <p:txBody>
          <a:bodyPr/>
          <a:lstStyle/>
          <a:p>
            <a:r>
              <a:rPr lang="en-US" dirty="0"/>
              <a:t>Click icon to add picture</a:t>
            </a:r>
          </a:p>
        </p:txBody>
      </p:sp>
      <p:sp>
        <p:nvSpPr>
          <p:cNvPr id="10" name="Picture Placeholder 9">
            <a:extLst>
              <a:ext uri="{FF2B5EF4-FFF2-40B4-BE49-F238E27FC236}">
                <a16:creationId xmlns:a16="http://schemas.microsoft.com/office/drawing/2014/main" id="{943D30A8-A144-EF45-AFF8-031FA5665C07}"/>
              </a:ext>
            </a:extLst>
          </p:cNvPr>
          <p:cNvSpPr>
            <a:spLocks noGrp="1"/>
          </p:cNvSpPr>
          <p:nvPr>
            <p:ph type="pic" sz="quarter" idx="15"/>
          </p:nvPr>
        </p:nvSpPr>
        <p:spPr>
          <a:xfrm>
            <a:off x="4405313" y="3057525"/>
            <a:ext cx="3748087" cy="3800475"/>
          </a:xfrm>
        </p:spPr>
        <p:txBody>
          <a:bodyPr/>
          <a:lstStyle/>
          <a:p>
            <a:r>
              <a:rPr lang="en-US" dirty="0"/>
              <a:t>Click icon to add picture</a:t>
            </a:r>
          </a:p>
        </p:txBody>
      </p:sp>
    </p:spTree>
    <p:extLst>
      <p:ext uri="{BB962C8B-B14F-4D97-AF65-F5344CB8AC3E}">
        <p14:creationId xmlns:p14="http://schemas.microsoft.com/office/powerpoint/2010/main" val="256528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A396F-9BAB-D619-13BF-21F981E15C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327832-5147-5C6D-93EA-2D2FA374BC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2030A3-803B-9E2A-D398-41D73B20E5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106A40-4619-4668-9881-69D2BC91F4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DF8933-E095-C1F0-7418-788C28F824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928CE0-57EC-A3DF-58E0-BBC5671D690F}"/>
              </a:ext>
            </a:extLst>
          </p:cNvPr>
          <p:cNvSpPr>
            <a:spLocks noGrp="1"/>
          </p:cNvSpPr>
          <p:nvPr>
            <p:ph type="dt" sz="half" idx="10"/>
          </p:nvPr>
        </p:nvSpPr>
        <p:spPr>
          <a:xfrm>
            <a:off x="838200" y="6356350"/>
            <a:ext cx="2743200" cy="365125"/>
          </a:xfrm>
          <a:prstGeom prst="rect">
            <a:avLst/>
          </a:prstGeom>
        </p:spPr>
        <p:txBody>
          <a:bodyPr/>
          <a:lstStyle/>
          <a:p>
            <a:fld id="{A2BF6A42-BEA9-CA4C-9F8D-2AFF2734B123}" type="datetimeFigureOut">
              <a:rPr lang="en-US" smtClean="0"/>
              <a:t>7/14/2023</a:t>
            </a:fld>
            <a:endParaRPr lang="en-US"/>
          </a:p>
        </p:txBody>
      </p:sp>
      <p:sp>
        <p:nvSpPr>
          <p:cNvPr id="8" name="Footer Placeholder 7">
            <a:extLst>
              <a:ext uri="{FF2B5EF4-FFF2-40B4-BE49-F238E27FC236}">
                <a16:creationId xmlns:a16="http://schemas.microsoft.com/office/drawing/2014/main" id="{1199B732-C950-38C7-DE34-752E02063C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38F03D0-1883-3BDA-7223-ED9D6B7D41C5}"/>
              </a:ext>
            </a:extLst>
          </p:cNvPr>
          <p:cNvSpPr>
            <a:spLocks noGrp="1"/>
          </p:cNvSpPr>
          <p:nvPr>
            <p:ph type="sldNum" sz="quarter" idx="12"/>
          </p:nvPr>
        </p:nvSpPr>
        <p:spPr/>
        <p:txBody>
          <a:bodyPr/>
          <a:lstStyle/>
          <a:p>
            <a:fld id="{0B9327B8-7209-0E47-8BB4-BA00FC6480EE}" type="slidenum">
              <a:rPr lang="en-US" smtClean="0"/>
              <a:t>‹#›</a:t>
            </a:fld>
            <a:endParaRPr lang="en-US"/>
          </a:p>
        </p:txBody>
      </p:sp>
    </p:spTree>
    <p:extLst>
      <p:ext uri="{BB962C8B-B14F-4D97-AF65-F5344CB8AC3E}">
        <p14:creationId xmlns:p14="http://schemas.microsoft.com/office/powerpoint/2010/main" val="27223101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_columns_red">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017795"/>
            <a:ext cx="3320845"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882466"/>
            <a:ext cx="10103069" cy="1154756"/>
          </a:xfrm>
        </p:spPr>
        <p:txBody>
          <a:bodyPr anchor="b" anchorCtr="0">
            <a:noAutofit/>
          </a:bodyPr>
          <a:lstStyle>
            <a:lvl1pPr algn="l">
              <a:lnSpc>
                <a:spcPct val="100000"/>
              </a:lnSpc>
              <a:defRPr sz="2800" b="1" i="0">
                <a:solidFill>
                  <a:schemeClr val="bg1"/>
                </a:solidFill>
                <a:latin typeface="Arial" panose="020B0604020202020204" pitchFamily="34" charset="0"/>
                <a:cs typeface="Arial" panose="020B0604020202020204" pitchFamily="34" charset="0"/>
              </a:defRPr>
            </a:lvl1pPr>
          </a:lstStyle>
          <a:p>
            <a:r>
              <a:rPr lang="en-US" dirty="0"/>
              <a:t>Click to edit master title style long version with multiple lines.</a:t>
            </a:r>
          </a:p>
        </p:txBody>
      </p:sp>
      <p:sp>
        <p:nvSpPr>
          <p:cNvPr id="10" name="Text Placeholder 9">
            <a:extLst>
              <a:ext uri="{FF2B5EF4-FFF2-40B4-BE49-F238E27FC236}">
                <a16:creationId xmlns:a16="http://schemas.microsoft.com/office/drawing/2014/main" id="{A238E63F-6339-AE45-9E3C-F99BC6D16785}"/>
              </a:ext>
            </a:extLst>
          </p:cNvPr>
          <p:cNvSpPr>
            <a:spLocks noGrp="1"/>
          </p:cNvSpPr>
          <p:nvPr>
            <p:ph type="body" sz="quarter" idx="13"/>
          </p:nvPr>
        </p:nvSpPr>
        <p:spPr>
          <a:xfrm>
            <a:off x="838200" y="2265363"/>
            <a:ext cx="3320845" cy="694147"/>
          </a:xfrm>
          <a:noFill/>
        </p:spPr>
        <p:txBody>
          <a:bodyPr>
            <a:noAutofit/>
          </a:bodyPr>
          <a:lstStyle>
            <a:lvl1pPr marL="0" indent="0">
              <a:buFontTx/>
              <a:buNone/>
              <a:defRPr sz="2000" b="1" i="0">
                <a:solidFill>
                  <a:schemeClr val="tx1"/>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2"/>
          <a:stretch>
            <a:fillRect/>
          </a:stretch>
        </p:blipFill>
        <p:spPr>
          <a:xfrm>
            <a:off x="9655574" y="6421980"/>
            <a:ext cx="2025650" cy="273050"/>
          </a:xfrm>
          <a:prstGeom prst="rect">
            <a:avLst/>
          </a:prstGeom>
        </p:spPr>
      </p:pic>
      <p:sp>
        <p:nvSpPr>
          <p:cNvPr id="15" name="Content Placeholder 2">
            <a:extLst>
              <a:ext uri="{FF2B5EF4-FFF2-40B4-BE49-F238E27FC236}">
                <a16:creationId xmlns:a16="http://schemas.microsoft.com/office/drawing/2014/main" id="{642D1BFE-5068-1940-8E51-E9C1FC60955C}"/>
              </a:ext>
            </a:extLst>
          </p:cNvPr>
          <p:cNvSpPr>
            <a:spLocks noGrp="1"/>
          </p:cNvSpPr>
          <p:nvPr>
            <p:ph idx="14" hasCustomPrompt="1"/>
          </p:nvPr>
        </p:nvSpPr>
        <p:spPr>
          <a:xfrm>
            <a:off x="4435577" y="3022003"/>
            <a:ext cx="3320845"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p:nvPr>
        </p:nvSpPr>
        <p:spPr>
          <a:xfrm>
            <a:off x="4435577" y="2269571"/>
            <a:ext cx="3320845" cy="694147"/>
          </a:xfrm>
          <a:noFill/>
        </p:spPr>
        <p:txBody>
          <a:bodyPr>
            <a:noAutofit/>
          </a:bodyPr>
          <a:lstStyle>
            <a:lvl1pPr marL="0" indent="0">
              <a:buFontTx/>
              <a:buNone/>
              <a:defRPr sz="2000" b="1" i="0">
                <a:solidFill>
                  <a:schemeClr val="tx1"/>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17" name="Content Placeholder 2">
            <a:extLst>
              <a:ext uri="{FF2B5EF4-FFF2-40B4-BE49-F238E27FC236}">
                <a16:creationId xmlns:a16="http://schemas.microsoft.com/office/drawing/2014/main" id="{3C2E953D-43EE-A141-8B63-89E362573F47}"/>
              </a:ext>
            </a:extLst>
          </p:cNvPr>
          <p:cNvSpPr>
            <a:spLocks noGrp="1"/>
          </p:cNvSpPr>
          <p:nvPr>
            <p:ph idx="16" hasCustomPrompt="1"/>
          </p:nvPr>
        </p:nvSpPr>
        <p:spPr>
          <a:xfrm>
            <a:off x="8032955" y="3017795"/>
            <a:ext cx="3320845"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8" name="Text Placeholder 9">
            <a:extLst>
              <a:ext uri="{FF2B5EF4-FFF2-40B4-BE49-F238E27FC236}">
                <a16:creationId xmlns:a16="http://schemas.microsoft.com/office/drawing/2014/main" id="{2B343060-2AD6-134F-8A99-204EFA63752A}"/>
              </a:ext>
            </a:extLst>
          </p:cNvPr>
          <p:cNvSpPr>
            <a:spLocks noGrp="1"/>
          </p:cNvSpPr>
          <p:nvPr>
            <p:ph type="body" sz="quarter" idx="17"/>
          </p:nvPr>
        </p:nvSpPr>
        <p:spPr>
          <a:xfrm>
            <a:off x="8032955" y="2265363"/>
            <a:ext cx="3320845" cy="694147"/>
          </a:xfrm>
          <a:noFill/>
        </p:spPr>
        <p:txBody>
          <a:bodyPr>
            <a:noAutofit/>
          </a:bodyPr>
          <a:lstStyle>
            <a:lvl1pPr marL="0" indent="0">
              <a:buFontTx/>
              <a:buNone/>
              <a:defRPr sz="2000" b="1" i="0">
                <a:solidFill>
                  <a:schemeClr val="tx1"/>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79C45948-1A02-2848-8588-4732A2AD978A}"/>
              </a:ext>
            </a:extLst>
          </p:cNvPr>
          <p:cNvCxnSpPr/>
          <p:nvPr userDrawn="1"/>
        </p:nvCxnSpPr>
        <p:spPr>
          <a:xfrm>
            <a:off x="4286864"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7244F8-F3EC-3E4A-AAF1-1409EA2551C9}"/>
              </a:ext>
            </a:extLst>
          </p:cNvPr>
          <p:cNvCxnSpPr/>
          <p:nvPr userDrawn="1"/>
        </p:nvCxnSpPr>
        <p:spPr>
          <a:xfrm>
            <a:off x="7900219"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62747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_columns_red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017795"/>
            <a:ext cx="2789903"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5014461" y="882466"/>
            <a:ext cx="6056662" cy="1154756"/>
          </a:xfrm>
        </p:spPr>
        <p:txBody>
          <a:bodyPr anchor="t" anchorCtr="0">
            <a:noAutofit/>
          </a:bodyPr>
          <a:lstStyle>
            <a:lvl1pPr algn="l">
              <a:lnSpc>
                <a:spcPct val="100000"/>
              </a:lnSpc>
              <a:defRPr sz="2800" b="1" i="0">
                <a:solidFill>
                  <a:schemeClr val="bg1"/>
                </a:solidFill>
                <a:latin typeface="Arial" panose="020B0604020202020204" pitchFamily="34" charset="0"/>
                <a:cs typeface="Arial" panose="020B0604020202020204" pitchFamily="34" charset="0"/>
              </a:defRPr>
            </a:lvl1pPr>
          </a:lstStyle>
          <a:p>
            <a:r>
              <a:rPr lang="en-US" dirty="0"/>
              <a:t>Click to edit master title style long version with multiple lines.</a:t>
            </a:r>
          </a:p>
        </p:txBody>
      </p:sp>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3"/>
          <a:stretch>
            <a:fillRect/>
          </a:stretch>
        </p:blipFill>
        <p:spPr>
          <a:xfrm>
            <a:off x="9655574" y="6421980"/>
            <a:ext cx="2025650" cy="273050"/>
          </a:xfrm>
          <a:prstGeom prst="rect">
            <a:avLst/>
          </a:prstGeom>
        </p:spPr>
      </p:pic>
      <p:sp>
        <p:nvSpPr>
          <p:cNvPr id="15" name="Content Placeholder 2">
            <a:extLst>
              <a:ext uri="{FF2B5EF4-FFF2-40B4-BE49-F238E27FC236}">
                <a16:creationId xmlns:a16="http://schemas.microsoft.com/office/drawing/2014/main" id="{642D1BFE-5068-1940-8E51-E9C1FC60955C}"/>
              </a:ext>
            </a:extLst>
          </p:cNvPr>
          <p:cNvSpPr>
            <a:spLocks noGrp="1"/>
          </p:cNvSpPr>
          <p:nvPr>
            <p:ph idx="14" hasCustomPrompt="1"/>
          </p:nvPr>
        </p:nvSpPr>
        <p:spPr>
          <a:xfrm>
            <a:off x="5014461" y="3022003"/>
            <a:ext cx="2988997"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p:nvPr>
        </p:nvSpPr>
        <p:spPr>
          <a:xfrm>
            <a:off x="5014461" y="2269571"/>
            <a:ext cx="2988997" cy="694147"/>
          </a:xfrm>
          <a:noFill/>
        </p:spPr>
        <p:txBody>
          <a:bodyPr>
            <a:noAutofit/>
          </a:bodyPr>
          <a:lstStyle>
            <a:lvl1pPr marL="0" indent="0">
              <a:buFontTx/>
              <a:buNone/>
              <a:defRPr sz="2000" b="1" i="0">
                <a:solidFill>
                  <a:schemeClr val="tx1"/>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20" name="Content Placeholder 2">
            <a:extLst>
              <a:ext uri="{FF2B5EF4-FFF2-40B4-BE49-F238E27FC236}">
                <a16:creationId xmlns:a16="http://schemas.microsoft.com/office/drawing/2014/main" id="{D63D3D37-AAAC-F648-B9CC-BB8668874428}"/>
              </a:ext>
            </a:extLst>
          </p:cNvPr>
          <p:cNvSpPr>
            <a:spLocks noGrp="1"/>
          </p:cNvSpPr>
          <p:nvPr>
            <p:ph idx="16" hasCustomPrompt="1"/>
          </p:nvPr>
        </p:nvSpPr>
        <p:spPr>
          <a:xfrm>
            <a:off x="8298723" y="3017795"/>
            <a:ext cx="2988997"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21" name="Text Placeholder 9">
            <a:extLst>
              <a:ext uri="{FF2B5EF4-FFF2-40B4-BE49-F238E27FC236}">
                <a16:creationId xmlns:a16="http://schemas.microsoft.com/office/drawing/2014/main" id="{1CA54EE8-9480-804E-A890-1ADFA7558615}"/>
              </a:ext>
            </a:extLst>
          </p:cNvPr>
          <p:cNvSpPr>
            <a:spLocks noGrp="1"/>
          </p:cNvSpPr>
          <p:nvPr>
            <p:ph type="body" sz="quarter" idx="17"/>
          </p:nvPr>
        </p:nvSpPr>
        <p:spPr>
          <a:xfrm>
            <a:off x="8298723" y="2265363"/>
            <a:ext cx="2988997" cy="694147"/>
          </a:xfrm>
          <a:noFill/>
        </p:spPr>
        <p:txBody>
          <a:bodyPr>
            <a:noAutofit/>
          </a:bodyPr>
          <a:lstStyle>
            <a:lvl1pPr marL="0" indent="0">
              <a:buFontTx/>
              <a:buNone/>
              <a:defRPr sz="2000" b="1" i="0">
                <a:solidFill>
                  <a:schemeClr val="tx1"/>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12" name="Text Placeholder 11">
            <a:extLst>
              <a:ext uri="{FF2B5EF4-FFF2-40B4-BE49-F238E27FC236}">
                <a16:creationId xmlns:a16="http://schemas.microsoft.com/office/drawing/2014/main" id="{765B1A84-3196-554A-A801-26C3736695CD}"/>
              </a:ext>
            </a:extLst>
          </p:cNvPr>
          <p:cNvSpPr>
            <a:spLocks noGrp="1"/>
          </p:cNvSpPr>
          <p:nvPr>
            <p:ph type="body" sz="quarter" idx="18"/>
          </p:nvPr>
        </p:nvSpPr>
        <p:spPr>
          <a:xfrm>
            <a:off x="838200" y="882466"/>
            <a:ext cx="2949575" cy="1835386"/>
          </a:xfrm>
        </p:spPr>
        <p:txBody>
          <a:bodyPr>
            <a:noAutofit/>
          </a:bodyPr>
          <a:lstStyle>
            <a:lvl1pPr marL="0" indent="0">
              <a:buFontTx/>
              <a:buNone/>
              <a:defRPr sz="2800" b="1" i="0">
                <a:solidFill>
                  <a:schemeClr val="bg1"/>
                </a:solidFill>
                <a:latin typeface="Arial" panose="020B0604020202020204" pitchFamily="34" charset="0"/>
                <a:cs typeface="Arial" panose="020B0604020202020204" pitchFamily="34" charset="0"/>
              </a:defRPr>
            </a:lvl1pPr>
            <a:lvl2pPr marL="457200" indent="0">
              <a:buFontTx/>
              <a:buNone/>
              <a:defRPr sz="2800" b="1" i="0">
                <a:latin typeface="Arial" panose="020B0604020202020204" pitchFamily="34" charset="0"/>
                <a:cs typeface="Arial" panose="020B0604020202020204" pitchFamily="34" charset="0"/>
              </a:defRPr>
            </a:lvl2pPr>
            <a:lvl3pPr marL="914400" indent="0">
              <a:buFontTx/>
              <a:buNone/>
              <a:defRPr sz="2800" b="1" i="0">
                <a:latin typeface="Arial" panose="020B0604020202020204" pitchFamily="34" charset="0"/>
                <a:cs typeface="Arial" panose="020B0604020202020204" pitchFamily="34" charset="0"/>
              </a:defRPr>
            </a:lvl3pPr>
            <a:lvl4pPr marL="1371600" indent="0">
              <a:buFontTx/>
              <a:buNone/>
              <a:defRPr sz="2800" b="1" i="0">
                <a:latin typeface="Arial" panose="020B0604020202020204" pitchFamily="34" charset="0"/>
                <a:cs typeface="Arial" panose="020B0604020202020204" pitchFamily="34" charset="0"/>
              </a:defRPr>
            </a:lvl4pPr>
            <a:lvl5pPr marL="1828800" indent="0">
              <a:buFontTx/>
              <a:buNone/>
              <a:defRPr sz="2800" b="1" i="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7947367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_columns_black">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017795"/>
            <a:ext cx="3320845"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882466"/>
            <a:ext cx="10103069" cy="1154756"/>
          </a:xfrm>
        </p:spPr>
        <p:txBody>
          <a:bodyPr anchor="b" anchorCtr="0">
            <a:noAutofit/>
          </a:bodyPr>
          <a:lstStyle>
            <a:lvl1pPr algn="l">
              <a:lnSpc>
                <a:spcPct val="100000"/>
              </a:lnSpc>
              <a:defRPr sz="28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10" name="Text Placeholder 9">
            <a:extLst>
              <a:ext uri="{FF2B5EF4-FFF2-40B4-BE49-F238E27FC236}">
                <a16:creationId xmlns:a16="http://schemas.microsoft.com/office/drawing/2014/main" id="{A238E63F-6339-AE45-9E3C-F99BC6D16785}"/>
              </a:ext>
            </a:extLst>
          </p:cNvPr>
          <p:cNvSpPr>
            <a:spLocks noGrp="1"/>
          </p:cNvSpPr>
          <p:nvPr>
            <p:ph type="body" sz="quarter" idx="13"/>
          </p:nvPr>
        </p:nvSpPr>
        <p:spPr>
          <a:xfrm>
            <a:off x="838200" y="2265363"/>
            <a:ext cx="3320845"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2"/>
          <a:stretch>
            <a:fillRect/>
          </a:stretch>
        </p:blipFill>
        <p:spPr>
          <a:xfrm>
            <a:off x="9655574" y="6421980"/>
            <a:ext cx="2025650" cy="273050"/>
          </a:xfrm>
          <a:prstGeom prst="rect">
            <a:avLst/>
          </a:prstGeom>
        </p:spPr>
      </p:pic>
      <p:sp>
        <p:nvSpPr>
          <p:cNvPr id="15" name="Content Placeholder 2">
            <a:extLst>
              <a:ext uri="{FF2B5EF4-FFF2-40B4-BE49-F238E27FC236}">
                <a16:creationId xmlns:a16="http://schemas.microsoft.com/office/drawing/2014/main" id="{642D1BFE-5068-1940-8E51-E9C1FC60955C}"/>
              </a:ext>
            </a:extLst>
          </p:cNvPr>
          <p:cNvSpPr>
            <a:spLocks noGrp="1"/>
          </p:cNvSpPr>
          <p:nvPr>
            <p:ph idx="14" hasCustomPrompt="1"/>
          </p:nvPr>
        </p:nvSpPr>
        <p:spPr>
          <a:xfrm>
            <a:off x="4435577" y="3022003"/>
            <a:ext cx="3320845"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p:nvPr>
        </p:nvSpPr>
        <p:spPr>
          <a:xfrm>
            <a:off x="4435577" y="2269571"/>
            <a:ext cx="3320845"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17" name="Content Placeholder 2">
            <a:extLst>
              <a:ext uri="{FF2B5EF4-FFF2-40B4-BE49-F238E27FC236}">
                <a16:creationId xmlns:a16="http://schemas.microsoft.com/office/drawing/2014/main" id="{3C2E953D-43EE-A141-8B63-89E362573F47}"/>
              </a:ext>
            </a:extLst>
          </p:cNvPr>
          <p:cNvSpPr>
            <a:spLocks noGrp="1"/>
          </p:cNvSpPr>
          <p:nvPr>
            <p:ph idx="16" hasCustomPrompt="1"/>
          </p:nvPr>
        </p:nvSpPr>
        <p:spPr>
          <a:xfrm>
            <a:off x="8032955" y="3017795"/>
            <a:ext cx="3320845"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8" name="Text Placeholder 9">
            <a:extLst>
              <a:ext uri="{FF2B5EF4-FFF2-40B4-BE49-F238E27FC236}">
                <a16:creationId xmlns:a16="http://schemas.microsoft.com/office/drawing/2014/main" id="{2B343060-2AD6-134F-8A99-204EFA63752A}"/>
              </a:ext>
            </a:extLst>
          </p:cNvPr>
          <p:cNvSpPr>
            <a:spLocks noGrp="1"/>
          </p:cNvSpPr>
          <p:nvPr>
            <p:ph type="body" sz="quarter" idx="17"/>
          </p:nvPr>
        </p:nvSpPr>
        <p:spPr>
          <a:xfrm>
            <a:off x="8032955" y="2265363"/>
            <a:ext cx="3320845"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79C45948-1A02-2848-8588-4732A2AD978A}"/>
              </a:ext>
            </a:extLst>
          </p:cNvPr>
          <p:cNvCxnSpPr/>
          <p:nvPr userDrawn="1"/>
        </p:nvCxnSpPr>
        <p:spPr>
          <a:xfrm>
            <a:off x="4286864"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7244F8-F3EC-3E4A-AAF1-1409EA2551C9}"/>
              </a:ext>
            </a:extLst>
          </p:cNvPr>
          <p:cNvCxnSpPr/>
          <p:nvPr userDrawn="1"/>
        </p:nvCxnSpPr>
        <p:spPr>
          <a:xfrm>
            <a:off x="7900219"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2079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_columns_black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017795"/>
            <a:ext cx="2789903"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5014461" y="882466"/>
            <a:ext cx="6056662" cy="1154756"/>
          </a:xfrm>
        </p:spPr>
        <p:txBody>
          <a:bodyPr anchor="t" anchorCtr="0">
            <a:noAutofit/>
          </a:bodyPr>
          <a:lstStyle>
            <a:lvl1pPr algn="l">
              <a:lnSpc>
                <a:spcPct val="100000"/>
              </a:lnSpc>
              <a:defRPr sz="2800" b="1" i="0">
                <a:solidFill>
                  <a:schemeClr val="bg1"/>
                </a:solidFill>
                <a:latin typeface="Arial" panose="020B0604020202020204" pitchFamily="34" charset="0"/>
                <a:cs typeface="Arial" panose="020B0604020202020204" pitchFamily="34" charset="0"/>
              </a:defRPr>
            </a:lvl1pPr>
          </a:lstStyle>
          <a:p>
            <a:r>
              <a:rPr lang="en-US" dirty="0"/>
              <a:t>Click to edit master title style long version with multiple lines.</a:t>
            </a:r>
          </a:p>
        </p:txBody>
      </p:sp>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3"/>
          <a:stretch>
            <a:fillRect/>
          </a:stretch>
        </p:blipFill>
        <p:spPr>
          <a:xfrm>
            <a:off x="9655574" y="6421980"/>
            <a:ext cx="2025650" cy="273050"/>
          </a:xfrm>
          <a:prstGeom prst="rect">
            <a:avLst/>
          </a:prstGeom>
        </p:spPr>
      </p:pic>
      <p:sp>
        <p:nvSpPr>
          <p:cNvPr id="15" name="Content Placeholder 2">
            <a:extLst>
              <a:ext uri="{FF2B5EF4-FFF2-40B4-BE49-F238E27FC236}">
                <a16:creationId xmlns:a16="http://schemas.microsoft.com/office/drawing/2014/main" id="{642D1BFE-5068-1940-8E51-E9C1FC60955C}"/>
              </a:ext>
            </a:extLst>
          </p:cNvPr>
          <p:cNvSpPr>
            <a:spLocks noGrp="1"/>
          </p:cNvSpPr>
          <p:nvPr>
            <p:ph idx="14" hasCustomPrompt="1"/>
          </p:nvPr>
        </p:nvSpPr>
        <p:spPr>
          <a:xfrm>
            <a:off x="5014461" y="3022003"/>
            <a:ext cx="2988997"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p:nvPr>
        </p:nvSpPr>
        <p:spPr>
          <a:xfrm>
            <a:off x="5014461" y="2269571"/>
            <a:ext cx="2988997"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20" name="Content Placeholder 2">
            <a:extLst>
              <a:ext uri="{FF2B5EF4-FFF2-40B4-BE49-F238E27FC236}">
                <a16:creationId xmlns:a16="http://schemas.microsoft.com/office/drawing/2014/main" id="{D63D3D37-AAAC-F648-B9CC-BB8668874428}"/>
              </a:ext>
            </a:extLst>
          </p:cNvPr>
          <p:cNvSpPr>
            <a:spLocks noGrp="1"/>
          </p:cNvSpPr>
          <p:nvPr>
            <p:ph idx="16" hasCustomPrompt="1"/>
          </p:nvPr>
        </p:nvSpPr>
        <p:spPr>
          <a:xfrm>
            <a:off x="8298723" y="3017795"/>
            <a:ext cx="2988997"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21" name="Text Placeholder 9">
            <a:extLst>
              <a:ext uri="{FF2B5EF4-FFF2-40B4-BE49-F238E27FC236}">
                <a16:creationId xmlns:a16="http://schemas.microsoft.com/office/drawing/2014/main" id="{1CA54EE8-9480-804E-A890-1ADFA7558615}"/>
              </a:ext>
            </a:extLst>
          </p:cNvPr>
          <p:cNvSpPr>
            <a:spLocks noGrp="1"/>
          </p:cNvSpPr>
          <p:nvPr>
            <p:ph type="body" sz="quarter" idx="17"/>
          </p:nvPr>
        </p:nvSpPr>
        <p:spPr>
          <a:xfrm>
            <a:off x="8298723" y="2265363"/>
            <a:ext cx="2988997"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12" name="Text Placeholder 11">
            <a:extLst>
              <a:ext uri="{FF2B5EF4-FFF2-40B4-BE49-F238E27FC236}">
                <a16:creationId xmlns:a16="http://schemas.microsoft.com/office/drawing/2014/main" id="{765B1A84-3196-554A-A801-26C3736695CD}"/>
              </a:ext>
            </a:extLst>
          </p:cNvPr>
          <p:cNvSpPr>
            <a:spLocks noGrp="1"/>
          </p:cNvSpPr>
          <p:nvPr>
            <p:ph type="body" sz="quarter" idx="18"/>
          </p:nvPr>
        </p:nvSpPr>
        <p:spPr>
          <a:xfrm>
            <a:off x="838200" y="882466"/>
            <a:ext cx="2949575" cy="1835386"/>
          </a:xfrm>
        </p:spPr>
        <p:txBody>
          <a:bodyPr>
            <a:noAutofit/>
          </a:bodyPr>
          <a:lstStyle>
            <a:lvl1pPr marL="0" indent="0">
              <a:buFontTx/>
              <a:buNone/>
              <a:defRPr sz="2800" b="1" i="0">
                <a:solidFill>
                  <a:schemeClr val="bg1"/>
                </a:solidFill>
                <a:latin typeface="Arial" panose="020B0604020202020204" pitchFamily="34" charset="0"/>
                <a:cs typeface="Arial" panose="020B0604020202020204" pitchFamily="34" charset="0"/>
              </a:defRPr>
            </a:lvl1pPr>
            <a:lvl2pPr marL="457200" indent="0">
              <a:buFontTx/>
              <a:buNone/>
              <a:defRPr sz="2800" b="1" i="0">
                <a:latin typeface="Arial" panose="020B0604020202020204" pitchFamily="34" charset="0"/>
                <a:cs typeface="Arial" panose="020B0604020202020204" pitchFamily="34" charset="0"/>
              </a:defRPr>
            </a:lvl2pPr>
            <a:lvl3pPr marL="914400" indent="0">
              <a:buFontTx/>
              <a:buNone/>
              <a:defRPr sz="2800" b="1" i="0">
                <a:latin typeface="Arial" panose="020B0604020202020204" pitchFamily="34" charset="0"/>
                <a:cs typeface="Arial" panose="020B0604020202020204" pitchFamily="34" charset="0"/>
              </a:defRPr>
            </a:lvl3pPr>
            <a:lvl4pPr marL="1371600" indent="0">
              <a:buFontTx/>
              <a:buNone/>
              <a:defRPr sz="2800" b="1" i="0">
                <a:latin typeface="Arial" panose="020B0604020202020204" pitchFamily="34" charset="0"/>
                <a:cs typeface="Arial" panose="020B0604020202020204" pitchFamily="34" charset="0"/>
              </a:defRPr>
            </a:lvl4pPr>
            <a:lvl5pPr marL="1828800" indent="0">
              <a:buFontTx/>
              <a:buNone/>
              <a:defRPr sz="2800" b="1" i="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40671234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_columns_black AL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017795"/>
            <a:ext cx="2789903"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5014461" y="882466"/>
            <a:ext cx="6056662" cy="1154756"/>
          </a:xfrm>
        </p:spPr>
        <p:txBody>
          <a:bodyPr anchor="t" anchorCtr="0">
            <a:noAutofit/>
          </a:bodyPr>
          <a:lstStyle>
            <a:lvl1pPr algn="l">
              <a:lnSpc>
                <a:spcPct val="100000"/>
              </a:lnSpc>
              <a:defRPr sz="2800" b="1" i="0">
                <a:solidFill>
                  <a:schemeClr val="bg1"/>
                </a:solidFill>
                <a:latin typeface="Arial" panose="020B0604020202020204" pitchFamily="34" charset="0"/>
                <a:cs typeface="Arial" panose="020B0604020202020204" pitchFamily="34" charset="0"/>
              </a:defRPr>
            </a:lvl1pPr>
          </a:lstStyle>
          <a:p>
            <a:r>
              <a:rPr lang="en-US" dirty="0"/>
              <a:t>Click to edit master title style long version with multiple lines.</a:t>
            </a:r>
          </a:p>
        </p:txBody>
      </p:sp>
      <p:sp>
        <p:nvSpPr>
          <p:cNvPr id="15" name="Content Placeholder 2">
            <a:extLst>
              <a:ext uri="{FF2B5EF4-FFF2-40B4-BE49-F238E27FC236}">
                <a16:creationId xmlns:a16="http://schemas.microsoft.com/office/drawing/2014/main" id="{642D1BFE-5068-1940-8E51-E9C1FC60955C}"/>
              </a:ext>
            </a:extLst>
          </p:cNvPr>
          <p:cNvSpPr>
            <a:spLocks noGrp="1"/>
          </p:cNvSpPr>
          <p:nvPr>
            <p:ph idx="14" hasCustomPrompt="1"/>
          </p:nvPr>
        </p:nvSpPr>
        <p:spPr>
          <a:xfrm>
            <a:off x="5014461" y="3022003"/>
            <a:ext cx="2988997"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p:nvPr>
        </p:nvSpPr>
        <p:spPr>
          <a:xfrm>
            <a:off x="5014461" y="2269571"/>
            <a:ext cx="2988997"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20" name="Content Placeholder 2">
            <a:extLst>
              <a:ext uri="{FF2B5EF4-FFF2-40B4-BE49-F238E27FC236}">
                <a16:creationId xmlns:a16="http://schemas.microsoft.com/office/drawing/2014/main" id="{D63D3D37-AAAC-F648-B9CC-BB8668874428}"/>
              </a:ext>
            </a:extLst>
          </p:cNvPr>
          <p:cNvSpPr>
            <a:spLocks noGrp="1"/>
          </p:cNvSpPr>
          <p:nvPr>
            <p:ph idx="16" hasCustomPrompt="1"/>
          </p:nvPr>
        </p:nvSpPr>
        <p:spPr>
          <a:xfrm>
            <a:off x="8298723" y="3017795"/>
            <a:ext cx="2988997"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21" name="Text Placeholder 9">
            <a:extLst>
              <a:ext uri="{FF2B5EF4-FFF2-40B4-BE49-F238E27FC236}">
                <a16:creationId xmlns:a16="http://schemas.microsoft.com/office/drawing/2014/main" id="{1CA54EE8-9480-804E-A890-1ADFA7558615}"/>
              </a:ext>
            </a:extLst>
          </p:cNvPr>
          <p:cNvSpPr>
            <a:spLocks noGrp="1"/>
          </p:cNvSpPr>
          <p:nvPr>
            <p:ph type="body" sz="quarter" idx="17"/>
          </p:nvPr>
        </p:nvSpPr>
        <p:spPr>
          <a:xfrm>
            <a:off x="8298723" y="2265363"/>
            <a:ext cx="2988997"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12" name="Text Placeholder 11">
            <a:extLst>
              <a:ext uri="{FF2B5EF4-FFF2-40B4-BE49-F238E27FC236}">
                <a16:creationId xmlns:a16="http://schemas.microsoft.com/office/drawing/2014/main" id="{765B1A84-3196-554A-A801-26C3736695CD}"/>
              </a:ext>
            </a:extLst>
          </p:cNvPr>
          <p:cNvSpPr>
            <a:spLocks noGrp="1"/>
          </p:cNvSpPr>
          <p:nvPr>
            <p:ph type="body" sz="quarter" idx="18"/>
          </p:nvPr>
        </p:nvSpPr>
        <p:spPr>
          <a:xfrm>
            <a:off x="838200" y="882466"/>
            <a:ext cx="2949575" cy="1835386"/>
          </a:xfrm>
        </p:spPr>
        <p:txBody>
          <a:bodyPr>
            <a:noAutofit/>
          </a:bodyPr>
          <a:lstStyle>
            <a:lvl1pPr marL="0" indent="0">
              <a:buFontTx/>
              <a:buNone/>
              <a:defRPr sz="2800" b="1" i="0">
                <a:solidFill>
                  <a:schemeClr val="bg1"/>
                </a:solidFill>
                <a:latin typeface="Arial" panose="020B0604020202020204" pitchFamily="34" charset="0"/>
                <a:cs typeface="Arial" panose="020B0604020202020204" pitchFamily="34" charset="0"/>
              </a:defRPr>
            </a:lvl1pPr>
            <a:lvl2pPr marL="457200" indent="0">
              <a:buFontTx/>
              <a:buNone/>
              <a:defRPr sz="2800" b="1" i="0">
                <a:latin typeface="Arial" panose="020B0604020202020204" pitchFamily="34" charset="0"/>
                <a:cs typeface="Arial" panose="020B0604020202020204" pitchFamily="34" charset="0"/>
              </a:defRPr>
            </a:lvl2pPr>
            <a:lvl3pPr marL="914400" indent="0">
              <a:buFontTx/>
              <a:buNone/>
              <a:defRPr sz="2800" b="1" i="0">
                <a:latin typeface="Arial" panose="020B0604020202020204" pitchFamily="34" charset="0"/>
                <a:cs typeface="Arial" panose="020B0604020202020204" pitchFamily="34" charset="0"/>
              </a:defRPr>
            </a:lvl3pPr>
            <a:lvl4pPr marL="1371600" indent="0">
              <a:buFontTx/>
              <a:buNone/>
              <a:defRPr sz="2800" b="1" i="0">
                <a:latin typeface="Arial" panose="020B0604020202020204" pitchFamily="34" charset="0"/>
                <a:cs typeface="Arial" panose="020B0604020202020204" pitchFamily="34" charset="0"/>
              </a:defRPr>
            </a:lvl4pPr>
            <a:lvl5pPr marL="1828800" indent="0">
              <a:buFontTx/>
              <a:buNone/>
              <a:defRPr sz="2800" b="1" i="0">
                <a:latin typeface="Arial" panose="020B0604020202020204" pitchFamily="34" charset="0"/>
                <a:cs typeface="Arial" panose="020B0604020202020204" pitchFamily="34" charset="0"/>
              </a:defRPr>
            </a:lvl5pPr>
          </a:lstStyle>
          <a:p>
            <a:pPr lvl="0"/>
            <a:r>
              <a:rPr lang="en-US"/>
              <a:t>Click to edit Master text styles</a:t>
            </a:r>
          </a:p>
        </p:txBody>
      </p:sp>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3"/>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26897841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_columns_whit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017795"/>
            <a:ext cx="3320845"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tx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882466"/>
            <a:ext cx="10103069" cy="1154756"/>
          </a:xfrm>
        </p:spPr>
        <p:txBody>
          <a:bodyPr anchor="b" anchorCtr="0">
            <a:noAutofit/>
          </a:bodyPr>
          <a:lstStyle>
            <a:lvl1pPr algn="l">
              <a:lnSpc>
                <a:spcPct val="100000"/>
              </a:lnSpc>
              <a:defRPr sz="2800" b="1" i="0">
                <a:solidFill>
                  <a:schemeClr val="tx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10" name="Text Placeholder 9">
            <a:extLst>
              <a:ext uri="{FF2B5EF4-FFF2-40B4-BE49-F238E27FC236}">
                <a16:creationId xmlns:a16="http://schemas.microsoft.com/office/drawing/2014/main" id="{A238E63F-6339-AE45-9E3C-F99BC6D16785}"/>
              </a:ext>
            </a:extLst>
          </p:cNvPr>
          <p:cNvSpPr>
            <a:spLocks noGrp="1"/>
          </p:cNvSpPr>
          <p:nvPr>
            <p:ph type="body" sz="quarter" idx="13"/>
          </p:nvPr>
        </p:nvSpPr>
        <p:spPr>
          <a:xfrm>
            <a:off x="838200" y="2265363"/>
            <a:ext cx="3320845"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15" name="Content Placeholder 2">
            <a:extLst>
              <a:ext uri="{FF2B5EF4-FFF2-40B4-BE49-F238E27FC236}">
                <a16:creationId xmlns:a16="http://schemas.microsoft.com/office/drawing/2014/main" id="{642D1BFE-5068-1940-8E51-E9C1FC60955C}"/>
              </a:ext>
            </a:extLst>
          </p:cNvPr>
          <p:cNvSpPr>
            <a:spLocks noGrp="1"/>
          </p:cNvSpPr>
          <p:nvPr>
            <p:ph idx="14" hasCustomPrompt="1"/>
          </p:nvPr>
        </p:nvSpPr>
        <p:spPr>
          <a:xfrm>
            <a:off x="4435577" y="3022003"/>
            <a:ext cx="3320845"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tx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p:nvPr>
        </p:nvSpPr>
        <p:spPr>
          <a:xfrm>
            <a:off x="4435577" y="2269571"/>
            <a:ext cx="3320845"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17" name="Content Placeholder 2">
            <a:extLst>
              <a:ext uri="{FF2B5EF4-FFF2-40B4-BE49-F238E27FC236}">
                <a16:creationId xmlns:a16="http://schemas.microsoft.com/office/drawing/2014/main" id="{3C2E953D-43EE-A141-8B63-89E362573F47}"/>
              </a:ext>
            </a:extLst>
          </p:cNvPr>
          <p:cNvSpPr>
            <a:spLocks noGrp="1"/>
          </p:cNvSpPr>
          <p:nvPr>
            <p:ph idx="16" hasCustomPrompt="1"/>
          </p:nvPr>
        </p:nvSpPr>
        <p:spPr>
          <a:xfrm>
            <a:off x="8032955" y="3017795"/>
            <a:ext cx="3320845"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tx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8" name="Text Placeholder 9">
            <a:extLst>
              <a:ext uri="{FF2B5EF4-FFF2-40B4-BE49-F238E27FC236}">
                <a16:creationId xmlns:a16="http://schemas.microsoft.com/office/drawing/2014/main" id="{2B343060-2AD6-134F-8A99-204EFA63752A}"/>
              </a:ext>
            </a:extLst>
          </p:cNvPr>
          <p:cNvSpPr>
            <a:spLocks noGrp="1"/>
          </p:cNvSpPr>
          <p:nvPr>
            <p:ph type="body" sz="quarter" idx="17"/>
          </p:nvPr>
        </p:nvSpPr>
        <p:spPr>
          <a:xfrm>
            <a:off x="8032955" y="2265363"/>
            <a:ext cx="3320845"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79C45948-1A02-2848-8588-4732A2AD978A}"/>
              </a:ext>
            </a:extLst>
          </p:cNvPr>
          <p:cNvCxnSpPr/>
          <p:nvPr userDrawn="1"/>
        </p:nvCxnSpPr>
        <p:spPr>
          <a:xfrm>
            <a:off x="4286864" y="2265363"/>
            <a:ext cx="0" cy="38797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7244F8-F3EC-3E4A-AAF1-1409EA2551C9}"/>
              </a:ext>
            </a:extLst>
          </p:cNvPr>
          <p:cNvCxnSpPr/>
          <p:nvPr userDrawn="1"/>
        </p:nvCxnSpPr>
        <p:spPr>
          <a:xfrm>
            <a:off x="7900219" y="2265363"/>
            <a:ext cx="0" cy="38797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B536CEC-E045-504C-B7BC-C0D93AD00395}"/>
              </a:ext>
            </a:extLst>
          </p:cNvPr>
          <p:cNvPicPr>
            <a:picLocks noChangeAspect="1"/>
          </p:cNvPicPr>
          <p:nvPr userDrawn="1"/>
        </p:nvPicPr>
        <p:blipFill>
          <a:blip r:embed="rId2"/>
          <a:srcRect/>
          <a:stretch/>
        </p:blipFill>
        <p:spPr>
          <a:xfrm>
            <a:off x="9629548" y="6421980"/>
            <a:ext cx="2025650" cy="273050"/>
          </a:xfrm>
          <a:prstGeom prst="rect">
            <a:avLst/>
          </a:prstGeom>
        </p:spPr>
      </p:pic>
      <p:sp>
        <p:nvSpPr>
          <p:cNvPr id="14" name="Slide Number Placeholder 6">
            <a:extLst>
              <a:ext uri="{FF2B5EF4-FFF2-40B4-BE49-F238E27FC236}">
                <a16:creationId xmlns:a16="http://schemas.microsoft.com/office/drawing/2014/main" id="{DE6B4A2E-7D2F-354E-98DA-AD1F10B6F120}"/>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dirty="0"/>
              <a:t>|  </a:t>
            </a:r>
            <a:fld id="{97BFF72C-5ACC-BF44-8A77-29ED5F2D29E3}" type="slidenum">
              <a:rPr lang="en-US" smtClean="0"/>
              <a:pPr/>
              <a:t>‹#›</a:t>
            </a:fld>
            <a:endParaRPr lang="en-US" dirty="0"/>
          </a:p>
        </p:txBody>
      </p:sp>
    </p:spTree>
    <p:extLst>
      <p:ext uri="{BB962C8B-B14F-4D97-AF65-F5344CB8AC3E}">
        <p14:creationId xmlns:p14="http://schemas.microsoft.com/office/powerpoint/2010/main" val="32468394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_columns_white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017795"/>
            <a:ext cx="2789903"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5014461" y="882466"/>
            <a:ext cx="6056662" cy="1154756"/>
          </a:xfrm>
        </p:spPr>
        <p:txBody>
          <a:bodyPr anchor="t" anchorCtr="0">
            <a:noAutofit/>
          </a:bodyPr>
          <a:lstStyle>
            <a:lvl1pPr algn="l">
              <a:lnSpc>
                <a:spcPct val="100000"/>
              </a:lnSpc>
              <a:defRPr sz="2800" b="1" i="0">
                <a:solidFill>
                  <a:schemeClr val="tx1"/>
                </a:solidFill>
                <a:latin typeface="Arial" panose="020B0604020202020204" pitchFamily="34" charset="0"/>
                <a:cs typeface="Arial" panose="020B0604020202020204" pitchFamily="34" charset="0"/>
              </a:defRPr>
            </a:lvl1pPr>
          </a:lstStyle>
          <a:p>
            <a:r>
              <a:rPr lang="en-US" dirty="0"/>
              <a:t>Click to edit master title style long version with multiple lines.</a:t>
            </a:r>
          </a:p>
        </p:txBody>
      </p:sp>
      <p:sp>
        <p:nvSpPr>
          <p:cNvPr id="15" name="Content Placeholder 2">
            <a:extLst>
              <a:ext uri="{FF2B5EF4-FFF2-40B4-BE49-F238E27FC236}">
                <a16:creationId xmlns:a16="http://schemas.microsoft.com/office/drawing/2014/main" id="{642D1BFE-5068-1940-8E51-E9C1FC60955C}"/>
              </a:ext>
            </a:extLst>
          </p:cNvPr>
          <p:cNvSpPr>
            <a:spLocks noGrp="1"/>
          </p:cNvSpPr>
          <p:nvPr>
            <p:ph idx="14" hasCustomPrompt="1"/>
          </p:nvPr>
        </p:nvSpPr>
        <p:spPr>
          <a:xfrm>
            <a:off x="5014461" y="3022003"/>
            <a:ext cx="2988997"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tx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p:nvPr>
        </p:nvSpPr>
        <p:spPr>
          <a:xfrm>
            <a:off x="5014461" y="2269571"/>
            <a:ext cx="2988997"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20" name="Content Placeholder 2">
            <a:extLst>
              <a:ext uri="{FF2B5EF4-FFF2-40B4-BE49-F238E27FC236}">
                <a16:creationId xmlns:a16="http://schemas.microsoft.com/office/drawing/2014/main" id="{D63D3D37-AAAC-F648-B9CC-BB8668874428}"/>
              </a:ext>
            </a:extLst>
          </p:cNvPr>
          <p:cNvSpPr>
            <a:spLocks noGrp="1"/>
          </p:cNvSpPr>
          <p:nvPr>
            <p:ph idx="16" hasCustomPrompt="1"/>
          </p:nvPr>
        </p:nvSpPr>
        <p:spPr>
          <a:xfrm>
            <a:off x="8298723" y="3017795"/>
            <a:ext cx="2988997"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tx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21" name="Text Placeholder 9">
            <a:extLst>
              <a:ext uri="{FF2B5EF4-FFF2-40B4-BE49-F238E27FC236}">
                <a16:creationId xmlns:a16="http://schemas.microsoft.com/office/drawing/2014/main" id="{1CA54EE8-9480-804E-A890-1ADFA7558615}"/>
              </a:ext>
            </a:extLst>
          </p:cNvPr>
          <p:cNvSpPr>
            <a:spLocks noGrp="1"/>
          </p:cNvSpPr>
          <p:nvPr>
            <p:ph type="body" sz="quarter" idx="17"/>
          </p:nvPr>
        </p:nvSpPr>
        <p:spPr>
          <a:xfrm>
            <a:off x="8298723" y="2265363"/>
            <a:ext cx="2988997"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12" name="Text Placeholder 11">
            <a:extLst>
              <a:ext uri="{FF2B5EF4-FFF2-40B4-BE49-F238E27FC236}">
                <a16:creationId xmlns:a16="http://schemas.microsoft.com/office/drawing/2014/main" id="{765B1A84-3196-554A-A801-26C3736695CD}"/>
              </a:ext>
            </a:extLst>
          </p:cNvPr>
          <p:cNvSpPr>
            <a:spLocks noGrp="1"/>
          </p:cNvSpPr>
          <p:nvPr>
            <p:ph type="body" sz="quarter" idx="18"/>
          </p:nvPr>
        </p:nvSpPr>
        <p:spPr>
          <a:xfrm>
            <a:off x="838200" y="882466"/>
            <a:ext cx="2949575" cy="1835386"/>
          </a:xfrm>
        </p:spPr>
        <p:txBody>
          <a:bodyPr>
            <a:noAutofit/>
          </a:bodyPr>
          <a:lstStyle>
            <a:lvl1pPr marL="0" indent="0">
              <a:buFontTx/>
              <a:buNone/>
              <a:defRPr sz="2800" b="1" i="0">
                <a:solidFill>
                  <a:schemeClr val="bg1"/>
                </a:solidFill>
                <a:latin typeface="Arial" panose="020B0604020202020204" pitchFamily="34" charset="0"/>
                <a:cs typeface="Arial" panose="020B0604020202020204" pitchFamily="34" charset="0"/>
              </a:defRPr>
            </a:lvl1pPr>
            <a:lvl2pPr marL="457200" indent="0">
              <a:buFontTx/>
              <a:buNone/>
              <a:defRPr sz="2800" b="1" i="0">
                <a:latin typeface="Arial" panose="020B0604020202020204" pitchFamily="34" charset="0"/>
                <a:cs typeface="Arial" panose="020B0604020202020204" pitchFamily="34" charset="0"/>
              </a:defRPr>
            </a:lvl2pPr>
            <a:lvl3pPr marL="914400" indent="0">
              <a:buFontTx/>
              <a:buNone/>
              <a:defRPr sz="2800" b="1" i="0">
                <a:latin typeface="Arial" panose="020B0604020202020204" pitchFamily="34" charset="0"/>
                <a:cs typeface="Arial" panose="020B0604020202020204" pitchFamily="34" charset="0"/>
              </a:defRPr>
            </a:lvl3pPr>
            <a:lvl4pPr marL="1371600" indent="0">
              <a:buFontTx/>
              <a:buNone/>
              <a:defRPr sz="2800" b="1" i="0">
                <a:latin typeface="Arial" panose="020B0604020202020204" pitchFamily="34" charset="0"/>
                <a:cs typeface="Arial" panose="020B0604020202020204" pitchFamily="34" charset="0"/>
              </a:defRPr>
            </a:lvl4pPr>
            <a:lvl5pPr marL="1828800" indent="0">
              <a:buFontTx/>
              <a:buNone/>
              <a:defRPr sz="2800" b="1" i="0">
                <a:latin typeface="Arial" panose="020B0604020202020204" pitchFamily="34" charset="0"/>
                <a:cs typeface="Arial" panose="020B0604020202020204" pitchFamily="34" charset="0"/>
              </a:defRPr>
            </a:lvl5pPr>
          </a:lstStyle>
          <a:p>
            <a:pPr lvl="0"/>
            <a:r>
              <a:rPr lang="en-US"/>
              <a:t>Click to edit Master text styles</a:t>
            </a:r>
          </a:p>
        </p:txBody>
      </p:sp>
      <p:pic>
        <p:nvPicPr>
          <p:cNvPr id="11" name="Picture 10">
            <a:extLst>
              <a:ext uri="{FF2B5EF4-FFF2-40B4-BE49-F238E27FC236}">
                <a16:creationId xmlns:a16="http://schemas.microsoft.com/office/drawing/2014/main" id="{DEE4D894-A29D-9643-8631-0B759B2E400E}"/>
              </a:ext>
            </a:extLst>
          </p:cNvPr>
          <p:cNvPicPr>
            <a:picLocks noChangeAspect="1"/>
          </p:cNvPicPr>
          <p:nvPr userDrawn="1"/>
        </p:nvPicPr>
        <p:blipFill>
          <a:blip r:embed="rId3"/>
          <a:srcRect/>
          <a:stretch/>
        </p:blipFill>
        <p:spPr>
          <a:xfrm>
            <a:off x="9629548" y="6421980"/>
            <a:ext cx="2025650" cy="273050"/>
          </a:xfrm>
          <a:prstGeom prst="rect">
            <a:avLst/>
          </a:prstGeom>
        </p:spPr>
      </p:pic>
      <p:sp>
        <p:nvSpPr>
          <p:cNvPr id="13" name="Slide Number Placeholder 6">
            <a:extLst>
              <a:ext uri="{FF2B5EF4-FFF2-40B4-BE49-F238E27FC236}">
                <a16:creationId xmlns:a16="http://schemas.microsoft.com/office/drawing/2014/main" id="{30964279-42E7-9C4A-9068-DC846E7900AE}"/>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dirty="0"/>
              <a:t>|  </a:t>
            </a:r>
            <a:fld id="{97BFF72C-5ACC-BF44-8A77-29ED5F2D29E3}" type="slidenum">
              <a:rPr lang="en-US" smtClean="0"/>
              <a:pPr/>
              <a:t>‹#›</a:t>
            </a:fld>
            <a:endParaRPr lang="en-US" dirty="0"/>
          </a:p>
        </p:txBody>
      </p:sp>
    </p:spTree>
    <p:extLst>
      <p:ext uri="{BB962C8B-B14F-4D97-AF65-F5344CB8AC3E}">
        <p14:creationId xmlns:p14="http://schemas.microsoft.com/office/powerpoint/2010/main" val="40317755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_bullet points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2201710"/>
            <a:ext cx="8227142" cy="4051606"/>
          </a:xfrm>
        </p:spPr>
        <p:txBody>
          <a:bodyPr anchor="t">
            <a:normAutofit/>
          </a:bodyPr>
          <a:lstStyle>
            <a:lvl1pPr marL="342900" indent="-342900" algn="l">
              <a:lnSpc>
                <a:spcPct val="100000"/>
              </a:lnSpc>
              <a:spcBef>
                <a:spcPts val="0"/>
              </a:spcBef>
              <a:buClr>
                <a:schemeClr val="bg1"/>
              </a:buClr>
              <a:buFont typeface="Arial" panose="020B0604020202020204" pitchFamily="34" charset="0"/>
              <a:buChar char="•"/>
              <a:defRPr lang="en-US" sz="20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p>
          <a:p>
            <a:endParaRPr lang="en-US" dirty="0">
              <a:solidFill>
                <a:srgbClr val="FFFFFF"/>
              </a:solidFill>
              <a:effectLst/>
              <a:latin typeface="Helvetica" pitchFamily="2" charset="0"/>
            </a:endParaRPr>
          </a:p>
          <a:p>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1" y="882466"/>
            <a:ext cx="8227142" cy="1156541"/>
          </a:xfrm>
        </p:spPr>
        <p:txBody>
          <a:bodyPr anchor="b" anchorCtr="0">
            <a:noAutofit/>
          </a:bodyPr>
          <a:lstStyle>
            <a:lvl1pPr algn="l">
              <a:lnSpc>
                <a:spcPct val="100000"/>
              </a:lnSpc>
              <a:defRPr sz="48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a:t>
            </a:r>
          </a:p>
        </p:txBody>
      </p:sp>
    </p:spTree>
    <p:extLst>
      <p:ext uri="{BB962C8B-B14F-4D97-AF65-F5344CB8AC3E}">
        <p14:creationId xmlns:p14="http://schemas.microsoft.com/office/powerpoint/2010/main" val="6600915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ntent_bullet points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2201710"/>
            <a:ext cx="8227142" cy="4051606"/>
          </a:xfrm>
        </p:spPr>
        <p:txBody>
          <a:bodyPr anchor="t">
            <a:normAutofit/>
          </a:bodyPr>
          <a:lstStyle>
            <a:lvl1pPr marL="342900" indent="-342900" algn="l">
              <a:lnSpc>
                <a:spcPct val="100000"/>
              </a:lnSpc>
              <a:spcBef>
                <a:spcPts val="0"/>
              </a:spcBef>
              <a:buClr>
                <a:schemeClr val="bg1"/>
              </a:buClr>
              <a:buFont typeface="Arial" panose="020B0604020202020204" pitchFamily="34" charset="0"/>
              <a:buChar char="•"/>
              <a:defRPr lang="en-US" sz="20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p>
          <a:p>
            <a:endParaRPr lang="en-US" dirty="0">
              <a:solidFill>
                <a:srgbClr val="FFFFFF"/>
              </a:solidFill>
              <a:effectLst/>
              <a:latin typeface="Helvetica" pitchFamily="2" charset="0"/>
            </a:endParaRPr>
          </a:p>
          <a:p>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1" y="882466"/>
            <a:ext cx="8227142" cy="1156541"/>
          </a:xfrm>
        </p:spPr>
        <p:txBody>
          <a:bodyPr anchor="b" anchorCtr="0">
            <a:noAutofit/>
          </a:bodyPr>
          <a:lstStyle>
            <a:lvl1pPr algn="l">
              <a:lnSpc>
                <a:spcPct val="100000"/>
              </a:lnSpc>
              <a:defRPr sz="48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a:t>
            </a:r>
          </a:p>
        </p:txBody>
      </p:sp>
    </p:spTree>
    <p:extLst>
      <p:ext uri="{BB962C8B-B14F-4D97-AF65-F5344CB8AC3E}">
        <p14:creationId xmlns:p14="http://schemas.microsoft.com/office/powerpoint/2010/main" val="31062666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_bullet points_red">
    <p:bg>
      <p:bgPr>
        <a:solidFill>
          <a:schemeClr val="tx2"/>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87A17D1-E46A-5C43-A8C2-07C98D08DE2A}"/>
              </a:ext>
            </a:extLst>
          </p:cNvPr>
          <p:cNvSpPr>
            <a:spLocks noGrp="1"/>
          </p:cNvSpPr>
          <p:nvPr>
            <p:ph idx="1" hasCustomPrompt="1"/>
          </p:nvPr>
        </p:nvSpPr>
        <p:spPr>
          <a:xfrm>
            <a:off x="838200" y="2201710"/>
            <a:ext cx="8227142" cy="4051606"/>
          </a:xfrm>
        </p:spPr>
        <p:txBody>
          <a:bodyPr anchor="t">
            <a:normAutofit/>
          </a:bodyPr>
          <a:lstStyle>
            <a:lvl1pPr marL="342900" indent="-342900" algn="l">
              <a:lnSpc>
                <a:spcPct val="100000"/>
              </a:lnSpc>
              <a:spcBef>
                <a:spcPts val="0"/>
              </a:spcBef>
              <a:buClr>
                <a:schemeClr val="bg1"/>
              </a:buClr>
              <a:buFont typeface="Arial" panose="020B0604020202020204" pitchFamily="34" charset="0"/>
              <a:buChar char="•"/>
              <a:defRPr lang="en-US" sz="20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p>
          <a:p>
            <a:endParaRPr lang="en-US" dirty="0">
              <a:solidFill>
                <a:srgbClr val="FFFFFF"/>
              </a:solidFill>
              <a:effectLst/>
              <a:latin typeface="Helvetica" pitchFamily="2" charset="0"/>
            </a:endParaRPr>
          </a:p>
          <a:p>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2" name="Title 1">
            <a:extLst>
              <a:ext uri="{FF2B5EF4-FFF2-40B4-BE49-F238E27FC236}">
                <a16:creationId xmlns:a16="http://schemas.microsoft.com/office/drawing/2014/main" id="{7A3FCBAC-32A4-994B-B4B0-066131203B90}"/>
              </a:ext>
            </a:extLst>
          </p:cNvPr>
          <p:cNvSpPr>
            <a:spLocks noGrp="1"/>
          </p:cNvSpPr>
          <p:nvPr>
            <p:ph type="ctrTitle" hasCustomPrompt="1"/>
          </p:nvPr>
        </p:nvSpPr>
        <p:spPr>
          <a:xfrm>
            <a:off x="838201" y="882466"/>
            <a:ext cx="8227142" cy="1156541"/>
          </a:xfrm>
        </p:spPr>
        <p:txBody>
          <a:bodyPr anchor="b" anchorCtr="0">
            <a:noAutofit/>
          </a:bodyPr>
          <a:lstStyle>
            <a:lvl1pPr algn="l">
              <a:lnSpc>
                <a:spcPct val="100000"/>
              </a:lnSpc>
              <a:defRPr sz="48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a:t>
            </a:r>
          </a:p>
        </p:txBody>
      </p:sp>
      <p:sp>
        <p:nvSpPr>
          <p:cNvPr id="13" name="Slide Number Placeholder 6">
            <a:extLst>
              <a:ext uri="{FF2B5EF4-FFF2-40B4-BE49-F238E27FC236}">
                <a16:creationId xmlns:a16="http://schemas.microsoft.com/office/drawing/2014/main" id="{C0EF49D9-56C2-EF41-8E3E-962E613FB79E}"/>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pic>
        <p:nvPicPr>
          <p:cNvPr id="14" name="Picture 13">
            <a:extLst>
              <a:ext uri="{FF2B5EF4-FFF2-40B4-BE49-F238E27FC236}">
                <a16:creationId xmlns:a16="http://schemas.microsoft.com/office/drawing/2014/main" id="{B52C8463-361F-594A-9E49-DBFD477671B0}"/>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2231615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DCFE4-8BAD-1D8C-B615-F05F0BC699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427CBF-DD3B-5B6A-3924-75AA46D0A455}"/>
              </a:ext>
            </a:extLst>
          </p:cNvPr>
          <p:cNvSpPr>
            <a:spLocks noGrp="1"/>
          </p:cNvSpPr>
          <p:nvPr>
            <p:ph type="dt" sz="half" idx="10"/>
          </p:nvPr>
        </p:nvSpPr>
        <p:spPr>
          <a:xfrm>
            <a:off x="838200" y="6356350"/>
            <a:ext cx="2743200" cy="365125"/>
          </a:xfrm>
          <a:prstGeom prst="rect">
            <a:avLst/>
          </a:prstGeom>
        </p:spPr>
        <p:txBody>
          <a:bodyPr/>
          <a:lstStyle/>
          <a:p>
            <a:fld id="{A2BF6A42-BEA9-CA4C-9F8D-2AFF2734B123}" type="datetimeFigureOut">
              <a:rPr lang="en-US" smtClean="0"/>
              <a:t>7/14/2023</a:t>
            </a:fld>
            <a:endParaRPr lang="en-US"/>
          </a:p>
        </p:txBody>
      </p:sp>
      <p:sp>
        <p:nvSpPr>
          <p:cNvPr id="4" name="Footer Placeholder 3">
            <a:extLst>
              <a:ext uri="{FF2B5EF4-FFF2-40B4-BE49-F238E27FC236}">
                <a16:creationId xmlns:a16="http://schemas.microsoft.com/office/drawing/2014/main" id="{0AD0DB7F-AAE2-182C-9F93-191DA76E3D1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2FCED8F9-53D4-ED9D-1B47-B28731B314CF}"/>
              </a:ext>
            </a:extLst>
          </p:cNvPr>
          <p:cNvSpPr>
            <a:spLocks noGrp="1"/>
          </p:cNvSpPr>
          <p:nvPr>
            <p:ph type="sldNum" sz="quarter" idx="12"/>
          </p:nvPr>
        </p:nvSpPr>
        <p:spPr/>
        <p:txBody>
          <a:bodyPr/>
          <a:lstStyle/>
          <a:p>
            <a:fld id="{0B9327B8-7209-0E47-8BB4-BA00FC6480EE}" type="slidenum">
              <a:rPr lang="en-US" smtClean="0"/>
              <a:t>‹#›</a:t>
            </a:fld>
            <a:endParaRPr lang="en-US"/>
          </a:p>
        </p:txBody>
      </p:sp>
    </p:spTree>
    <p:extLst>
      <p:ext uri="{BB962C8B-B14F-4D97-AF65-F5344CB8AC3E}">
        <p14:creationId xmlns:p14="http://schemas.microsoft.com/office/powerpoint/2010/main" val="411333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_bullet points_black">
    <p:bg>
      <p:bgPr>
        <a:solidFill>
          <a:schemeClr val="tx1"/>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87A17D1-E46A-5C43-A8C2-07C98D08DE2A}"/>
              </a:ext>
            </a:extLst>
          </p:cNvPr>
          <p:cNvSpPr>
            <a:spLocks noGrp="1"/>
          </p:cNvSpPr>
          <p:nvPr>
            <p:ph idx="1" hasCustomPrompt="1"/>
          </p:nvPr>
        </p:nvSpPr>
        <p:spPr>
          <a:xfrm>
            <a:off x="838200" y="2201710"/>
            <a:ext cx="8227142" cy="4051606"/>
          </a:xfrm>
        </p:spPr>
        <p:txBody>
          <a:bodyPr anchor="t">
            <a:normAutofit/>
          </a:bodyPr>
          <a:lstStyle>
            <a:lvl1pPr marL="342900" indent="-342900" algn="l">
              <a:lnSpc>
                <a:spcPct val="100000"/>
              </a:lnSpc>
              <a:spcBef>
                <a:spcPts val="0"/>
              </a:spcBef>
              <a:buClr>
                <a:schemeClr val="bg1"/>
              </a:buClr>
              <a:buFont typeface="Arial" panose="020B0604020202020204" pitchFamily="34" charset="0"/>
              <a:buChar char="•"/>
              <a:defRPr lang="en-US" sz="20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p>
          <a:p>
            <a:endParaRPr lang="en-US" dirty="0">
              <a:solidFill>
                <a:srgbClr val="FFFFFF"/>
              </a:solidFill>
              <a:effectLst/>
              <a:latin typeface="Helvetica" pitchFamily="2" charset="0"/>
            </a:endParaRPr>
          </a:p>
          <a:p>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2" name="Title 1">
            <a:extLst>
              <a:ext uri="{FF2B5EF4-FFF2-40B4-BE49-F238E27FC236}">
                <a16:creationId xmlns:a16="http://schemas.microsoft.com/office/drawing/2014/main" id="{7A3FCBAC-32A4-994B-B4B0-066131203B90}"/>
              </a:ext>
            </a:extLst>
          </p:cNvPr>
          <p:cNvSpPr>
            <a:spLocks noGrp="1"/>
          </p:cNvSpPr>
          <p:nvPr>
            <p:ph type="ctrTitle" hasCustomPrompt="1"/>
          </p:nvPr>
        </p:nvSpPr>
        <p:spPr>
          <a:xfrm>
            <a:off x="838201" y="882466"/>
            <a:ext cx="8227142" cy="1156541"/>
          </a:xfrm>
        </p:spPr>
        <p:txBody>
          <a:bodyPr anchor="b" anchorCtr="0">
            <a:noAutofit/>
          </a:bodyPr>
          <a:lstStyle>
            <a:lvl1pPr algn="l">
              <a:lnSpc>
                <a:spcPct val="100000"/>
              </a:lnSpc>
              <a:defRPr sz="48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a:t>
            </a:r>
          </a:p>
        </p:txBody>
      </p:sp>
      <p:sp>
        <p:nvSpPr>
          <p:cNvPr id="13" name="Slide Number Placeholder 6">
            <a:extLst>
              <a:ext uri="{FF2B5EF4-FFF2-40B4-BE49-F238E27FC236}">
                <a16:creationId xmlns:a16="http://schemas.microsoft.com/office/drawing/2014/main" id="{C0EF49D9-56C2-EF41-8E3E-962E613FB79E}"/>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pic>
        <p:nvPicPr>
          <p:cNvPr id="14" name="Picture 13">
            <a:extLst>
              <a:ext uri="{FF2B5EF4-FFF2-40B4-BE49-F238E27FC236}">
                <a16:creationId xmlns:a16="http://schemas.microsoft.com/office/drawing/2014/main" id="{B52C8463-361F-594A-9E49-DBFD477671B0}"/>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25417728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End Title_re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786804" y="2126511"/>
            <a:ext cx="10664457" cy="845289"/>
          </a:xfrm>
        </p:spPr>
        <p:txBody>
          <a:bodyPr lIns="0" anchor="ctr" anchorCtr="0">
            <a:noAutofit/>
          </a:bodyPr>
          <a:lstStyle>
            <a:lvl1pPr algn="l">
              <a:defRPr sz="54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2"/>
          <a:stretch>
            <a:fillRect/>
          </a:stretch>
        </p:blipFill>
        <p:spPr>
          <a:xfrm>
            <a:off x="8234841" y="5396801"/>
            <a:ext cx="3541395" cy="1229995"/>
          </a:xfrm>
          <a:prstGeom prst="rect">
            <a:avLst/>
          </a:prstGeom>
        </p:spPr>
      </p:pic>
    </p:spTree>
    <p:extLst>
      <p:ext uri="{BB962C8B-B14F-4D97-AF65-F5344CB8AC3E}">
        <p14:creationId xmlns:p14="http://schemas.microsoft.com/office/powerpoint/2010/main" val="27441419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nd Title_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786804" y="2126511"/>
            <a:ext cx="10664457" cy="845289"/>
          </a:xfrm>
        </p:spPr>
        <p:txBody>
          <a:bodyPr lIns="0" anchor="ctr" anchorCtr="0">
            <a:noAutofit/>
          </a:bodyPr>
          <a:lstStyle>
            <a:lvl1pPr algn="l">
              <a:defRPr sz="54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2"/>
          <a:srcRect/>
          <a:stretch/>
        </p:blipFill>
        <p:spPr>
          <a:xfrm>
            <a:off x="8234841" y="5396801"/>
            <a:ext cx="3541395" cy="1229995"/>
          </a:xfrm>
          <a:prstGeom prst="rect">
            <a:avLst/>
          </a:prstGeom>
        </p:spPr>
      </p:pic>
    </p:spTree>
    <p:extLst>
      <p:ext uri="{BB962C8B-B14F-4D97-AF65-F5344CB8AC3E}">
        <p14:creationId xmlns:p14="http://schemas.microsoft.com/office/powerpoint/2010/main" val="22432758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nd Title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786804" y="2126511"/>
            <a:ext cx="10664457" cy="845289"/>
          </a:xfrm>
        </p:spPr>
        <p:txBody>
          <a:bodyPr lIns="0" anchor="ctr" anchorCtr="0">
            <a:noAutofit/>
          </a:bodyPr>
          <a:lstStyle>
            <a:lvl1pPr algn="l">
              <a:defRPr sz="54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3"/>
          <a:stretch>
            <a:fillRect/>
          </a:stretch>
        </p:blipFill>
        <p:spPr>
          <a:xfrm>
            <a:off x="8234841" y="5396801"/>
            <a:ext cx="3541395" cy="1229995"/>
          </a:xfrm>
          <a:prstGeom prst="rect">
            <a:avLst/>
          </a:prstGeom>
        </p:spPr>
      </p:pic>
    </p:spTree>
    <p:extLst>
      <p:ext uri="{BB962C8B-B14F-4D97-AF65-F5344CB8AC3E}">
        <p14:creationId xmlns:p14="http://schemas.microsoft.com/office/powerpoint/2010/main" val="15423348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nd Title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786804" y="2126511"/>
            <a:ext cx="10664457" cy="845289"/>
          </a:xfrm>
        </p:spPr>
        <p:txBody>
          <a:bodyPr lIns="0" anchor="ctr" anchorCtr="0">
            <a:noAutofit/>
          </a:bodyPr>
          <a:lstStyle>
            <a:lvl1pPr algn="l">
              <a:defRPr sz="54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3"/>
          <a:stretch>
            <a:fillRect/>
          </a:stretch>
        </p:blipFill>
        <p:spPr>
          <a:xfrm>
            <a:off x="8234841" y="5396801"/>
            <a:ext cx="3541395" cy="1229995"/>
          </a:xfrm>
          <a:prstGeom prst="rect">
            <a:avLst/>
          </a:prstGeom>
        </p:spPr>
      </p:pic>
    </p:spTree>
    <p:extLst>
      <p:ext uri="{BB962C8B-B14F-4D97-AF65-F5344CB8AC3E}">
        <p14:creationId xmlns:p14="http://schemas.microsoft.com/office/powerpoint/2010/main" val="3949144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40242A-6115-7765-3649-0133B2C44347}"/>
              </a:ext>
            </a:extLst>
          </p:cNvPr>
          <p:cNvSpPr>
            <a:spLocks noGrp="1"/>
          </p:cNvSpPr>
          <p:nvPr>
            <p:ph type="sldNum" sz="quarter" idx="12"/>
          </p:nvPr>
        </p:nvSpPr>
        <p:spPr>
          <a:xfrm>
            <a:off x="11404599" y="6368344"/>
            <a:ext cx="671689" cy="365125"/>
          </a:xfrm>
        </p:spPr>
        <p:txBody>
          <a:bodyPr/>
          <a:lstStyle/>
          <a:p>
            <a:fld id="{0B9327B8-7209-0E47-8BB4-BA00FC6480EE}" type="slidenum">
              <a:rPr lang="en-US" smtClean="0"/>
              <a:t>‹#›</a:t>
            </a:fld>
            <a:endParaRPr lang="en-US"/>
          </a:p>
        </p:txBody>
      </p:sp>
      <p:pic>
        <p:nvPicPr>
          <p:cNvPr id="6" name="Picture 5" descr="A red and black logo&#10;&#10;Description automatically generated">
            <a:extLst>
              <a:ext uri="{FF2B5EF4-FFF2-40B4-BE49-F238E27FC236}">
                <a16:creationId xmlns:a16="http://schemas.microsoft.com/office/drawing/2014/main" id="{E14872E5-AA82-1EA5-7E56-048C78B5B8C4}"/>
              </a:ext>
            </a:extLst>
          </p:cNvPr>
          <p:cNvPicPr>
            <a:picLocks noChangeAspect="1"/>
          </p:cNvPicPr>
          <p:nvPr userDrawn="1"/>
        </p:nvPicPr>
        <p:blipFill>
          <a:blip r:embed="rId2"/>
          <a:stretch>
            <a:fillRect/>
          </a:stretch>
        </p:blipFill>
        <p:spPr>
          <a:xfrm>
            <a:off x="10383863" y="381000"/>
            <a:ext cx="1554841" cy="343137"/>
          </a:xfrm>
          <a:prstGeom prst="rect">
            <a:avLst/>
          </a:prstGeom>
        </p:spPr>
      </p:pic>
      <p:sp>
        <p:nvSpPr>
          <p:cNvPr id="8" name="TextBox 7">
            <a:extLst>
              <a:ext uri="{FF2B5EF4-FFF2-40B4-BE49-F238E27FC236}">
                <a16:creationId xmlns:a16="http://schemas.microsoft.com/office/drawing/2014/main" id="{65948C3A-CA21-D285-0CF7-2877075F90BD}"/>
              </a:ext>
            </a:extLst>
          </p:cNvPr>
          <p:cNvSpPr txBox="1"/>
          <p:nvPr userDrawn="1"/>
        </p:nvSpPr>
        <p:spPr>
          <a:xfrm>
            <a:off x="115712" y="6453683"/>
            <a:ext cx="10123310" cy="246221"/>
          </a:xfrm>
          <a:prstGeom prst="rect">
            <a:avLst/>
          </a:prstGeom>
          <a:noFill/>
        </p:spPr>
        <p:txBody>
          <a:bodyPr wrap="square">
            <a:spAutoFit/>
          </a:bodyPr>
          <a:lstStyle/>
          <a:p>
            <a:r>
              <a:rPr lang="en-US" sz="1000" i="1" dirty="0">
                <a:latin typeface="Arial" panose="020B0604020202020204" pitchFamily="34" charset="0"/>
                <a:cs typeface="Arial" panose="020B0604020202020204" pitchFamily="34" charset="0"/>
              </a:rPr>
              <a:t>The University of Louisville is an equal opportunity institution. This publication was prepared by the University of Louisville and printed with state funds KRS 57.375.</a:t>
            </a:r>
          </a:p>
        </p:txBody>
      </p:sp>
    </p:spTree>
    <p:extLst>
      <p:ext uri="{BB962C8B-B14F-4D97-AF65-F5344CB8AC3E}">
        <p14:creationId xmlns:p14="http://schemas.microsoft.com/office/powerpoint/2010/main" val="490925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ACBBB-7C12-34CC-0167-BA3211294E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82F403-F15F-BB9D-6C74-7368D23538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3B426C-D5E1-C499-9680-E1908F875F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D75185-261F-E433-7652-2E01E36930F1}"/>
              </a:ext>
            </a:extLst>
          </p:cNvPr>
          <p:cNvSpPr>
            <a:spLocks noGrp="1"/>
          </p:cNvSpPr>
          <p:nvPr>
            <p:ph type="dt" sz="half" idx="10"/>
          </p:nvPr>
        </p:nvSpPr>
        <p:spPr>
          <a:xfrm>
            <a:off x="838200" y="6356350"/>
            <a:ext cx="2743200" cy="365125"/>
          </a:xfrm>
          <a:prstGeom prst="rect">
            <a:avLst/>
          </a:prstGeom>
        </p:spPr>
        <p:txBody>
          <a:bodyPr/>
          <a:lstStyle/>
          <a:p>
            <a:fld id="{A2BF6A42-BEA9-CA4C-9F8D-2AFF2734B123}" type="datetimeFigureOut">
              <a:rPr lang="en-US" smtClean="0"/>
              <a:t>7/14/2023</a:t>
            </a:fld>
            <a:endParaRPr lang="en-US"/>
          </a:p>
        </p:txBody>
      </p:sp>
      <p:sp>
        <p:nvSpPr>
          <p:cNvPr id="6" name="Footer Placeholder 5">
            <a:extLst>
              <a:ext uri="{FF2B5EF4-FFF2-40B4-BE49-F238E27FC236}">
                <a16:creationId xmlns:a16="http://schemas.microsoft.com/office/drawing/2014/main" id="{F18C8328-86C4-6876-FC6A-A52A4CEC70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7287EB-0FAF-D468-EA9B-BB1A76C98438}"/>
              </a:ext>
            </a:extLst>
          </p:cNvPr>
          <p:cNvSpPr>
            <a:spLocks noGrp="1"/>
          </p:cNvSpPr>
          <p:nvPr>
            <p:ph type="sldNum" sz="quarter" idx="12"/>
          </p:nvPr>
        </p:nvSpPr>
        <p:spPr/>
        <p:txBody>
          <a:bodyPr/>
          <a:lstStyle/>
          <a:p>
            <a:fld id="{0B9327B8-7209-0E47-8BB4-BA00FC6480EE}" type="slidenum">
              <a:rPr lang="en-US" smtClean="0"/>
              <a:t>‹#›</a:t>
            </a:fld>
            <a:endParaRPr lang="en-US"/>
          </a:p>
        </p:txBody>
      </p:sp>
    </p:spTree>
    <p:extLst>
      <p:ext uri="{BB962C8B-B14F-4D97-AF65-F5344CB8AC3E}">
        <p14:creationId xmlns:p14="http://schemas.microsoft.com/office/powerpoint/2010/main" val="674242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81BD8-10B8-11FC-A96D-8E6BF251E8AE}"/>
              </a:ext>
            </a:extLst>
          </p:cNvPr>
          <p:cNvSpPr>
            <a:spLocks noGrp="1"/>
          </p:cNvSpPr>
          <p:nvPr>
            <p:ph type="title" hasCustomPrompt="1"/>
          </p:nvPr>
        </p:nvSpPr>
        <p:spPr>
          <a:xfrm>
            <a:off x="241477" y="299156"/>
            <a:ext cx="3932237" cy="246221"/>
          </a:xfrm>
        </p:spPr>
        <p:txBody>
          <a:bodyPr anchor="t">
            <a:normAutofit/>
          </a:bodyPr>
          <a:lstStyle>
            <a:lvl1pPr>
              <a:defRPr sz="1200">
                <a:solidFill>
                  <a:schemeClr val="tx1">
                    <a:lumMod val="50000"/>
                    <a:lumOff val="50000"/>
                  </a:schemeClr>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DFD4EAB1-B4A4-605E-09F4-5BF6C16419E5}"/>
              </a:ext>
            </a:extLst>
          </p:cNvPr>
          <p:cNvSpPr>
            <a:spLocks noGrp="1"/>
          </p:cNvSpPr>
          <p:nvPr>
            <p:ph type="pic" idx="1"/>
          </p:nvPr>
        </p:nvSpPr>
        <p:spPr>
          <a:xfrm>
            <a:off x="241477" y="912741"/>
            <a:ext cx="11697227" cy="269840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D3D31-E599-BF9F-416E-AABB95A1916D}"/>
              </a:ext>
            </a:extLst>
          </p:cNvPr>
          <p:cNvSpPr>
            <a:spLocks noGrp="1"/>
          </p:cNvSpPr>
          <p:nvPr>
            <p:ph type="body" sz="half" idx="2" hasCustomPrompt="1"/>
          </p:nvPr>
        </p:nvSpPr>
        <p:spPr>
          <a:xfrm>
            <a:off x="241476" y="3719988"/>
            <a:ext cx="11521545" cy="448699"/>
          </a:xfrm>
        </p:spPr>
        <p:txBody>
          <a:bodyPr>
            <a:normAutofit/>
          </a:bodyPr>
          <a:lstStyle>
            <a:lvl1pPr marL="0" indent="0">
              <a:buNone/>
              <a:defRPr sz="2800" b="1" i="0" spc="0">
                <a:solidFill>
                  <a:srgbClr val="C00000"/>
                </a:solidFill>
                <a:latin typeface="Arial Narrow" panose="020B0604020202020204" pitchFamily="34" charset="0"/>
                <a:cs typeface="Arial Narrow"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2858E9F4-4793-E36A-CAD0-65359EA26382}"/>
              </a:ext>
            </a:extLst>
          </p:cNvPr>
          <p:cNvSpPr>
            <a:spLocks noGrp="1"/>
          </p:cNvSpPr>
          <p:nvPr>
            <p:ph type="sldNum" sz="quarter" idx="12"/>
          </p:nvPr>
        </p:nvSpPr>
        <p:spPr/>
        <p:txBody>
          <a:bodyPr/>
          <a:lstStyle/>
          <a:p>
            <a:fld id="{0B9327B8-7209-0E47-8BB4-BA00FC6480EE}" type="slidenum">
              <a:rPr lang="en-US" smtClean="0"/>
              <a:t>‹#›</a:t>
            </a:fld>
            <a:endParaRPr lang="en-US"/>
          </a:p>
        </p:txBody>
      </p:sp>
      <p:sp>
        <p:nvSpPr>
          <p:cNvPr id="9" name="Text Placeholder 3">
            <a:extLst>
              <a:ext uri="{FF2B5EF4-FFF2-40B4-BE49-F238E27FC236}">
                <a16:creationId xmlns:a16="http://schemas.microsoft.com/office/drawing/2014/main" id="{8AE62B0A-8F54-634D-24FB-2F456BF4EF2C}"/>
              </a:ext>
            </a:extLst>
          </p:cNvPr>
          <p:cNvSpPr>
            <a:spLocks noGrp="1"/>
          </p:cNvSpPr>
          <p:nvPr>
            <p:ph type="body" sz="half" idx="13" hasCustomPrompt="1"/>
          </p:nvPr>
        </p:nvSpPr>
        <p:spPr>
          <a:xfrm>
            <a:off x="241476" y="4277532"/>
            <a:ext cx="7011731" cy="2176151"/>
          </a:xfrm>
        </p:spPr>
        <p:txBody>
          <a:bodyPr>
            <a:normAutofit/>
          </a:bodyPr>
          <a:lstStyle>
            <a:lvl1pPr marL="0" indent="0">
              <a:buNone/>
              <a:defRPr sz="1200" b="0" i="0" spc="0">
                <a:solidFill>
                  <a:schemeClr val="tx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500017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50" Type="http://schemas.openxmlformats.org/officeDocument/2006/relationships/slideLayout" Target="../slideLayouts/slideLayout62.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3"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E54D76-0850-E7AF-EA6E-21DA95E5C7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48FEAEC-87F2-2BAD-11A4-827B7661FF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611987A-74E8-A272-CAAE-560852B03310}"/>
              </a:ext>
            </a:extLst>
          </p:cNvPr>
          <p:cNvSpPr>
            <a:spLocks noGrp="1"/>
          </p:cNvSpPr>
          <p:nvPr>
            <p:ph type="sldNum" sz="quarter" idx="4"/>
          </p:nvPr>
        </p:nvSpPr>
        <p:spPr>
          <a:xfrm>
            <a:off x="11444815" y="6356350"/>
            <a:ext cx="49388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9327B8-7209-0E47-8BB4-BA00FC6480EE}" type="slidenum">
              <a:rPr lang="en-US" smtClean="0"/>
              <a:t>‹#›</a:t>
            </a:fld>
            <a:endParaRPr lang="en-US"/>
          </a:p>
        </p:txBody>
      </p:sp>
      <p:pic>
        <p:nvPicPr>
          <p:cNvPr id="7" name="Picture 6" descr="A red and black logo&#10;&#10;Description automatically generated">
            <a:extLst>
              <a:ext uri="{FF2B5EF4-FFF2-40B4-BE49-F238E27FC236}">
                <a16:creationId xmlns:a16="http://schemas.microsoft.com/office/drawing/2014/main" id="{F8943931-0D28-BBA6-7947-12D67A5B9E93}"/>
              </a:ext>
            </a:extLst>
          </p:cNvPr>
          <p:cNvPicPr>
            <a:picLocks noChangeAspect="1"/>
          </p:cNvPicPr>
          <p:nvPr userDrawn="1"/>
        </p:nvPicPr>
        <p:blipFill>
          <a:blip r:embed="rId14"/>
          <a:stretch>
            <a:fillRect/>
          </a:stretch>
        </p:blipFill>
        <p:spPr>
          <a:xfrm>
            <a:off x="10383863" y="381000"/>
            <a:ext cx="1554841" cy="343137"/>
          </a:xfrm>
          <a:prstGeom prst="rect">
            <a:avLst/>
          </a:prstGeom>
        </p:spPr>
      </p:pic>
      <p:sp>
        <p:nvSpPr>
          <p:cNvPr id="8" name="Footer Placeholder 2">
            <a:extLst>
              <a:ext uri="{FF2B5EF4-FFF2-40B4-BE49-F238E27FC236}">
                <a16:creationId xmlns:a16="http://schemas.microsoft.com/office/drawing/2014/main" id="{DF69128B-11D0-769F-60C5-BFF93FA22471}"/>
              </a:ext>
            </a:extLst>
          </p:cNvPr>
          <p:cNvSpPr>
            <a:spLocks noGrp="1"/>
          </p:cNvSpPr>
          <p:nvPr>
            <p:ph type="ftr" sz="quarter" idx="3"/>
          </p:nvPr>
        </p:nvSpPr>
        <p:spPr>
          <a:xfrm>
            <a:off x="208140" y="6485113"/>
            <a:ext cx="11288889" cy="256469"/>
          </a:xfrm>
          <a:prstGeom prst="rect">
            <a:avLst/>
          </a:prstGeom>
        </p:spPr>
        <p:txBody>
          <a:bodyPr anchor="t"/>
          <a:lstStyle>
            <a:lvl1pPr>
              <a:defRPr sz="1000" b="0" i="1">
                <a:latin typeface="Arial Narrow" panose="020B0604020202020204" pitchFamily="34" charset="0"/>
                <a:cs typeface="Arial Narrow" panose="020B0604020202020204" pitchFamily="34" charset="0"/>
              </a:defRPr>
            </a:lvl1pPr>
          </a:lstStyle>
          <a:p>
            <a:r>
              <a:rPr lang="en-US" dirty="0"/>
              <a:t>The University of Louisville is an equal opportunity institution. This publication was prepared by the University of Louisville and printed with state funds KRS 57.375.</a:t>
            </a:r>
          </a:p>
        </p:txBody>
      </p:sp>
    </p:spTree>
    <p:extLst>
      <p:ext uri="{BB962C8B-B14F-4D97-AF65-F5344CB8AC3E}">
        <p14:creationId xmlns:p14="http://schemas.microsoft.com/office/powerpoint/2010/main" val="2833096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3" r:id="rId12"/>
  </p:sldLayoutIdLst>
  <p:txStyles>
    <p:titleStyle>
      <a:lvl1pPr algn="l" defTabSz="914400" rtl="0" eaLnBrk="1" latinLnBrk="0" hangingPunct="1">
        <a:lnSpc>
          <a:spcPct val="90000"/>
        </a:lnSpc>
        <a:spcBef>
          <a:spcPct val="0"/>
        </a:spcBef>
        <a:buNone/>
        <a:defRPr sz="36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102C32-C0CD-7147-9116-6362E8C5BE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B44C2B-D5F6-2D41-9FF2-9C6FF0ADEC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89D453-C143-CC4B-8EA5-2D84DB4BF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D27779-AE75-3845-820E-933D1A3560A8}" type="datetime1">
              <a:rPr lang="en-US" smtClean="0"/>
              <a:t>7/14/2023</a:t>
            </a:fld>
            <a:endParaRPr lang="en-US" dirty="0"/>
          </a:p>
        </p:txBody>
      </p:sp>
      <p:sp>
        <p:nvSpPr>
          <p:cNvPr id="5" name="Footer Placeholder 4">
            <a:extLst>
              <a:ext uri="{FF2B5EF4-FFF2-40B4-BE49-F238E27FC236}">
                <a16:creationId xmlns:a16="http://schemas.microsoft.com/office/drawing/2014/main" id="{CBE66BC3-528D-6A42-A7CB-B95ED3730B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88838F9-78A8-874D-9598-92670A028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BFF72C-5ACC-BF44-8A77-29ED5F2D29E3}" type="slidenum">
              <a:rPr lang="en-US" smtClean="0"/>
              <a:t>‹#›</a:t>
            </a:fld>
            <a:endParaRPr lang="en-US" dirty="0"/>
          </a:p>
        </p:txBody>
      </p:sp>
    </p:spTree>
    <p:extLst>
      <p:ext uri="{BB962C8B-B14F-4D97-AF65-F5344CB8AC3E}">
        <p14:creationId xmlns:p14="http://schemas.microsoft.com/office/powerpoint/2010/main" val="32353598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6.jp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7.jp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C215AF-CAAC-4D1C-8DB0-DCC0C3716859}"/>
              </a:ext>
            </a:extLst>
          </p:cNvPr>
          <p:cNvPicPr>
            <a:picLocks noChangeAspect="1"/>
          </p:cNvPicPr>
          <p:nvPr/>
        </p:nvPicPr>
        <p:blipFill>
          <a:blip r:embed="rId3"/>
          <a:stretch>
            <a:fillRect/>
          </a:stretch>
        </p:blipFill>
        <p:spPr>
          <a:xfrm>
            <a:off x="9306784" y="5626413"/>
            <a:ext cx="2275615" cy="873732"/>
          </a:xfrm>
          <a:prstGeom prst="rect">
            <a:avLst/>
          </a:prstGeom>
        </p:spPr>
      </p:pic>
      <p:sp>
        <p:nvSpPr>
          <p:cNvPr id="7" name="Title 1">
            <a:extLst>
              <a:ext uri="{FF2B5EF4-FFF2-40B4-BE49-F238E27FC236}">
                <a16:creationId xmlns:a16="http://schemas.microsoft.com/office/drawing/2014/main" id="{878C5FAC-D962-0CE0-C7A1-BC5FA9515E61}"/>
              </a:ext>
            </a:extLst>
          </p:cNvPr>
          <p:cNvSpPr>
            <a:spLocks noGrp="1"/>
          </p:cNvSpPr>
          <p:nvPr>
            <p:ph type="title"/>
          </p:nvPr>
        </p:nvSpPr>
        <p:spPr/>
        <p:txBody>
          <a:bodyPr>
            <a:normAutofit fontScale="90000"/>
          </a:bodyPr>
          <a:lstStyle/>
          <a:p>
            <a:pPr algn="l">
              <a:spcAft>
                <a:spcPts val="600"/>
              </a:spcAft>
            </a:pPr>
            <a:br>
              <a:rPr lang="en-US" sz="3100"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University of Louisville</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Capital Plan and Priorities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2024-26</a:t>
            </a:r>
            <a:br>
              <a:rPr lang="en-US" b="1" dirty="0">
                <a:latin typeface="Arial" panose="020B0604020202020204" pitchFamily="34" charset="0"/>
                <a:cs typeface="Arial" panose="020B0604020202020204" pitchFamily="34" charset="0"/>
              </a:rPr>
            </a:br>
            <a:br>
              <a:rPr lang="en-US" sz="36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Capital Planning Advisory Board</a:t>
            </a:r>
            <a:br>
              <a:rPr lang="en-US" sz="5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July 20, 2023</a:t>
            </a:r>
            <a:endParaRPr lang="en-US" sz="5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1081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and gray background&#10;&#10;Description automatically generated">
            <a:extLst>
              <a:ext uri="{FF2B5EF4-FFF2-40B4-BE49-F238E27FC236}">
                <a16:creationId xmlns:a16="http://schemas.microsoft.com/office/drawing/2014/main" id="{E43408F2-B107-7D41-6E20-231CEC482026}"/>
              </a:ext>
            </a:extLst>
          </p:cNvPr>
          <p:cNvPicPr>
            <a:picLocks noChangeAspect="1"/>
          </p:cNvPicPr>
          <p:nvPr/>
        </p:nvPicPr>
        <p:blipFill>
          <a:blip r:embed="rId3"/>
          <a:stretch>
            <a:fillRect/>
          </a:stretch>
        </p:blipFill>
        <p:spPr>
          <a:xfrm>
            <a:off x="4863041" y="4741563"/>
            <a:ext cx="7153939" cy="1441879"/>
          </a:xfrm>
          <a:prstGeom prst="rect">
            <a:avLst/>
          </a:prstGeom>
        </p:spPr>
      </p:pic>
      <p:pic>
        <p:nvPicPr>
          <p:cNvPr id="27" name="Picture Placeholder 26">
            <a:extLst>
              <a:ext uri="{FF2B5EF4-FFF2-40B4-BE49-F238E27FC236}">
                <a16:creationId xmlns:a16="http://schemas.microsoft.com/office/drawing/2014/main" id="{9BEFA3E4-BA5C-14F1-1053-9B2042FE2354}"/>
              </a:ext>
            </a:extLst>
          </p:cNvPr>
          <p:cNvPicPr preferRelativeResize="0">
            <a:picLocks noGrp="1"/>
          </p:cNvPicPr>
          <p:nvPr>
            <p:ph type="pic" idx="1"/>
          </p:nvPr>
        </p:nvPicPr>
        <p:blipFill>
          <a:blip r:embed="rId4"/>
          <a:srcRect l="10791" r="10791"/>
          <a:stretch/>
        </p:blipFill>
        <p:spPr>
          <a:xfrm>
            <a:off x="4870902" y="2494845"/>
            <a:ext cx="7138219" cy="3202848"/>
          </a:xfrm>
        </p:spPr>
      </p:pic>
      <p:sp>
        <p:nvSpPr>
          <p:cNvPr id="9" name="Text Placeholder 8">
            <a:extLst>
              <a:ext uri="{FF2B5EF4-FFF2-40B4-BE49-F238E27FC236}">
                <a16:creationId xmlns:a16="http://schemas.microsoft.com/office/drawing/2014/main" id="{6746D4D2-F7D3-62F1-2F81-3647A668EF4A}"/>
              </a:ext>
            </a:extLst>
          </p:cNvPr>
          <p:cNvSpPr>
            <a:spLocks noGrp="1"/>
          </p:cNvSpPr>
          <p:nvPr>
            <p:ph type="body" sz="half" idx="2"/>
          </p:nvPr>
        </p:nvSpPr>
        <p:spPr>
          <a:xfrm>
            <a:off x="182880" y="396638"/>
            <a:ext cx="11521545" cy="448699"/>
          </a:xfrm>
        </p:spPr>
        <p:txBody>
          <a:bodyPr>
            <a:noAutofit/>
          </a:bodyPr>
          <a:lstStyle/>
          <a:p>
            <a:pPr>
              <a:lnSpc>
                <a:spcPct val="107000"/>
              </a:lnSpc>
              <a:spcBef>
                <a:spcPts val="0"/>
              </a:spcBef>
              <a:spcAft>
                <a:spcPts val="800"/>
              </a:spcAft>
            </a:pPr>
            <a:r>
              <a:rPr lang="en-US" sz="2600" kern="100" dirty="0">
                <a:effectLst/>
                <a:ea typeface="Calibri" panose="020F0502020204030204" pitchFamily="34" charset="0"/>
              </a:rPr>
              <a:t>STEAM &amp; CHILLED WATER PLANT MODERNIZATION</a:t>
            </a:r>
          </a:p>
        </p:txBody>
      </p:sp>
      <p:sp>
        <p:nvSpPr>
          <p:cNvPr id="23" name="Text Placeholder 22">
            <a:extLst>
              <a:ext uri="{FF2B5EF4-FFF2-40B4-BE49-F238E27FC236}">
                <a16:creationId xmlns:a16="http://schemas.microsoft.com/office/drawing/2014/main" id="{E6981D50-FECE-59B3-483C-BA5DD3E4AC86}"/>
              </a:ext>
            </a:extLst>
          </p:cNvPr>
          <p:cNvSpPr>
            <a:spLocks noGrp="1"/>
          </p:cNvSpPr>
          <p:nvPr>
            <p:ph type="body" sz="half" idx="13"/>
          </p:nvPr>
        </p:nvSpPr>
        <p:spPr>
          <a:xfrm>
            <a:off x="281609" y="1329316"/>
            <a:ext cx="11628782" cy="899022"/>
          </a:xfrm>
        </p:spPr>
        <p:txBody>
          <a:bodyPr>
            <a:noAutofit/>
          </a:bodyPr>
          <a:lstStyle/>
          <a:p>
            <a:pPr>
              <a:lnSpc>
                <a:spcPct val="107000"/>
              </a:lnSpc>
              <a:spcBef>
                <a:spcPts val="0"/>
              </a:spcBef>
              <a:spcAft>
                <a:spcPts val="800"/>
              </a:spcAft>
            </a:pPr>
            <a:r>
              <a:rPr lang="en-US" sz="1400" b="1" kern="100" dirty="0">
                <a:effectLst/>
                <a:ea typeface="Calibri" panose="020F0502020204030204" pitchFamily="34" charset="0"/>
              </a:rPr>
              <a:t>THE NEED: </a:t>
            </a:r>
            <a:r>
              <a:rPr lang="en-US" sz="1400" dirty="0">
                <a:effectLst/>
                <a:ea typeface="Calibri" panose="020F0502020204030204" pitchFamily="34" charset="0"/>
              </a:rPr>
              <a:t>UofL’s aging steam and chilled water plant heats and cools Belknap Campus classrooms, offices, labs and student areas. This upgrade will create a safer working environment and improve energy and operational efficiency.</a:t>
            </a:r>
            <a:r>
              <a:rPr lang="en-US" sz="1400" dirty="0">
                <a:effectLst/>
              </a:rPr>
              <a:t> </a:t>
            </a:r>
            <a:endParaRPr lang="en-US" sz="1400" kern="100" dirty="0">
              <a:effectLst/>
              <a:ea typeface="Calibri" panose="020F0502020204030204" pitchFamily="34" charset="0"/>
            </a:endParaRPr>
          </a:p>
        </p:txBody>
      </p:sp>
      <p:sp>
        <p:nvSpPr>
          <p:cNvPr id="30" name="TextBox 29">
            <a:extLst>
              <a:ext uri="{FF2B5EF4-FFF2-40B4-BE49-F238E27FC236}">
                <a16:creationId xmlns:a16="http://schemas.microsoft.com/office/drawing/2014/main" id="{67498B1E-2FD6-60D3-40C0-0728D0887EF2}"/>
              </a:ext>
            </a:extLst>
          </p:cNvPr>
          <p:cNvSpPr txBox="1"/>
          <p:nvPr/>
        </p:nvSpPr>
        <p:spPr>
          <a:xfrm>
            <a:off x="281609" y="2428568"/>
            <a:ext cx="4408786" cy="2893100"/>
          </a:xfrm>
          <a:prstGeom prst="rect">
            <a:avLst/>
          </a:prstGeom>
          <a:noFill/>
        </p:spPr>
        <p:txBody>
          <a:bodyPr wrap="square" rtlCol="0">
            <a:spAutoFit/>
          </a:bodyPr>
          <a:lstStyle/>
          <a:p>
            <a:pPr marL="514350" marR="0" indent="-285750">
              <a:spcBef>
                <a:spcPts val="0"/>
              </a:spcBef>
              <a:spcAft>
                <a:spcPts val="0"/>
              </a:spcAft>
              <a:buFont typeface="Arial" panose="020B0604020202020204" pitchFamily="34" charset="0"/>
              <a:buChar char="•"/>
            </a:pPr>
            <a:r>
              <a:rPr lang="en-US" sz="1400" kern="100" dirty="0">
                <a:effectLst/>
                <a:latin typeface="Arial" panose="020B0604020202020204" pitchFamily="34" charset="0"/>
                <a:ea typeface="Calibri" panose="020F0502020204030204" pitchFamily="34" charset="0"/>
                <a:cs typeface="Arial" panose="020B0604020202020204" pitchFamily="34" charset="0"/>
              </a:rPr>
              <a:t>Plant is more than 40 years old</a:t>
            </a:r>
          </a:p>
          <a:p>
            <a:pPr marL="971550" lvl="1" indent="-285750">
              <a:buFont typeface="Wingdings" pitchFamily="2" charset="2"/>
              <a:buChar char="§"/>
            </a:pPr>
            <a:r>
              <a:rPr lang="en-US" sz="1400" kern="100" dirty="0">
                <a:effectLst/>
                <a:latin typeface="Arial" panose="020B0604020202020204" pitchFamily="34" charset="0"/>
                <a:ea typeface="Calibri" panose="020F0502020204030204" pitchFamily="34" charset="0"/>
                <a:cs typeface="Arial" panose="020B0604020202020204" pitchFamily="34" charset="0"/>
              </a:rPr>
              <a:t>Outdated electrical and plumbing systems</a:t>
            </a:r>
          </a:p>
          <a:p>
            <a:pPr marL="971550" lvl="1" indent="-285750">
              <a:buFont typeface="Wingdings" pitchFamily="2" charset="2"/>
              <a:buChar char="§"/>
            </a:pPr>
            <a:r>
              <a:rPr lang="en-US" sz="1400" kern="100" dirty="0">
                <a:effectLst/>
                <a:latin typeface="Arial" panose="020B0604020202020204" pitchFamily="34" charset="0"/>
                <a:ea typeface="Calibri" panose="020F0502020204030204" pitchFamily="34" charset="0"/>
                <a:cs typeface="Arial" panose="020B0604020202020204" pitchFamily="34" charset="0"/>
              </a:rPr>
              <a:t>Inadequate insulation</a:t>
            </a:r>
          </a:p>
          <a:p>
            <a:pPr marL="971550" lvl="1" indent="-285750">
              <a:buFont typeface="Wingdings" pitchFamily="2" charset="2"/>
              <a:buChar char="§"/>
            </a:pPr>
            <a:r>
              <a:rPr lang="en-US" sz="1400" kern="100" dirty="0">
                <a:latin typeface="Arial" panose="020B0604020202020204" pitchFamily="34" charset="0"/>
                <a:ea typeface="Calibri" panose="020F0502020204030204" pitchFamily="34" charset="0"/>
                <a:cs typeface="Arial" panose="020B0604020202020204" pitchFamily="34" charset="0"/>
              </a:rPr>
              <a:t>Structural enhancements needed for future expansion</a:t>
            </a:r>
          </a:p>
          <a:p>
            <a:pPr marL="685800" lvl="1"/>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p>
            <a:pPr marL="514350" marR="0" indent="-285750">
              <a:spcBef>
                <a:spcPts val="0"/>
              </a:spcBef>
              <a:spcAft>
                <a:spcPts val="0"/>
              </a:spcAft>
              <a:buFont typeface="Arial" panose="020B0604020202020204" pitchFamily="34" charset="0"/>
              <a:buChar char="•"/>
            </a:pPr>
            <a:r>
              <a:rPr lang="en-US" sz="1400" kern="100" dirty="0">
                <a:effectLst/>
                <a:latin typeface="Arial" panose="020B0604020202020204" pitchFamily="34" charset="0"/>
                <a:ea typeface="Calibri" panose="020F0502020204030204" pitchFamily="34" charset="0"/>
                <a:cs typeface="Arial" panose="020B0604020202020204" pitchFamily="34" charset="0"/>
              </a:rPr>
              <a:t>System failure at risk as plant ages, requiring costly repairs and maintenance</a:t>
            </a:r>
          </a:p>
          <a:p>
            <a:pPr marL="514350" marR="0" indent="-285750">
              <a:spcBef>
                <a:spcPts val="0"/>
              </a:spcBef>
              <a:spcAft>
                <a:spcPts val="0"/>
              </a:spcAft>
              <a:buFont typeface="Arial" panose="020B0604020202020204" pitchFamily="34" charset="0"/>
              <a:buChar char="•"/>
            </a:pP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p>
            <a:pPr marL="514350" marR="0" indent="-285750">
              <a:spcBef>
                <a:spcPts val="0"/>
              </a:spcBef>
              <a:spcAft>
                <a:spcPts val="0"/>
              </a:spcAft>
              <a:buFont typeface="Arial" panose="020B0604020202020204" pitchFamily="34" charset="0"/>
              <a:buChar char="•"/>
            </a:pPr>
            <a:r>
              <a:rPr lang="en-US" sz="1400" kern="100" dirty="0">
                <a:effectLst/>
                <a:latin typeface="Arial" panose="020B0604020202020204" pitchFamily="34" charset="0"/>
                <a:ea typeface="Calibri" panose="020F0502020204030204" pitchFamily="34" charset="0"/>
                <a:cs typeface="Arial" panose="020B0604020202020204" pitchFamily="34" charset="0"/>
              </a:rPr>
              <a:t>Upgrades will reduce power consumption and utility costs and improve long-term performance</a:t>
            </a:r>
          </a:p>
        </p:txBody>
      </p:sp>
      <p:sp>
        <p:nvSpPr>
          <p:cNvPr id="31" name="Rectangle 30">
            <a:extLst>
              <a:ext uri="{FF2B5EF4-FFF2-40B4-BE49-F238E27FC236}">
                <a16:creationId xmlns:a16="http://schemas.microsoft.com/office/drawing/2014/main" id="{44D81F49-779A-51B1-C71D-6FF2CFEE4AD7}"/>
              </a:ext>
            </a:extLst>
          </p:cNvPr>
          <p:cNvSpPr/>
          <p:nvPr/>
        </p:nvSpPr>
        <p:spPr>
          <a:xfrm>
            <a:off x="8195405" y="5581276"/>
            <a:ext cx="3813717" cy="60216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171CEAE-384E-1855-6C52-1753A8A2046B}"/>
              </a:ext>
            </a:extLst>
          </p:cNvPr>
          <p:cNvSpPr txBox="1"/>
          <p:nvPr/>
        </p:nvSpPr>
        <p:spPr>
          <a:xfrm>
            <a:off x="8363050" y="5697693"/>
            <a:ext cx="6098582"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Projected budget: $40 million</a:t>
            </a:r>
            <a:endParaRPr kumimoji="0" lang="en-US" altLang="en-US" sz="1800" b="1"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32D3071-E907-7E9C-5592-4549C51C93F8}"/>
              </a:ext>
            </a:extLst>
          </p:cNvPr>
          <p:cNvSpPr/>
          <p:nvPr/>
        </p:nvSpPr>
        <p:spPr>
          <a:xfrm flipV="1">
            <a:off x="4878762" y="2485513"/>
            <a:ext cx="7138219"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99691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and gray background&#10;&#10;Description automatically generated">
            <a:extLst>
              <a:ext uri="{FF2B5EF4-FFF2-40B4-BE49-F238E27FC236}">
                <a16:creationId xmlns:a16="http://schemas.microsoft.com/office/drawing/2014/main" id="{8F5B7B54-1AA6-AE34-76E1-F45338EC01C9}"/>
              </a:ext>
            </a:extLst>
          </p:cNvPr>
          <p:cNvPicPr>
            <a:picLocks noChangeAspect="1"/>
          </p:cNvPicPr>
          <p:nvPr/>
        </p:nvPicPr>
        <p:blipFill>
          <a:blip r:embed="rId3"/>
          <a:stretch>
            <a:fillRect/>
          </a:stretch>
        </p:blipFill>
        <p:spPr>
          <a:xfrm>
            <a:off x="403880" y="356745"/>
            <a:ext cx="11512731" cy="1441879"/>
          </a:xfrm>
          <a:prstGeom prst="rect">
            <a:avLst/>
          </a:prstGeom>
        </p:spPr>
      </p:pic>
      <p:sp>
        <p:nvSpPr>
          <p:cNvPr id="4" name="Slide Number Placeholder 3">
            <a:extLst>
              <a:ext uri="{FF2B5EF4-FFF2-40B4-BE49-F238E27FC236}">
                <a16:creationId xmlns:a16="http://schemas.microsoft.com/office/drawing/2014/main" id="{407F2C88-6C8B-4836-AE47-CBA602348834}"/>
              </a:ext>
            </a:extLst>
          </p:cNvPr>
          <p:cNvSpPr>
            <a:spLocks noGrp="1"/>
          </p:cNvSpPr>
          <p:nvPr>
            <p:ph type="sldNum" sz="quarter" idx="12"/>
          </p:nvPr>
        </p:nvSpPr>
        <p:spPr/>
        <p:txBody>
          <a:bodyPr/>
          <a:lstStyle/>
          <a:p>
            <a:r>
              <a:rPr lang="en-US" dirty="0"/>
              <a:t>|  </a:t>
            </a:r>
            <a:fld id="{97BFF72C-5ACC-BF44-8A77-29ED5F2D29E3}" type="slidenum">
              <a:rPr lang="en-US" smtClean="0"/>
              <a:pPr/>
              <a:t>11</a:t>
            </a:fld>
            <a:endParaRPr lang="en-US" dirty="0"/>
          </a:p>
        </p:txBody>
      </p:sp>
      <p:sp>
        <p:nvSpPr>
          <p:cNvPr id="6" name="Title 2">
            <a:extLst>
              <a:ext uri="{FF2B5EF4-FFF2-40B4-BE49-F238E27FC236}">
                <a16:creationId xmlns:a16="http://schemas.microsoft.com/office/drawing/2014/main" id="{EBD25AA8-03D3-400A-B1E6-8874F9576604}"/>
              </a:ext>
            </a:extLst>
          </p:cNvPr>
          <p:cNvSpPr>
            <a:spLocks noGrp="1"/>
          </p:cNvSpPr>
          <p:nvPr>
            <p:ph type="ctrTitle"/>
          </p:nvPr>
        </p:nvSpPr>
        <p:spPr>
          <a:xfrm>
            <a:off x="685800" y="707570"/>
            <a:ext cx="11512731" cy="740230"/>
          </a:xfrm>
        </p:spPr>
        <p:txBody>
          <a:bodyPr/>
          <a:lstStyle/>
          <a:p>
            <a:r>
              <a:rPr lang="en-US" sz="2800" dirty="0">
                <a:solidFill>
                  <a:srgbClr val="AD0000"/>
                </a:solidFill>
              </a:rPr>
              <a:t>Summary of Other Capital Projects</a:t>
            </a:r>
          </a:p>
        </p:txBody>
      </p:sp>
      <p:sp>
        <p:nvSpPr>
          <p:cNvPr id="3" name="Content Placeholder 2">
            <a:extLst>
              <a:ext uri="{FF2B5EF4-FFF2-40B4-BE49-F238E27FC236}">
                <a16:creationId xmlns:a16="http://schemas.microsoft.com/office/drawing/2014/main" id="{EB44E710-79BF-5F6B-BDDF-87C6961BE7A3}"/>
              </a:ext>
            </a:extLst>
          </p:cNvPr>
          <p:cNvSpPr txBox="1">
            <a:spLocks/>
          </p:cNvSpPr>
          <p:nvPr/>
        </p:nvSpPr>
        <p:spPr>
          <a:xfrm>
            <a:off x="403880" y="1812343"/>
            <a:ext cx="11046824" cy="4613582"/>
          </a:xfrm>
          <a:prstGeom prst="rect">
            <a:avLst/>
          </a:prstGeom>
        </p:spPr>
        <p:txBody>
          <a:bodyPr/>
          <a:lstStyle>
            <a:lvl1pPr marL="342882" indent="-342882" algn="l" defTabSz="457178" rtl="0" eaLnBrk="0" fontAlgn="base" hangingPunct="0">
              <a:spcBef>
                <a:spcPct val="20000"/>
              </a:spcBef>
              <a:spcAft>
                <a:spcPct val="0"/>
              </a:spcAft>
              <a:buFont typeface="Arial" charset="0"/>
              <a:buChar char="•"/>
              <a:defRPr sz="3200" b="1" i="0" kern="1200">
                <a:solidFill>
                  <a:schemeClr val="tx1"/>
                </a:solidFill>
                <a:latin typeface="Arial Narrow Bold"/>
                <a:ea typeface="ＭＳ Ｐゴシック" charset="0"/>
                <a:cs typeface="Arial Narrow Bold"/>
              </a:defRPr>
            </a:lvl1pPr>
            <a:lvl2pPr marL="742913" indent="-285737" algn="l" defTabSz="457178" rtl="0" eaLnBrk="0" fontAlgn="base" hangingPunct="0">
              <a:spcBef>
                <a:spcPct val="20000"/>
              </a:spcBef>
              <a:spcAft>
                <a:spcPct val="0"/>
              </a:spcAft>
              <a:buFont typeface="Arial" charset="0"/>
              <a:buChar char="–"/>
              <a:defRPr sz="2800" b="1" i="0" kern="1200">
                <a:solidFill>
                  <a:schemeClr val="tx1"/>
                </a:solidFill>
                <a:latin typeface="Arial Narrow Bold"/>
                <a:ea typeface="ＭＳ Ｐゴシック" charset="0"/>
                <a:cs typeface="Arial Narrow Bold"/>
              </a:defRPr>
            </a:lvl2pPr>
            <a:lvl3pPr marL="1142942" indent="-228589" algn="l" defTabSz="457178" rtl="0" eaLnBrk="0" fontAlgn="base" hangingPunct="0">
              <a:spcBef>
                <a:spcPct val="20000"/>
              </a:spcBef>
              <a:spcAft>
                <a:spcPct val="0"/>
              </a:spcAft>
              <a:buFont typeface="Arial" charset="0"/>
              <a:buChar char="•"/>
              <a:defRPr sz="2400" b="1" i="0" kern="1200">
                <a:solidFill>
                  <a:schemeClr val="tx1"/>
                </a:solidFill>
                <a:latin typeface="Arial Narrow Bold"/>
                <a:ea typeface="ＭＳ Ｐゴシック" charset="0"/>
                <a:cs typeface="Arial Narrow Bold"/>
              </a:defRPr>
            </a:lvl3pPr>
            <a:lvl4pPr marL="1600120" indent="-228589" algn="l" defTabSz="457178" rtl="0" eaLnBrk="0" fontAlgn="base" hangingPunct="0">
              <a:spcBef>
                <a:spcPct val="20000"/>
              </a:spcBef>
              <a:spcAft>
                <a:spcPct val="0"/>
              </a:spcAft>
              <a:buFont typeface="Arial" charset="0"/>
              <a:buChar char="–"/>
              <a:defRPr sz="2000" b="1" i="0" kern="1200">
                <a:solidFill>
                  <a:schemeClr val="tx1"/>
                </a:solidFill>
                <a:latin typeface="Arial Narrow Bold"/>
                <a:ea typeface="ＭＳ Ｐゴシック" charset="0"/>
                <a:cs typeface="Arial Narrow Bold"/>
              </a:defRPr>
            </a:lvl4pPr>
            <a:lvl5pPr marL="2057298" indent="-228589" algn="l" defTabSz="457178" rtl="0" eaLnBrk="0" fontAlgn="base" hangingPunct="0">
              <a:spcBef>
                <a:spcPct val="20000"/>
              </a:spcBef>
              <a:spcAft>
                <a:spcPct val="0"/>
              </a:spcAft>
              <a:buFont typeface="Arial" charset="0"/>
              <a:buChar char="»"/>
              <a:defRPr sz="2000" b="1" i="0" kern="1200">
                <a:solidFill>
                  <a:schemeClr val="tx1"/>
                </a:solidFill>
                <a:latin typeface="Arial Narrow Bold"/>
                <a:ea typeface="ＭＳ Ｐゴシック" charset="0"/>
                <a:cs typeface="Arial Narrow Bold"/>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Arial" panose="020B0604020202020204" pitchFamily="34" charset="0"/>
              <a:buChar char="•"/>
              <a:defRPr/>
            </a:pPr>
            <a:r>
              <a:rPr lang="en-US" sz="1800" dirty="0">
                <a:solidFill>
                  <a:sysClr val="windowText" lastClr="000000"/>
                </a:solidFill>
                <a:latin typeface="Arial" panose="020B0604020202020204" pitchFamily="34" charset="0"/>
                <a:cs typeface="Arial" panose="020B0604020202020204" pitchFamily="34" charset="0"/>
              </a:rPr>
              <a:t>Student Support</a:t>
            </a:r>
          </a:p>
          <a:p>
            <a:pPr lvl="2">
              <a:spcBef>
                <a:spcPts val="0"/>
              </a:spcBef>
              <a:buFont typeface="Arial" panose="020B0604020202020204" pitchFamily="34" charset="0"/>
              <a:buChar char="•"/>
              <a:defRPr/>
            </a:pPr>
            <a:r>
              <a:rPr lang="en-US" sz="1600" b="0" dirty="0">
                <a:solidFill>
                  <a:sysClr val="windowText" lastClr="000000"/>
                </a:solidFill>
                <a:latin typeface="Arial" panose="020B0604020202020204" pitchFamily="34" charset="0"/>
                <a:cs typeface="Arial" panose="020B0604020202020204" pitchFamily="34" charset="0"/>
              </a:rPr>
              <a:t>Residence hall construction, renovation, and acquisition</a:t>
            </a:r>
          </a:p>
          <a:p>
            <a:pPr lvl="2">
              <a:spcBef>
                <a:spcPts val="0"/>
              </a:spcBef>
              <a:buFont typeface="Arial" panose="020B0604020202020204" pitchFamily="34" charset="0"/>
              <a:buChar char="•"/>
              <a:defRPr/>
            </a:pPr>
            <a:r>
              <a:rPr lang="en-US" sz="1600" b="0" dirty="0">
                <a:solidFill>
                  <a:sysClr val="windowText" lastClr="000000"/>
                </a:solidFill>
                <a:latin typeface="Arial" panose="020B0604020202020204" pitchFamily="34" charset="0"/>
                <a:cs typeface="Arial" panose="020B0604020202020204" pitchFamily="34" charset="0"/>
              </a:rPr>
              <a:t>Expand/renovate student dining facilities </a:t>
            </a:r>
          </a:p>
          <a:p>
            <a:pPr lvl="2">
              <a:spcBef>
                <a:spcPts val="0"/>
              </a:spcBef>
              <a:buFont typeface="Arial" panose="020B0604020202020204" pitchFamily="34" charset="0"/>
              <a:buChar char="•"/>
              <a:defRPr/>
            </a:pPr>
            <a:r>
              <a:rPr lang="en-US" sz="1600" b="0" dirty="0">
                <a:solidFill>
                  <a:sysClr val="windowText" lastClr="000000"/>
                </a:solidFill>
                <a:latin typeface="Arial" panose="020B0604020202020204" pitchFamily="34" charset="0"/>
                <a:cs typeface="Arial" panose="020B0604020202020204" pitchFamily="34" charset="0"/>
              </a:rPr>
              <a:t>Expand/build student support facilities</a:t>
            </a:r>
            <a:endParaRPr kumimoji="0" lang="en-US" sz="1600" b="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lvl="1">
              <a:buFont typeface="Arial" panose="020B0604020202020204" pitchFamily="34" charset="0"/>
              <a:buChar char="•"/>
              <a:defRPr/>
            </a:pPr>
            <a:r>
              <a:rPr lang="en-US" sz="1800" dirty="0">
                <a:solidFill>
                  <a:sysClr val="windowText" lastClr="000000"/>
                </a:solidFill>
                <a:latin typeface="Arial" panose="020B0604020202020204" pitchFamily="34" charset="0"/>
                <a:cs typeface="Arial" panose="020B0604020202020204" pitchFamily="34" charset="0"/>
              </a:rPr>
              <a:t>Academic Support</a:t>
            </a:r>
          </a:p>
          <a:p>
            <a:pPr lvl="2">
              <a:spcBef>
                <a:spcPts val="0"/>
              </a:spcBef>
              <a:buFont typeface="Arial" panose="020B0604020202020204" pitchFamily="34" charset="0"/>
              <a:buChar char="•"/>
              <a:defRPr/>
            </a:pPr>
            <a:r>
              <a:rPr lang="en-US" sz="1600" b="0" dirty="0">
                <a:solidFill>
                  <a:sysClr val="windowText" lastClr="000000"/>
                </a:solidFill>
                <a:latin typeface="Arial" panose="020B0604020202020204" pitchFamily="34" charset="0"/>
                <a:cs typeface="Arial" panose="020B0604020202020204" pitchFamily="34" charset="0"/>
              </a:rPr>
              <a:t>Renovate libraries</a:t>
            </a:r>
          </a:p>
          <a:p>
            <a:pPr lvl="2">
              <a:spcBef>
                <a:spcPts val="0"/>
              </a:spcBef>
              <a:buFont typeface="Arial" panose="020B0604020202020204" pitchFamily="34" charset="0"/>
              <a:buChar char="•"/>
              <a:defRPr/>
            </a:pPr>
            <a:r>
              <a:rPr lang="en-US" sz="1600" b="0" dirty="0">
                <a:solidFill>
                  <a:sysClr val="windowText" lastClr="000000"/>
                </a:solidFill>
                <a:latin typeface="Arial" panose="020B0604020202020204" pitchFamily="34" charset="0"/>
                <a:cs typeface="Arial" panose="020B0604020202020204" pitchFamily="34" charset="0"/>
              </a:rPr>
              <a:t>Improve medical training and research facilities </a:t>
            </a:r>
          </a:p>
          <a:p>
            <a:pPr lvl="2">
              <a:spcBef>
                <a:spcPts val="0"/>
              </a:spcBef>
              <a:spcAft>
                <a:spcPts val="600"/>
              </a:spcAft>
              <a:buFont typeface="Arial" panose="020B0604020202020204" pitchFamily="34" charset="0"/>
              <a:buChar char="•"/>
              <a:defRPr/>
            </a:pPr>
            <a:r>
              <a:rPr lang="en-US" sz="1600" b="0" dirty="0">
                <a:solidFill>
                  <a:sysClr val="windowText" lastClr="000000"/>
                </a:solidFill>
                <a:latin typeface="Arial" panose="020B0604020202020204" pitchFamily="34" charset="0"/>
                <a:cs typeface="Arial" panose="020B0604020202020204" pitchFamily="34" charset="0"/>
              </a:rPr>
              <a:t>Construct and renovate academic spaces </a:t>
            </a:r>
          </a:p>
          <a:p>
            <a:pPr lvl="1">
              <a:buFont typeface="Arial" panose="020B0604020202020204" pitchFamily="34" charset="0"/>
              <a:buChar char="•"/>
              <a:defRPr/>
            </a:pPr>
            <a:r>
              <a:rPr lang="en-US" sz="1800" dirty="0">
                <a:solidFill>
                  <a:sysClr val="windowText" lastClr="000000"/>
                </a:solidFill>
                <a:latin typeface="Arial" panose="020B0604020202020204" pitchFamily="34" charset="0"/>
                <a:cs typeface="Arial" panose="020B0604020202020204" pitchFamily="34" charset="0"/>
              </a:rPr>
              <a:t>Campus operations</a:t>
            </a:r>
          </a:p>
          <a:p>
            <a:pPr lvl="2">
              <a:spcBef>
                <a:spcPts val="0"/>
              </a:spcBef>
              <a:buFont typeface="Arial" panose="020B0604020202020204" pitchFamily="34" charset="0"/>
              <a:buChar char="•"/>
              <a:defRPr/>
            </a:pPr>
            <a:r>
              <a:rPr lang="en-US" sz="1600" b="0" dirty="0">
                <a:solidFill>
                  <a:sysClr val="windowText" lastClr="000000"/>
                </a:solidFill>
                <a:latin typeface="Arial" panose="020B0604020202020204" pitchFamily="34" charset="0"/>
                <a:cs typeface="Arial" panose="020B0604020202020204" pitchFamily="34" charset="0"/>
              </a:rPr>
              <a:t>Implement new Enterprise Resource Planning system </a:t>
            </a:r>
          </a:p>
          <a:p>
            <a:pPr lvl="2">
              <a:spcBef>
                <a:spcPts val="0"/>
              </a:spcBef>
              <a:buFont typeface="Arial" panose="020B0604020202020204" pitchFamily="34" charset="0"/>
              <a:buChar char="•"/>
              <a:defRPr/>
            </a:pPr>
            <a:r>
              <a:rPr lang="en-US" sz="1600" b="0" dirty="0">
                <a:solidFill>
                  <a:sysClr val="windowText" lastClr="000000"/>
                </a:solidFill>
                <a:latin typeface="Arial" panose="020B0604020202020204" pitchFamily="34" charset="0"/>
                <a:cs typeface="Arial" panose="020B0604020202020204" pitchFamily="34" charset="0"/>
              </a:rPr>
              <a:t>Update IT networking, security, and research systems</a:t>
            </a:r>
          </a:p>
          <a:p>
            <a:pPr lvl="2">
              <a:spcBef>
                <a:spcPts val="0"/>
              </a:spcBef>
              <a:spcAft>
                <a:spcPts val="600"/>
              </a:spcAft>
              <a:buFont typeface="Arial" panose="020B0604020202020204" pitchFamily="34" charset="0"/>
              <a:buChar char="•"/>
              <a:defRPr/>
            </a:pPr>
            <a:r>
              <a:rPr lang="en-US" sz="1600" b="0" dirty="0">
                <a:solidFill>
                  <a:sysClr val="windowText" lastClr="000000"/>
                </a:solidFill>
                <a:latin typeface="Arial" panose="020B0604020202020204" pitchFamily="34" charset="0"/>
                <a:cs typeface="Arial" panose="020B0604020202020204" pitchFamily="34" charset="0"/>
              </a:rPr>
              <a:t>Infrastructure improvements including ADA, utilities, and parking  </a:t>
            </a:r>
          </a:p>
          <a:p>
            <a:pPr marR="0" lvl="1" algn="l" defTabSz="457178" rtl="0" eaLnBrk="0" fontAlgn="base" latinLnBrk="0" hangingPunct="0">
              <a:spcBef>
                <a:spcPct val="20000"/>
              </a:spcBef>
              <a:spcAft>
                <a:spcPct val="0"/>
              </a:spcAft>
              <a:buClrTx/>
              <a:buSzTx/>
              <a:buFont typeface="Arial" panose="020B0604020202020204" pitchFamily="34" charset="0"/>
              <a:buChar char="•"/>
              <a:tabLst/>
              <a:defRPr/>
            </a:pPr>
            <a:r>
              <a:rPr lang="en-US" sz="1800" dirty="0">
                <a:solidFill>
                  <a:sysClr val="windowText" lastClr="000000"/>
                </a:solidFill>
                <a:latin typeface="Arial" panose="020B0604020202020204" pitchFamily="34" charset="0"/>
                <a:cs typeface="Arial" panose="020B0604020202020204" pitchFamily="34" charset="0"/>
              </a:rPr>
              <a:t>Athletics</a:t>
            </a:r>
          </a:p>
          <a:p>
            <a:pPr lvl="2">
              <a:spcBef>
                <a:spcPts val="0"/>
              </a:spcBef>
              <a:buFont typeface="Arial" panose="020B0604020202020204" pitchFamily="34" charset="0"/>
              <a:buChar char="•"/>
              <a:defRPr/>
            </a:pPr>
            <a:r>
              <a:rPr lang="en-US" sz="1600" b="0" dirty="0">
                <a:solidFill>
                  <a:sysClr val="windowText" lastClr="000000"/>
                </a:solidFill>
                <a:latin typeface="Arial" panose="020B0604020202020204" pitchFamily="34" charset="0"/>
                <a:cs typeface="Arial" panose="020B0604020202020204" pitchFamily="34" charset="0"/>
              </a:rPr>
              <a:t>Venue construction, renovation and upkeep</a:t>
            </a:r>
          </a:p>
          <a:p>
            <a:pPr lvl="2">
              <a:spcBef>
                <a:spcPts val="0"/>
              </a:spcBef>
              <a:buFont typeface="Arial" panose="020B0604020202020204" pitchFamily="34" charset="0"/>
              <a:buChar char="•"/>
              <a:defRPr/>
            </a:pPr>
            <a:r>
              <a:rPr lang="en-US" sz="1600" b="0" dirty="0">
                <a:solidFill>
                  <a:sysClr val="windowText" lastClr="000000"/>
                </a:solidFill>
                <a:latin typeface="Arial" panose="020B0604020202020204" pitchFamily="34" charset="0"/>
                <a:cs typeface="Arial" panose="020B0604020202020204" pitchFamily="34" charset="0"/>
              </a:rPr>
              <a:t>Expansion, construction, and improvement of training and operation facilities </a:t>
            </a:r>
          </a:p>
          <a:p>
            <a:pPr marL="457176" marR="0" lvl="1" indent="0" algn="l" defTabSz="457178" rtl="0" eaLnBrk="0" fontAlgn="base" latinLnBrk="0" hangingPunct="0">
              <a:lnSpc>
                <a:spcPts val="1500"/>
              </a:lnSpc>
              <a:spcBef>
                <a:spcPct val="20000"/>
              </a:spcBef>
              <a:spcAft>
                <a:spcPct val="0"/>
              </a:spcAft>
              <a:buClrTx/>
              <a:buSzTx/>
              <a:buNone/>
              <a:tabLst/>
              <a:defRPr/>
            </a:pPr>
            <a:endParaRPr kumimoji="0" lang="en-US" sz="2800" b="0" u="none" strike="noStrike" kern="1200" cap="none" spc="0" normalizeH="0" baseline="0" noProof="0" dirty="0">
              <a:ln>
                <a:noFill/>
              </a:ln>
              <a:solidFill>
                <a:sysClr val="windowText" lastClr="000000"/>
              </a:solidFill>
              <a:effectLst/>
              <a:uLnTx/>
              <a:uFillTx/>
              <a:latin typeface="+mn-lt"/>
              <a:cs typeface="Arial Narrow" panose="020B0604020202020204" pitchFamily="34" charset="0"/>
            </a:endParaRPr>
          </a:p>
          <a:p>
            <a:pPr marL="342882" marR="0" lvl="0" indent="-342882" algn="l" defTabSz="457178" rtl="0" eaLnBrk="0" fontAlgn="base" latinLnBrk="0" hangingPunct="0">
              <a:lnSpc>
                <a:spcPct val="100000"/>
              </a:lnSpc>
              <a:spcBef>
                <a:spcPct val="20000"/>
              </a:spcBef>
              <a:spcAft>
                <a:spcPct val="0"/>
              </a:spcAft>
              <a:buClrTx/>
              <a:buSzTx/>
              <a:buFont typeface="Arial" charset="0"/>
              <a:buChar char="•"/>
              <a:tabLst/>
              <a:defRPr/>
            </a:pPr>
            <a:endParaRPr kumimoji="0" lang="en-US" sz="3200" b="1" i="0" u="none" strike="noStrike" kern="1200" cap="none" spc="0" normalizeH="0" baseline="0" noProof="0" dirty="0">
              <a:ln>
                <a:noFill/>
              </a:ln>
              <a:solidFill>
                <a:sysClr val="windowText" lastClr="000000"/>
              </a:solidFill>
              <a:effectLst/>
              <a:uLnTx/>
              <a:uFillTx/>
              <a:latin typeface="+mn-lt"/>
              <a:ea typeface="ＭＳ Ｐゴシック" charset="0"/>
            </a:endParaRPr>
          </a:p>
        </p:txBody>
      </p:sp>
    </p:spTree>
    <p:extLst>
      <p:ext uri="{BB962C8B-B14F-4D97-AF65-F5344CB8AC3E}">
        <p14:creationId xmlns:p14="http://schemas.microsoft.com/office/powerpoint/2010/main" val="1613320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C215AF-CAAC-4D1C-8DB0-DCC0C3716859}"/>
              </a:ext>
            </a:extLst>
          </p:cNvPr>
          <p:cNvPicPr>
            <a:picLocks noChangeAspect="1"/>
          </p:cNvPicPr>
          <p:nvPr/>
        </p:nvPicPr>
        <p:blipFill>
          <a:blip r:embed="rId3"/>
          <a:stretch>
            <a:fillRect/>
          </a:stretch>
        </p:blipFill>
        <p:spPr>
          <a:xfrm>
            <a:off x="9306784" y="5626413"/>
            <a:ext cx="2275615" cy="873732"/>
          </a:xfrm>
          <a:prstGeom prst="rect">
            <a:avLst/>
          </a:prstGeom>
        </p:spPr>
      </p:pic>
      <p:sp>
        <p:nvSpPr>
          <p:cNvPr id="7" name="Title 1">
            <a:extLst>
              <a:ext uri="{FF2B5EF4-FFF2-40B4-BE49-F238E27FC236}">
                <a16:creationId xmlns:a16="http://schemas.microsoft.com/office/drawing/2014/main" id="{878C5FAC-D962-0CE0-C7A1-BC5FA9515E61}"/>
              </a:ext>
            </a:extLst>
          </p:cNvPr>
          <p:cNvSpPr>
            <a:spLocks noGrp="1"/>
          </p:cNvSpPr>
          <p:nvPr>
            <p:ph type="title"/>
          </p:nvPr>
        </p:nvSpPr>
        <p:spPr/>
        <p:txBody>
          <a:bodyPr>
            <a:normAutofit fontScale="90000"/>
          </a:bodyPr>
          <a:lstStyle/>
          <a:p>
            <a:pPr>
              <a:spcAft>
                <a:spcPts val="600"/>
              </a:spcAft>
            </a:pPr>
            <a:br>
              <a:rPr lang="en-US" sz="3100" b="1" dirty="0">
                <a:latin typeface="Arial" panose="020B0604020202020204" pitchFamily="34" charset="0"/>
                <a:cs typeface="Arial" panose="020B0604020202020204" pitchFamily="34" charset="0"/>
              </a:rPr>
            </a:br>
            <a:br>
              <a:rPr lang="en-US" sz="31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Thank you</a:t>
            </a:r>
            <a:br>
              <a:rPr lang="en-US" sz="3600" b="1" dirty="0">
                <a:latin typeface="Arial" panose="020B0604020202020204" pitchFamily="34" charset="0"/>
                <a:cs typeface="Arial" panose="020B0604020202020204" pitchFamily="34" charset="0"/>
              </a:rPr>
            </a:br>
            <a:br>
              <a:rPr lang="en-US" sz="5400" b="1" dirty="0">
                <a:latin typeface="Arial" panose="020B0604020202020204" pitchFamily="34" charset="0"/>
                <a:cs typeface="Arial" panose="020B0604020202020204" pitchFamily="34" charset="0"/>
              </a:rPr>
            </a:br>
            <a:endParaRPr lang="en-US" sz="5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9392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and gray background&#10;&#10;Description automatically generated">
            <a:extLst>
              <a:ext uri="{FF2B5EF4-FFF2-40B4-BE49-F238E27FC236}">
                <a16:creationId xmlns:a16="http://schemas.microsoft.com/office/drawing/2014/main" id="{9FEDC6B3-E087-47AC-74D0-083F0AF64F94}"/>
              </a:ext>
            </a:extLst>
          </p:cNvPr>
          <p:cNvPicPr>
            <a:picLocks noChangeAspect="1"/>
          </p:cNvPicPr>
          <p:nvPr/>
        </p:nvPicPr>
        <p:blipFill>
          <a:blip r:embed="rId3"/>
          <a:stretch>
            <a:fillRect/>
          </a:stretch>
        </p:blipFill>
        <p:spPr>
          <a:xfrm>
            <a:off x="403880" y="356745"/>
            <a:ext cx="11483320" cy="1441879"/>
          </a:xfrm>
          <a:prstGeom prst="rect">
            <a:avLst/>
          </a:prstGeom>
        </p:spPr>
      </p:pic>
      <p:sp>
        <p:nvSpPr>
          <p:cNvPr id="4" name="Slide Number Placeholder 3">
            <a:extLst>
              <a:ext uri="{FF2B5EF4-FFF2-40B4-BE49-F238E27FC236}">
                <a16:creationId xmlns:a16="http://schemas.microsoft.com/office/drawing/2014/main" id="{407F2C88-6C8B-4836-AE47-CBA602348834}"/>
              </a:ext>
            </a:extLst>
          </p:cNvPr>
          <p:cNvSpPr>
            <a:spLocks noGrp="1"/>
          </p:cNvSpPr>
          <p:nvPr>
            <p:ph type="sldNum" sz="quarter" idx="12"/>
          </p:nvPr>
        </p:nvSpPr>
        <p:spPr/>
        <p:txBody>
          <a:bodyPr/>
          <a:lstStyle/>
          <a:p>
            <a:r>
              <a:rPr lang="en-US" dirty="0"/>
              <a:t>|  </a:t>
            </a:r>
            <a:fld id="{97BFF72C-5ACC-BF44-8A77-29ED5F2D29E3}" type="slidenum">
              <a:rPr lang="en-US" smtClean="0"/>
              <a:pPr/>
              <a:t>2</a:t>
            </a:fld>
            <a:endParaRPr lang="en-US" dirty="0"/>
          </a:p>
        </p:txBody>
      </p:sp>
      <p:sp>
        <p:nvSpPr>
          <p:cNvPr id="6" name="Title 2">
            <a:extLst>
              <a:ext uri="{FF2B5EF4-FFF2-40B4-BE49-F238E27FC236}">
                <a16:creationId xmlns:a16="http://schemas.microsoft.com/office/drawing/2014/main" id="{EBD25AA8-03D3-400A-B1E6-8874F9576604}"/>
              </a:ext>
            </a:extLst>
          </p:cNvPr>
          <p:cNvSpPr>
            <a:spLocks noGrp="1"/>
          </p:cNvSpPr>
          <p:nvPr>
            <p:ph type="ctrTitle"/>
          </p:nvPr>
        </p:nvSpPr>
        <p:spPr>
          <a:xfrm>
            <a:off x="685800" y="707570"/>
            <a:ext cx="11512731" cy="740230"/>
          </a:xfrm>
        </p:spPr>
        <p:txBody>
          <a:bodyPr/>
          <a:lstStyle/>
          <a:p>
            <a:r>
              <a:rPr lang="en-US" sz="2800" dirty="0">
                <a:solidFill>
                  <a:srgbClr val="AD0000"/>
                </a:solidFill>
              </a:rPr>
              <a:t>Appreciation of Current Capital-related Support</a:t>
            </a:r>
          </a:p>
        </p:txBody>
      </p:sp>
      <p:sp>
        <p:nvSpPr>
          <p:cNvPr id="5" name="Content Placeholder 2">
            <a:extLst>
              <a:ext uri="{FF2B5EF4-FFF2-40B4-BE49-F238E27FC236}">
                <a16:creationId xmlns:a16="http://schemas.microsoft.com/office/drawing/2014/main" id="{9E35E594-08CD-4E7D-8CC0-817A5BD6DE97}"/>
              </a:ext>
            </a:extLst>
          </p:cNvPr>
          <p:cNvSpPr txBox="1">
            <a:spLocks/>
          </p:cNvSpPr>
          <p:nvPr/>
        </p:nvSpPr>
        <p:spPr>
          <a:xfrm>
            <a:off x="403880" y="1812343"/>
            <a:ext cx="11046824" cy="4613582"/>
          </a:xfrm>
          <a:prstGeom prst="rect">
            <a:avLst/>
          </a:prstGeom>
        </p:spPr>
        <p:txBody>
          <a:bodyPr/>
          <a:lstStyle>
            <a:lvl1pPr marL="342882" indent="-342882" algn="l" defTabSz="457178" rtl="0" eaLnBrk="0" fontAlgn="base" hangingPunct="0">
              <a:spcBef>
                <a:spcPct val="20000"/>
              </a:spcBef>
              <a:spcAft>
                <a:spcPct val="0"/>
              </a:spcAft>
              <a:buFont typeface="Arial" charset="0"/>
              <a:buChar char="•"/>
              <a:defRPr sz="3200" b="1" i="0" kern="1200">
                <a:solidFill>
                  <a:schemeClr val="tx1"/>
                </a:solidFill>
                <a:latin typeface="Arial Narrow Bold"/>
                <a:ea typeface="ＭＳ Ｐゴシック" charset="0"/>
                <a:cs typeface="Arial Narrow Bold"/>
              </a:defRPr>
            </a:lvl1pPr>
            <a:lvl2pPr marL="742913" indent="-285737" algn="l" defTabSz="457178" rtl="0" eaLnBrk="0" fontAlgn="base" hangingPunct="0">
              <a:spcBef>
                <a:spcPct val="20000"/>
              </a:spcBef>
              <a:spcAft>
                <a:spcPct val="0"/>
              </a:spcAft>
              <a:buFont typeface="Arial" charset="0"/>
              <a:buChar char="–"/>
              <a:defRPr sz="2800" b="1" i="0" kern="1200">
                <a:solidFill>
                  <a:schemeClr val="tx1"/>
                </a:solidFill>
                <a:latin typeface="Arial Narrow Bold"/>
                <a:ea typeface="ＭＳ Ｐゴシック" charset="0"/>
                <a:cs typeface="Arial Narrow Bold"/>
              </a:defRPr>
            </a:lvl2pPr>
            <a:lvl3pPr marL="1142942" indent="-228589" algn="l" defTabSz="457178" rtl="0" eaLnBrk="0" fontAlgn="base" hangingPunct="0">
              <a:spcBef>
                <a:spcPct val="20000"/>
              </a:spcBef>
              <a:spcAft>
                <a:spcPct val="0"/>
              </a:spcAft>
              <a:buFont typeface="Arial" charset="0"/>
              <a:buChar char="•"/>
              <a:defRPr sz="2400" b="1" i="0" kern="1200">
                <a:solidFill>
                  <a:schemeClr val="tx1"/>
                </a:solidFill>
                <a:latin typeface="Arial Narrow Bold"/>
                <a:ea typeface="ＭＳ Ｐゴシック" charset="0"/>
                <a:cs typeface="Arial Narrow Bold"/>
              </a:defRPr>
            </a:lvl3pPr>
            <a:lvl4pPr marL="1600120" indent="-228589" algn="l" defTabSz="457178" rtl="0" eaLnBrk="0" fontAlgn="base" hangingPunct="0">
              <a:spcBef>
                <a:spcPct val="20000"/>
              </a:spcBef>
              <a:spcAft>
                <a:spcPct val="0"/>
              </a:spcAft>
              <a:buFont typeface="Arial" charset="0"/>
              <a:buChar char="–"/>
              <a:defRPr sz="2000" b="1" i="0" kern="1200">
                <a:solidFill>
                  <a:schemeClr val="tx1"/>
                </a:solidFill>
                <a:latin typeface="Arial Narrow Bold"/>
                <a:ea typeface="ＭＳ Ｐゴシック" charset="0"/>
                <a:cs typeface="Arial Narrow Bold"/>
              </a:defRPr>
            </a:lvl4pPr>
            <a:lvl5pPr marL="2057298" indent="-228589" algn="l" defTabSz="457178" rtl="0" eaLnBrk="0" fontAlgn="base" hangingPunct="0">
              <a:spcBef>
                <a:spcPct val="20000"/>
              </a:spcBef>
              <a:spcAft>
                <a:spcPct val="0"/>
              </a:spcAft>
              <a:buFont typeface="Arial" charset="0"/>
              <a:buChar char="»"/>
              <a:defRPr sz="2000" b="1" i="0" kern="1200">
                <a:solidFill>
                  <a:schemeClr val="tx1"/>
                </a:solidFill>
                <a:latin typeface="Arial Narrow Bold"/>
                <a:ea typeface="ＭＳ Ｐゴシック" charset="0"/>
                <a:cs typeface="Arial Narrow Bold"/>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marR="0" lvl="1" algn="l" defTabSz="457178" rtl="0" eaLnBrk="0" fontAlgn="base" latinLnBrk="0" hangingPunct="0">
              <a:lnSpc>
                <a:spcPct val="150000"/>
              </a:lnSpc>
              <a:spcBef>
                <a:spcPct val="20000"/>
              </a:spcBef>
              <a:spcAft>
                <a:spcPct val="0"/>
              </a:spcAft>
              <a:buClrTx/>
              <a:buSzTx/>
              <a:buFont typeface="Arial" panose="020B0604020202020204" pitchFamily="34" charset="0"/>
              <a:buChar char="•"/>
              <a:tabLst/>
              <a:defRPr/>
            </a:pPr>
            <a:r>
              <a:rPr kumimoji="0" lang="en-US" sz="2000" b="0" u="none" strike="noStrike" kern="1200" cap="none" spc="0" normalizeH="0" baseline="0" noProof="0" dirty="0">
                <a:ln>
                  <a:noFill/>
                </a:ln>
                <a:solidFill>
                  <a:sysClr val="windowText" lastClr="000000"/>
                </a:solidFill>
                <a:effectLst/>
                <a:uLnTx/>
                <a:uFillTx/>
                <a:latin typeface="+mn-lt"/>
                <a:cs typeface="Arial Narrow" panose="020B0604020202020204" pitchFamily="34" charset="0"/>
              </a:rPr>
              <a:t>Asset preservation</a:t>
            </a:r>
          </a:p>
          <a:p>
            <a:pPr marR="0" lvl="1" algn="l" defTabSz="457178" rtl="0" eaLnBrk="0" fontAlgn="base" latinLnBrk="0" hangingPunct="0">
              <a:lnSpc>
                <a:spcPct val="150000"/>
              </a:lnSpc>
              <a:spcBef>
                <a:spcPct val="20000"/>
              </a:spcBef>
              <a:spcAft>
                <a:spcPct val="0"/>
              </a:spcAft>
              <a:buClrTx/>
              <a:buSzTx/>
              <a:buFont typeface="Arial" panose="020B0604020202020204" pitchFamily="34" charset="0"/>
              <a:buChar char="•"/>
              <a:tabLst/>
              <a:defRPr/>
            </a:pPr>
            <a:r>
              <a:rPr kumimoji="0" lang="en-US" sz="2000" b="0" u="none" strike="noStrike" kern="1200" cap="none" spc="0" normalizeH="0" baseline="0" noProof="0" dirty="0">
                <a:ln>
                  <a:noFill/>
                </a:ln>
                <a:solidFill>
                  <a:sysClr val="windowText" lastClr="000000"/>
                </a:solidFill>
                <a:effectLst/>
                <a:uLnTx/>
                <a:uFillTx/>
                <a:latin typeface="+mn-lt"/>
                <a:cs typeface="Arial Narrow" panose="020B0604020202020204" pitchFamily="34" charset="0"/>
              </a:rPr>
              <a:t>Center for Military-Connected Students</a:t>
            </a:r>
          </a:p>
          <a:p>
            <a:pPr marR="0" lvl="1" algn="l" defTabSz="457178" rtl="0" eaLnBrk="0" fontAlgn="base" latinLnBrk="0" hangingPunct="0">
              <a:lnSpc>
                <a:spcPct val="150000"/>
              </a:lnSpc>
              <a:spcBef>
                <a:spcPct val="20000"/>
              </a:spcBef>
              <a:spcAft>
                <a:spcPct val="0"/>
              </a:spcAft>
              <a:buClrTx/>
              <a:buSzTx/>
              <a:buFont typeface="Arial" panose="020B0604020202020204" pitchFamily="34" charset="0"/>
              <a:buChar char="•"/>
              <a:tabLst/>
              <a:defRPr/>
            </a:pPr>
            <a:r>
              <a:rPr kumimoji="0" lang="en-US" sz="2000" b="0" u="none" strike="noStrike" kern="1200" cap="none" spc="0" normalizeH="0" baseline="0" noProof="0" dirty="0">
                <a:ln>
                  <a:noFill/>
                </a:ln>
                <a:solidFill>
                  <a:sysClr val="windowText" lastClr="000000"/>
                </a:solidFill>
                <a:effectLst/>
                <a:uLnTx/>
                <a:uFillTx/>
                <a:latin typeface="+mn-lt"/>
                <a:cs typeface="Arial Narrow" panose="020B0604020202020204" pitchFamily="34" charset="0"/>
              </a:rPr>
              <a:t>Engineering building</a:t>
            </a:r>
          </a:p>
          <a:p>
            <a:pPr marL="342882" marR="0" lvl="0" indent="-342882" algn="l" defTabSz="457178" rtl="0" eaLnBrk="0" fontAlgn="base" latinLnBrk="0" hangingPunct="0">
              <a:lnSpc>
                <a:spcPct val="100000"/>
              </a:lnSpc>
              <a:spcBef>
                <a:spcPct val="20000"/>
              </a:spcBef>
              <a:spcAft>
                <a:spcPct val="0"/>
              </a:spcAft>
              <a:buClrTx/>
              <a:buSzTx/>
              <a:buFont typeface="Arial" charset="0"/>
              <a:buChar char="•"/>
              <a:tabLst/>
              <a:defRPr/>
            </a:pPr>
            <a:endParaRPr kumimoji="0" lang="en-US" sz="3200" b="1" i="0" u="none" strike="noStrike" kern="1200" cap="none" spc="0" normalizeH="0" baseline="0" noProof="0" dirty="0">
              <a:ln>
                <a:noFill/>
              </a:ln>
              <a:solidFill>
                <a:sysClr val="windowText" lastClr="000000"/>
              </a:solidFill>
              <a:effectLst/>
              <a:uLnTx/>
              <a:uFillTx/>
              <a:latin typeface="+mn-lt"/>
              <a:ea typeface="ＭＳ Ｐゴシック" charset="0"/>
            </a:endParaRPr>
          </a:p>
        </p:txBody>
      </p:sp>
      <p:pic>
        <p:nvPicPr>
          <p:cNvPr id="7" name="Picture 6">
            <a:extLst>
              <a:ext uri="{FF2B5EF4-FFF2-40B4-BE49-F238E27FC236}">
                <a16:creationId xmlns:a16="http://schemas.microsoft.com/office/drawing/2014/main" id="{C3891E9E-6F4F-766F-ECF8-2F4B103C0756}"/>
              </a:ext>
            </a:extLst>
          </p:cNvPr>
          <p:cNvPicPr>
            <a:picLocks noChangeAspect="1"/>
          </p:cNvPicPr>
          <p:nvPr/>
        </p:nvPicPr>
        <p:blipFill rotWithShape="1">
          <a:blip r:embed="rId4"/>
          <a:srcRect l="-6758" t="-2086" r="-6758" b="-2086"/>
          <a:stretch/>
        </p:blipFill>
        <p:spPr>
          <a:xfrm>
            <a:off x="6311080" y="3391481"/>
            <a:ext cx="5916560" cy="3048163"/>
          </a:xfrm>
          <a:prstGeom prst="rect">
            <a:avLst/>
          </a:prstGeom>
        </p:spPr>
      </p:pic>
      <p:pic>
        <p:nvPicPr>
          <p:cNvPr id="9" name="Picture 8">
            <a:extLst>
              <a:ext uri="{FF2B5EF4-FFF2-40B4-BE49-F238E27FC236}">
                <a16:creationId xmlns:a16="http://schemas.microsoft.com/office/drawing/2014/main" id="{2B196F8F-7F8C-D36B-56ED-F2A81A3C6115}"/>
              </a:ext>
            </a:extLst>
          </p:cNvPr>
          <p:cNvPicPr>
            <a:picLocks noChangeAspect="1"/>
          </p:cNvPicPr>
          <p:nvPr/>
        </p:nvPicPr>
        <p:blipFill rotWithShape="1">
          <a:blip r:embed="rId5"/>
          <a:srcRect l="-782" t="2941" r="-782" b="2941"/>
          <a:stretch/>
        </p:blipFill>
        <p:spPr>
          <a:xfrm>
            <a:off x="455631" y="3513564"/>
            <a:ext cx="5293593" cy="2926080"/>
          </a:xfrm>
          <a:prstGeom prst="rect">
            <a:avLst/>
          </a:prstGeom>
        </p:spPr>
      </p:pic>
    </p:spTree>
    <p:extLst>
      <p:ext uri="{BB962C8B-B14F-4D97-AF65-F5344CB8AC3E}">
        <p14:creationId xmlns:p14="http://schemas.microsoft.com/office/powerpoint/2010/main" val="2490159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hite and gray background&#10;&#10;Description automatically generated">
            <a:extLst>
              <a:ext uri="{FF2B5EF4-FFF2-40B4-BE49-F238E27FC236}">
                <a16:creationId xmlns:a16="http://schemas.microsoft.com/office/drawing/2014/main" id="{FC34CA69-DA52-74C6-3DC1-E1EA66C6CEF2}"/>
              </a:ext>
            </a:extLst>
          </p:cNvPr>
          <p:cNvPicPr>
            <a:picLocks noChangeAspect="1"/>
          </p:cNvPicPr>
          <p:nvPr/>
        </p:nvPicPr>
        <p:blipFill>
          <a:blip r:embed="rId3"/>
          <a:stretch>
            <a:fillRect/>
          </a:stretch>
        </p:blipFill>
        <p:spPr>
          <a:xfrm>
            <a:off x="403880" y="356745"/>
            <a:ext cx="11512731" cy="1441879"/>
          </a:xfrm>
          <a:prstGeom prst="rect">
            <a:avLst/>
          </a:prstGeom>
        </p:spPr>
      </p:pic>
      <p:sp>
        <p:nvSpPr>
          <p:cNvPr id="4" name="Slide Number Placeholder 3">
            <a:extLst>
              <a:ext uri="{FF2B5EF4-FFF2-40B4-BE49-F238E27FC236}">
                <a16:creationId xmlns:a16="http://schemas.microsoft.com/office/drawing/2014/main" id="{407F2C88-6C8B-4836-AE47-CBA602348834}"/>
              </a:ext>
            </a:extLst>
          </p:cNvPr>
          <p:cNvSpPr>
            <a:spLocks noGrp="1"/>
          </p:cNvSpPr>
          <p:nvPr>
            <p:ph type="sldNum" sz="quarter" idx="12"/>
          </p:nvPr>
        </p:nvSpPr>
        <p:spPr/>
        <p:txBody>
          <a:bodyPr/>
          <a:lstStyle/>
          <a:p>
            <a:r>
              <a:rPr lang="en-US" dirty="0"/>
              <a:t>|  </a:t>
            </a:r>
            <a:fld id="{97BFF72C-5ACC-BF44-8A77-29ED5F2D29E3}" type="slidenum">
              <a:rPr lang="en-US" smtClean="0"/>
              <a:pPr/>
              <a:t>3</a:t>
            </a:fld>
            <a:endParaRPr lang="en-US" dirty="0"/>
          </a:p>
        </p:txBody>
      </p:sp>
      <p:sp>
        <p:nvSpPr>
          <p:cNvPr id="6" name="Title 2">
            <a:extLst>
              <a:ext uri="{FF2B5EF4-FFF2-40B4-BE49-F238E27FC236}">
                <a16:creationId xmlns:a16="http://schemas.microsoft.com/office/drawing/2014/main" id="{EBD25AA8-03D3-400A-B1E6-8874F9576604}"/>
              </a:ext>
            </a:extLst>
          </p:cNvPr>
          <p:cNvSpPr>
            <a:spLocks noGrp="1"/>
          </p:cNvSpPr>
          <p:nvPr>
            <p:ph type="ctrTitle"/>
          </p:nvPr>
        </p:nvSpPr>
        <p:spPr>
          <a:xfrm>
            <a:off x="685800" y="704088"/>
            <a:ext cx="5836298" cy="740230"/>
          </a:xfrm>
        </p:spPr>
        <p:txBody>
          <a:bodyPr/>
          <a:lstStyle/>
          <a:p>
            <a:r>
              <a:rPr lang="en-US" sz="2800" dirty="0">
                <a:solidFill>
                  <a:srgbClr val="AD0000"/>
                </a:solidFill>
              </a:rPr>
              <a:t>UofL Capital Planning Process</a:t>
            </a:r>
          </a:p>
        </p:txBody>
      </p:sp>
      <p:sp>
        <p:nvSpPr>
          <p:cNvPr id="5" name="Content Placeholder 2">
            <a:extLst>
              <a:ext uri="{FF2B5EF4-FFF2-40B4-BE49-F238E27FC236}">
                <a16:creationId xmlns:a16="http://schemas.microsoft.com/office/drawing/2014/main" id="{9E35E594-08CD-4E7D-8CC0-817A5BD6DE97}"/>
              </a:ext>
            </a:extLst>
          </p:cNvPr>
          <p:cNvSpPr txBox="1">
            <a:spLocks/>
          </p:cNvSpPr>
          <p:nvPr/>
        </p:nvSpPr>
        <p:spPr>
          <a:xfrm>
            <a:off x="403880" y="1791661"/>
            <a:ext cx="5028579" cy="2190404"/>
          </a:xfrm>
          <a:prstGeom prst="rect">
            <a:avLst/>
          </a:prstGeom>
        </p:spPr>
        <p:txBody>
          <a:bodyPr/>
          <a:lstStyle>
            <a:lvl1pPr marL="342882" indent="-342882" algn="l" defTabSz="457178" rtl="0" eaLnBrk="0" fontAlgn="base" hangingPunct="0">
              <a:spcBef>
                <a:spcPct val="20000"/>
              </a:spcBef>
              <a:spcAft>
                <a:spcPct val="0"/>
              </a:spcAft>
              <a:buFont typeface="Arial" charset="0"/>
              <a:buChar char="•"/>
              <a:defRPr sz="3200" b="1" i="0" kern="1200">
                <a:solidFill>
                  <a:schemeClr val="tx1"/>
                </a:solidFill>
                <a:latin typeface="Arial Narrow Bold"/>
                <a:ea typeface="ＭＳ Ｐゴシック" charset="0"/>
                <a:cs typeface="Arial Narrow Bold"/>
              </a:defRPr>
            </a:lvl1pPr>
            <a:lvl2pPr marL="742913" indent="-285737" algn="l" defTabSz="457178" rtl="0" eaLnBrk="0" fontAlgn="base" hangingPunct="0">
              <a:spcBef>
                <a:spcPct val="20000"/>
              </a:spcBef>
              <a:spcAft>
                <a:spcPct val="0"/>
              </a:spcAft>
              <a:buFont typeface="Arial" charset="0"/>
              <a:buChar char="–"/>
              <a:defRPr sz="2800" b="1" i="0" kern="1200">
                <a:solidFill>
                  <a:schemeClr val="tx1"/>
                </a:solidFill>
                <a:latin typeface="Arial Narrow Bold"/>
                <a:ea typeface="ＭＳ Ｐゴシック" charset="0"/>
                <a:cs typeface="Arial Narrow Bold"/>
              </a:defRPr>
            </a:lvl2pPr>
            <a:lvl3pPr marL="1142942" indent="-228589" algn="l" defTabSz="457178" rtl="0" eaLnBrk="0" fontAlgn="base" hangingPunct="0">
              <a:spcBef>
                <a:spcPct val="20000"/>
              </a:spcBef>
              <a:spcAft>
                <a:spcPct val="0"/>
              </a:spcAft>
              <a:buFont typeface="Arial" charset="0"/>
              <a:buChar char="•"/>
              <a:defRPr sz="2400" b="1" i="0" kern="1200">
                <a:solidFill>
                  <a:schemeClr val="tx1"/>
                </a:solidFill>
                <a:latin typeface="Arial Narrow Bold"/>
                <a:ea typeface="ＭＳ Ｐゴシック" charset="0"/>
                <a:cs typeface="Arial Narrow Bold"/>
              </a:defRPr>
            </a:lvl3pPr>
            <a:lvl4pPr marL="1600120" indent="-228589" algn="l" defTabSz="457178" rtl="0" eaLnBrk="0" fontAlgn="base" hangingPunct="0">
              <a:spcBef>
                <a:spcPct val="20000"/>
              </a:spcBef>
              <a:spcAft>
                <a:spcPct val="0"/>
              </a:spcAft>
              <a:buFont typeface="Arial" charset="0"/>
              <a:buChar char="–"/>
              <a:defRPr sz="2000" b="1" i="0" kern="1200">
                <a:solidFill>
                  <a:schemeClr val="tx1"/>
                </a:solidFill>
                <a:latin typeface="Arial Narrow Bold"/>
                <a:ea typeface="ＭＳ Ｐゴシック" charset="0"/>
                <a:cs typeface="Arial Narrow Bold"/>
              </a:defRPr>
            </a:lvl4pPr>
            <a:lvl5pPr marL="2057298" indent="-228589" algn="l" defTabSz="457178" rtl="0" eaLnBrk="0" fontAlgn="base" hangingPunct="0">
              <a:spcBef>
                <a:spcPct val="20000"/>
              </a:spcBef>
              <a:spcAft>
                <a:spcPct val="0"/>
              </a:spcAft>
              <a:buFont typeface="Arial" charset="0"/>
              <a:buChar char="»"/>
              <a:defRPr sz="2000" b="1" i="0" kern="1200">
                <a:solidFill>
                  <a:schemeClr val="tx1"/>
                </a:solidFill>
                <a:latin typeface="Arial Narrow Bold"/>
                <a:ea typeface="ＭＳ Ｐゴシック" charset="0"/>
                <a:cs typeface="Arial Narrow Bold"/>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marR="0" lvl="1" algn="l" defTabSz="457178" rtl="0" eaLnBrk="0" fontAlgn="base" latinLnBrk="0" hangingPunct="0">
              <a:lnSpc>
                <a:spcPct val="150000"/>
              </a:lnSpc>
              <a:spcBef>
                <a:spcPct val="20000"/>
              </a:spcBef>
              <a:spcAft>
                <a:spcPct val="0"/>
              </a:spcAft>
              <a:buClrTx/>
              <a:buSzTx/>
              <a:buFont typeface="Arial" panose="020B0604020202020204" pitchFamily="34" charset="0"/>
              <a:buChar char="•"/>
              <a:tabLst/>
              <a:defRPr/>
            </a:pPr>
            <a:r>
              <a:rPr lang="en-US" sz="2000" b="0" dirty="0">
                <a:solidFill>
                  <a:sysClr val="windowText" lastClr="000000"/>
                </a:solidFill>
                <a:latin typeface="+mn-lt"/>
                <a:cs typeface="Arial Narrow" panose="020B0604020202020204" pitchFamily="34" charset="0"/>
              </a:rPr>
              <a:t>Purposeful</a:t>
            </a:r>
            <a:endParaRPr kumimoji="0" lang="en-US" sz="2000" b="0" u="none" strike="noStrike" kern="1200" cap="none" spc="0" normalizeH="0" baseline="0" noProof="0" dirty="0">
              <a:ln>
                <a:noFill/>
              </a:ln>
              <a:solidFill>
                <a:sysClr val="windowText" lastClr="000000"/>
              </a:solidFill>
              <a:effectLst/>
              <a:uLnTx/>
              <a:uFillTx/>
              <a:latin typeface="+mn-lt"/>
              <a:cs typeface="Arial Narrow" panose="020B0604020202020204" pitchFamily="34" charset="0"/>
            </a:endParaRPr>
          </a:p>
          <a:p>
            <a:pPr marR="0" lvl="1" algn="l" defTabSz="457178" rtl="0" eaLnBrk="0" fontAlgn="base" latinLnBrk="0" hangingPunct="0">
              <a:lnSpc>
                <a:spcPct val="150000"/>
              </a:lnSpc>
              <a:spcBef>
                <a:spcPct val="20000"/>
              </a:spcBef>
              <a:spcAft>
                <a:spcPct val="0"/>
              </a:spcAft>
              <a:buClrTx/>
              <a:buSzTx/>
              <a:buFont typeface="Arial" panose="020B0604020202020204" pitchFamily="34" charset="0"/>
              <a:buChar char="•"/>
              <a:tabLst/>
              <a:defRPr/>
            </a:pPr>
            <a:r>
              <a:rPr kumimoji="0" lang="en-US" sz="2000" b="0" u="none" strike="noStrike" kern="1200" cap="none" spc="0" normalizeH="0" baseline="0" noProof="0" dirty="0">
                <a:ln>
                  <a:noFill/>
                </a:ln>
                <a:solidFill>
                  <a:sysClr val="windowText" lastClr="000000"/>
                </a:solidFill>
                <a:effectLst/>
                <a:uLnTx/>
                <a:uFillTx/>
                <a:latin typeface="+mn-lt"/>
                <a:cs typeface="Arial Narrow" panose="020B0604020202020204" pitchFamily="34" charset="0"/>
              </a:rPr>
              <a:t>Responsive</a:t>
            </a:r>
          </a:p>
          <a:p>
            <a:pPr marR="0" lvl="1" algn="l" defTabSz="457178" rtl="0" eaLnBrk="0" fontAlgn="base" latinLnBrk="0" hangingPunct="0">
              <a:lnSpc>
                <a:spcPct val="150000"/>
              </a:lnSpc>
              <a:spcBef>
                <a:spcPct val="20000"/>
              </a:spcBef>
              <a:spcAft>
                <a:spcPct val="0"/>
              </a:spcAft>
              <a:buClrTx/>
              <a:buSzTx/>
              <a:buFont typeface="Arial" panose="020B0604020202020204" pitchFamily="34" charset="0"/>
              <a:buChar char="•"/>
              <a:tabLst/>
              <a:defRPr/>
            </a:pPr>
            <a:r>
              <a:rPr kumimoji="0" lang="en-US" sz="2000" b="0" u="none" strike="noStrike" kern="1200" cap="none" spc="0" normalizeH="0" baseline="0" noProof="0" dirty="0">
                <a:ln>
                  <a:noFill/>
                </a:ln>
                <a:solidFill>
                  <a:sysClr val="windowText" lastClr="000000"/>
                </a:solidFill>
                <a:effectLst/>
                <a:uLnTx/>
                <a:uFillTx/>
                <a:latin typeface="+mn-lt"/>
                <a:cs typeface="Arial Narrow" panose="020B0604020202020204" pitchFamily="34" charset="0"/>
              </a:rPr>
              <a:t>More than buildings</a:t>
            </a:r>
          </a:p>
          <a:p>
            <a:pPr marR="0" lvl="1" algn="l" defTabSz="457178" rtl="0" eaLnBrk="0" fontAlgn="base" latinLnBrk="0" hangingPunct="0">
              <a:lnSpc>
                <a:spcPct val="150000"/>
              </a:lnSpc>
              <a:spcBef>
                <a:spcPct val="20000"/>
              </a:spcBef>
              <a:spcAft>
                <a:spcPct val="0"/>
              </a:spcAft>
              <a:buClrTx/>
              <a:buSzTx/>
              <a:buFont typeface="Arial" panose="020B0604020202020204" pitchFamily="34" charset="0"/>
              <a:buChar char="•"/>
              <a:tabLst/>
              <a:defRPr/>
            </a:pPr>
            <a:r>
              <a:rPr lang="en-US" sz="2000" b="0" dirty="0">
                <a:solidFill>
                  <a:sysClr val="windowText" lastClr="000000"/>
                </a:solidFill>
                <a:latin typeface="+mn-lt"/>
                <a:cs typeface="Arial Narrow" panose="020B0604020202020204" pitchFamily="34" charset="0"/>
              </a:rPr>
              <a:t>Strategic</a:t>
            </a:r>
            <a:endParaRPr kumimoji="0" lang="en-US" sz="2000" b="0" u="none" strike="noStrike" kern="1200" cap="none" spc="0" normalizeH="0" baseline="0" noProof="0" dirty="0">
              <a:ln>
                <a:noFill/>
              </a:ln>
              <a:solidFill>
                <a:sysClr val="windowText" lastClr="000000"/>
              </a:solidFill>
              <a:effectLst/>
              <a:uLnTx/>
              <a:uFillTx/>
              <a:latin typeface="+mn-lt"/>
              <a:cs typeface="Arial Narrow" panose="020B0604020202020204" pitchFamily="34" charset="0"/>
            </a:endParaRPr>
          </a:p>
          <a:p>
            <a:pPr marL="457176" marR="0" lvl="1" indent="0" algn="l" defTabSz="457178" rtl="0" eaLnBrk="0" fontAlgn="base" latinLnBrk="0" hangingPunct="0">
              <a:lnSpc>
                <a:spcPct val="150000"/>
              </a:lnSpc>
              <a:spcBef>
                <a:spcPct val="20000"/>
              </a:spcBef>
              <a:spcAft>
                <a:spcPct val="0"/>
              </a:spcAft>
              <a:buClrTx/>
              <a:buSzTx/>
              <a:buNone/>
              <a:tabLst/>
              <a:defRPr/>
            </a:pPr>
            <a:endParaRPr kumimoji="0" lang="en-US" sz="2800" b="0" u="none" strike="noStrike" kern="1200" cap="none" spc="0" normalizeH="0" baseline="0" noProof="0" dirty="0">
              <a:ln>
                <a:noFill/>
              </a:ln>
              <a:solidFill>
                <a:sysClr val="windowText" lastClr="000000"/>
              </a:solidFill>
              <a:effectLst/>
              <a:uLnTx/>
              <a:uFillTx/>
              <a:latin typeface="+mn-lt"/>
              <a:cs typeface="Arial Narrow" panose="020B0604020202020204" pitchFamily="34" charset="0"/>
            </a:endParaRPr>
          </a:p>
          <a:p>
            <a:pPr marL="342882" marR="0" lvl="0" indent="-342882" algn="l" defTabSz="457178" rtl="0" eaLnBrk="0" fontAlgn="base" latinLnBrk="0" hangingPunct="0">
              <a:lnSpc>
                <a:spcPct val="150000"/>
              </a:lnSpc>
              <a:spcBef>
                <a:spcPct val="20000"/>
              </a:spcBef>
              <a:spcAft>
                <a:spcPct val="0"/>
              </a:spcAft>
              <a:buClrTx/>
              <a:buSzTx/>
              <a:buFont typeface="Arial" charset="0"/>
              <a:buChar char="•"/>
              <a:tabLst/>
              <a:defRPr/>
            </a:pPr>
            <a:endParaRPr kumimoji="0" lang="en-US" sz="3200" b="1" i="0" u="none" strike="noStrike" kern="1200" cap="none" spc="0" normalizeH="0" baseline="0" noProof="0" dirty="0">
              <a:ln>
                <a:noFill/>
              </a:ln>
              <a:solidFill>
                <a:sysClr val="windowText" lastClr="000000"/>
              </a:solidFill>
              <a:effectLst/>
              <a:uLnTx/>
              <a:uFillTx/>
              <a:latin typeface="+mn-lt"/>
              <a:ea typeface="ＭＳ Ｐゴシック" charset="0"/>
            </a:endParaRPr>
          </a:p>
        </p:txBody>
      </p:sp>
      <p:sp>
        <p:nvSpPr>
          <p:cNvPr id="2" name="Title 2">
            <a:extLst>
              <a:ext uri="{FF2B5EF4-FFF2-40B4-BE49-F238E27FC236}">
                <a16:creationId xmlns:a16="http://schemas.microsoft.com/office/drawing/2014/main" id="{1B50A76C-0728-E5DA-68A8-A9657965C5B7}"/>
              </a:ext>
            </a:extLst>
          </p:cNvPr>
          <p:cNvSpPr txBox="1">
            <a:spLocks/>
          </p:cNvSpPr>
          <p:nvPr/>
        </p:nvSpPr>
        <p:spPr>
          <a:xfrm>
            <a:off x="6323512" y="704088"/>
            <a:ext cx="11512731" cy="740230"/>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3600" b="1" i="0" kern="1200">
                <a:solidFill>
                  <a:schemeClr val="tx2"/>
                </a:solidFill>
                <a:latin typeface="Arial Narrow" panose="020B0604020202020204" pitchFamily="34" charset="0"/>
                <a:ea typeface="+mj-ea"/>
                <a:cs typeface="Arial Narrow" panose="020B0604020202020204" pitchFamily="34" charset="0"/>
              </a:defRPr>
            </a:lvl1pPr>
          </a:lstStyle>
          <a:p>
            <a:r>
              <a:rPr lang="en-US" sz="2800" dirty="0">
                <a:solidFill>
                  <a:srgbClr val="AD0000"/>
                </a:solidFill>
              </a:rPr>
              <a:t>UofL Capital Planning Drivers</a:t>
            </a:r>
          </a:p>
        </p:txBody>
      </p:sp>
      <p:sp>
        <p:nvSpPr>
          <p:cNvPr id="3" name="Content Placeholder 2">
            <a:extLst>
              <a:ext uri="{FF2B5EF4-FFF2-40B4-BE49-F238E27FC236}">
                <a16:creationId xmlns:a16="http://schemas.microsoft.com/office/drawing/2014/main" id="{01405CD9-7F8C-7D23-CC09-91DC1FAF4464}"/>
              </a:ext>
            </a:extLst>
          </p:cNvPr>
          <p:cNvSpPr txBox="1">
            <a:spLocks/>
          </p:cNvSpPr>
          <p:nvPr/>
        </p:nvSpPr>
        <p:spPr>
          <a:xfrm>
            <a:off x="6323512" y="1746070"/>
            <a:ext cx="11046824" cy="4613582"/>
          </a:xfrm>
          <a:prstGeom prst="rect">
            <a:avLst/>
          </a:prstGeom>
        </p:spPr>
        <p:txBody>
          <a:bodyPr/>
          <a:lstStyle>
            <a:lvl1pPr marL="342882" indent="-342882" algn="l" defTabSz="457178" rtl="0" eaLnBrk="0" fontAlgn="base" hangingPunct="0">
              <a:spcBef>
                <a:spcPct val="20000"/>
              </a:spcBef>
              <a:spcAft>
                <a:spcPct val="0"/>
              </a:spcAft>
              <a:buFont typeface="Arial" charset="0"/>
              <a:buChar char="•"/>
              <a:defRPr sz="3200" b="1" i="0" kern="1200">
                <a:solidFill>
                  <a:schemeClr val="tx1"/>
                </a:solidFill>
                <a:latin typeface="Arial Narrow Bold"/>
                <a:ea typeface="ＭＳ Ｐゴシック" charset="0"/>
                <a:cs typeface="Arial Narrow Bold"/>
              </a:defRPr>
            </a:lvl1pPr>
            <a:lvl2pPr marL="742913" indent="-285737" algn="l" defTabSz="457178" rtl="0" eaLnBrk="0" fontAlgn="base" hangingPunct="0">
              <a:spcBef>
                <a:spcPct val="20000"/>
              </a:spcBef>
              <a:spcAft>
                <a:spcPct val="0"/>
              </a:spcAft>
              <a:buFont typeface="Arial" charset="0"/>
              <a:buChar char="–"/>
              <a:defRPr sz="2800" b="1" i="0" kern="1200">
                <a:solidFill>
                  <a:schemeClr val="tx1"/>
                </a:solidFill>
                <a:latin typeface="Arial Narrow Bold"/>
                <a:ea typeface="ＭＳ Ｐゴシック" charset="0"/>
                <a:cs typeface="Arial Narrow Bold"/>
              </a:defRPr>
            </a:lvl2pPr>
            <a:lvl3pPr marL="1142942" indent="-228589" algn="l" defTabSz="457178" rtl="0" eaLnBrk="0" fontAlgn="base" hangingPunct="0">
              <a:spcBef>
                <a:spcPct val="20000"/>
              </a:spcBef>
              <a:spcAft>
                <a:spcPct val="0"/>
              </a:spcAft>
              <a:buFont typeface="Arial" charset="0"/>
              <a:buChar char="•"/>
              <a:defRPr sz="2400" b="1" i="0" kern="1200">
                <a:solidFill>
                  <a:schemeClr val="tx1"/>
                </a:solidFill>
                <a:latin typeface="Arial Narrow Bold"/>
                <a:ea typeface="ＭＳ Ｐゴシック" charset="0"/>
                <a:cs typeface="Arial Narrow Bold"/>
              </a:defRPr>
            </a:lvl3pPr>
            <a:lvl4pPr marL="1600120" indent="-228589" algn="l" defTabSz="457178" rtl="0" eaLnBrk="0" fontAlgn="base" hangingPunct="0">
              <a:spcBef>
                <a:spcPct val="20000"/>
              </a:spcBef>
              <a:spcAft>
                <a:spcPct val="0"/>
              </a:spcAft>
              <a:buFont typeface="Arial" charset="0"/>
              <a:buChar char="–"/>
              <a:defRPr sz="2000" b="1" i="0" kern="1200">
                <a:solidFill>
                  <a:schemeClr val="tx1"/>
                </a:solidFill>
                <a:latin typeface="Arial Narrow Bold"/>
                <a:ea typeface="ＭＳ Ｐゴシック" charset="0"/>
                <a:cs typeface="Arial Narrow Bold"/>
              </a:defRPr>
            </a:lvl4pPr>
            <a:lvl5pPr marL="2057298" indent="-228589" algn="l" defTabSz="457178" rtl="0" eaLnBrk="0" fontAlgn="base" hangingPunct="0">
              <a:spcBef>
                <a:spcPct val="20000"/>
              </a:spcBef>
              <a:spcAft>
                <a:spcPct val="0"/>
              </a:spcAft>
              <a:buFont typeface="Arial" charset="0"/>
              <a:buChar char="»"/>
              <a:defRPr sz="2000" b="1" i="0" kern="1200">
                <a:solidFill>
                  <a:schemeClr val="tx1"/>
                </a:solidFill>
                <a:latin typeface="Arial Narrow Bold"/>
                <a:ea typeface="ＭＳ Ｐゴシック" charset="0"/>
                <a:cs typeface="Arial Narrow Bold"/>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marR="0" lvl="1" algn="l" defTabSz="457178" rtl="0" eaLnBrk="0" fontAlgn="base" latinLnBrk="0" hangingPunct="0">
              <a:lnSpc>
                <a:spcPct val="150000"/>
              </a:lnSpc>
              <a:spcBef>
                <a:spcPct val="20000"/>
              </a:spcBef>
              <a:spcAft>
                <a:spcPct val="0"/>
              </a:spcAft>
              <a:buClrTx/>
              <a:buSzTx/>
              <a:buFont typeface="Arial" panose="020B0604020202020204" pitchFamily="34" charset="0"/>
              <a:buChar char="•"/>
              <a:tabLst/>
              <a:defRPr/>
            </a:pPr>
            <a:r>
              <a:rPr lang="en-US" sz="2000" b="0" dirty="0">
                <a:solidFill>
                  <a:sysClr val="windowText" lastClr="000000"/>
                </a:solidFill>
                <a:latin typeface="+mn-lt"/>
                <a:cs typeface="Arial Narrow" panose="020B0604020202020204" pitchFamily="34" charset="0"/>
              </a:rPr>
              <a:t>State-mandated mission</a:t>
            </a:r>
          </a:p>
          <a:p>
            <a:pPr lvl="1">
              <a:lnSpc>
                <a:spcPct val="150000"/>
              </a:lnSpc>
              <a:buFont typeface="Arial" panose="020B0604020202020204" pitchFamily="34" charset="0"/>
              <a:buChar char="•"/>
              <a:defRPr/>
            </a:pPr>
            <a:r>
              <a:rPr lang="en-US" sz="2000" b="0" dirty="0">
                <a:solidFill>
                  <a:sysClr val="windowText" lastClr="000000"/>
                </a:solidFill>
                <a:latin typeface="+mn-lt"/>
                <a:cs typeface="Arial Narrow" panose="020B0604020202020204" pitchFamily="34" charset="0"/>
              </a:rPr>
              <a:t>UofL Strategic Plan</a:t>
            </a:r>
          </a:p>
          <a:p>
            <a:pPr marL="914400" lvl="1" indent="-171450">
              <a:buFont typeface="Calibri" panose="020F0502020204030204" pitchFamily="34" charset="0"/>
              <a:buChar char="▫"/>
              <a:defRPr/>
            </a:pPr>
            <a:r>
              <a:rPr lang="en-US" sz="1800" b="0" dirty="0">
                <a:solidFill>
                  <a:sysClr val="windowText" lastClr="000000"/>
                </a:solidFill>
                <a:latin typeface="+mn-lt"/>
                <a:cs typeface="Arial Narrow" panose="020B0604020202020204" pitchFamily="34" charset="0"/>
              </a:rPr>
              <a:t>Great Place to Learn</a:t>
            </a:r>
          </a:p>
          <a:p>
            <a:pPr marL="914400" lvl="1" indent="-171450">
              <a:buFont typeface="Calibri" panose="020F0502020204030204" pitchFamily="34" charset="0"/>
              <a:buChar char="▫"/>
              <a:defRPr/>
            </a:pPr>
            <a:r>
              <a:rPr lang="en-US" sz="1800" b="0" dirty="0">
                <a:solidFill>
                  <a:sysClr val="windowText" lastClr="000000"/>
                </a:solidFill>
                <a:latin typeface="+mn-lt"/>
                <a:cs typeface="Arial Narrow" panose="020B0604020202020204" pitchFamily="34" charset="0"/>
              </a:rPr>
              <a:t>Great Place to Discover</a:t>
            </a:r>
          </a:p>
          <a:p>
            <a:pPr marL="914400" lvl="1" indent="-171450">
              <a:buFont typeface="Calibri" panose="020F0502020204030204" pitchFamily="34" charset="0"/>
              <a:buChar char="▫"/>
              <a:defRPr/>
            </a:pPr>
            <a:r>
              <a:rPr lang="en-US" sz="1800" b="0" dirty="0">
                <a:solidFill>
                  <a:sysClr val="windowText" lastClr="000000"/>
                </a:solidFill>
                <a:latin typeface="+mn-lt"/>
                <a:cs typeface="Arial Narrow" panose="020B0604020202020204" pitchFamily="34" charset="0"/>
              </a:rPr>
              <a:t>Great Place to Connect</a:t>
            </a:r>
          </a:p>
          <a:p>
            <a:pPr marL="914400" lvl="1" indent="-171450">
              <a:buFont typeface="Calibri" panose="020F0502020204030204" pitchFamily="34" charset="0"/>
              <a:buChar char="▫"/>
              <a:defRPr/>
            </a:pPr>
            <a:r>
              <a:rPr lang="en-US" sz="1800" b="0" dirty="0">
                <a:solidFill>
                  <a:sysClr val="windowText" lastClr="000000"/>
                </a:solidFill>
                <a:latin typeface="+mn-lt"/>
                <a:cs typeface="Arial Narrow" panose="020B0604020202020204" pitchFamily="34" charset="0"/>
              </a:rPr>
              <a:t>Great Place to Work</a:t>
            </a:r>
          </a:p>
          <a:p>
            <a:pPr marR="0" lvl="1" algn="l" defTabSz="457178" rtl="0" eaLnBrk="0" fontAlgn="base" latinLnBrk="0" hangingPunct="0">
              <a:lnSpc>
                <a:spcPct val="150000"/>
              </a:lnSpc>
              <a:spcBef>
                <a:spcPct val="20000"/>
              </a:spcBef>
              <a:spcAft>
                <a:spcPct val="0"/>
              </a:spcAft>
              <a:buClrTx/>
              <a:buSzTx/>
              <a:buFont typeface="Arial" panose="020B0604020202020204" pitchFamily="34" charset="0"/>
              <a:buChar char="•"/>
              <a:tabLst/>
              <a:defRPr/>
            </a:pPr>
            <a:r>
              <a:rPr lang="en-US" sz="2000" b="0" dirty="0">
                <a:solidFill>
                  <a:sysClr val="windowText" lastClr="000000"/>
                </a:solidFill>
                <a:latin typeface="+mn-lt"/>
                <a:cs typeface="Arial Narrow" panose="020B0604020202020204" pitchFamily="34" charset="0"/>
              </a:rPr>
              <a:t>Campus Master Plan</a:t>
            </a:r>
          </a:p>
          <a:p>
            <a:pPr marL="457176" marR="0" lvl="1" indent="0" algn="l" defTabSz="457178" rtl="0" eaLnBrk="0" fontAlgn="base" latinLnBrk="0" hangingPunct="0">
              <a:lnSpc>
                <a:spcPts val="1500"/>
              </a:lnSpc>
              <a:spcBef>
                <a:spcPct val="20000"/>
              </a:spcBef>
              <a:spcAft>
                <a:spcPct val="0"/>
              </a:spcAft>
              <a:buClrTx/>
              <a:buSzTx/>
              <a:buNone/>
              <a:tabLst/>
              <a:defRPr/>
            </a:pPr>
            <a:endParaRPr kumimoji="0" lang="en-US" sz="2800" b="0" u="none" strike="noStrike" kern="1200" cap="none" spc="0" normalizeH="0" baseline="0" noProof="0" dirty="0">
              <a:ln>
                <a:noFill/>
              </a:ln>
              <a:solidFill>
                <a:sysClr val="windowText" lastClr="000000"/>
              </a:solidFill>
              <a:effectLst/>
              <a:uLnTx/>
              <a:uFillTx/>
              <a:latin typeface="+mn-lt"/>
              <a:cs typeface="Arial Narrow" panose="020B0604020202020204" pitchFamily="34" charset="0"/>
            </a:endParaRPr>
          </a:p>
          <a:p>
            <a:pPr marL="342882" marR="0" lvl="0" indent="-342882" algn="l" defTabSz="457178" rtl="0" eaLnBrk="0" fontAlgn="base" latinLnBrk="0" hangingPunct="0">
              <a:lnSpc>
                <a:spcPct val="100000"/>
              </a:lnSpc>
              <a:spcBef>
                <a:spcPct val="20000"/>
              </a:spcBef>
              <a:spcAft>
                <a:spcPct val="0"/>
              </a:spcAft>
              <a:buClrTx/>
              <a:buSzTx/>
              <a:buFont typeface="Arial" charset="0"/>
              <a:buChar char="•"/>
              <a:tabLst/>
              <a:defRPr/>
            </a:pPr>
            <a:endParaRPr kumimoji="0" lang="en-US" sz="3200" b="1" i="0" u="none" strike="noStrike" kern="1200" cap="none" spc="0" normalizeH="0" baseline="0" noProof="0" dirty="0">
              <a:ln>
                <a:noFill/>
              </a:ln>
              <a:solidFill>
                <a:sysClr val="windowText" lastClr="000000"/>
              </a:solidFill>
              <a:effectLst/>
              <a:uLnTx/>
              <a:uFillTx/>
              <a:latin typeface="+mn-lt"/>
              <a:ea typeface="ＭＳ Ｐゴシック" charset="0"/>
            </a:endParaRPr>
          </a:p>
        </p:txBody>
      </p:sp>
    </p:spTree>
    <p:extLst>
      <p:ext uri="{BB962C8B-B14F-4D97-AF65-F5344CB8AC3E}">
        <p14:creationId xmlns:p14="http://schemas.microsoft.com/office/powerpoint/2010/main" val="939817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and gray background&#10;&#10;Description automatically generated">
            <a:extLst>
              <a:ext uri="{FF2B5EF4-FFF2-40B4-BE49-F238E27FC236}">
                <a16:creationId xmlns:a16="http://schemas.microsoft.com/office/drawing/2014/main" id="{8F5B7B54-1AA6-AE34-76E1-F45338EC01C9}"/>
              </a:ext>
            </a:extLst>
          </p:cNvPr>
          <p:cNvPicPr>
            <a:picLocks noChangeAspect="1"/>
          </p:cNvPicPr>
          <p:nvPr/>
        </p:nvPicPr>
        <p:blipFill>
          <a:blip r:embed="rId3"/>
          <a:stretch>
            <a:fillRect/>
          </a:stretch>
        </p:blipFill>
        <p:spPr>
          <a:xfrm>
            <a:off x="403880" y="356745"/>
            <a:ext cx="11512731" cy="1441879"/>
          </a:xfrm>
          <a:prstGeom prst="rect">
            <a:avLst/>
          </a:prstGeom>
        </p:spPr>
      </p:pic>
      <p:sp>
        <p:nvSpPr>
          <p:cNvPr id="4" name="Slide Number Placeholder 3">
            <a:extLst>
              <a:ext uri="{FF2B5EF4-FFF2-40B4-BE49-F238E27FC236}">
                <a16:creationId xmlns:a16="http://schemas.microsoft.com/office/drawing/2014/main" id="{407F2C88-6C8B-4836-AE47-CBA602348834}"/>
              </a:ext>
            </a:extLst>
          </p:cNvPr>
          <p:cNvSpPr>
            <a:spLocks noGrp="1"/>
          </p:cNvSpPr>
          <p:nvPr>
            <p:ph type="sldNum" sz="quarter" idx="12"/>
          </p:nvPr>
        </p:nvSpPr>
        <p:spPr/>
        <p:txBody>
          <a:bodyPr/>
          <a:lstStyle/>
          <a:p>
            <a:r>
              <a:rPr lang="en-US" dirty="0"/>
              <a:t>|  </a:t>
            </a:r>
            <a:fld id="{97BFF72C-5ACC-BF44-8A77-29ED5F2D29E3}" type="slidenum">
              <a:rPr lang="en-US" smtClean="0"/>
              <a:pPr/>
              <a:t>4</a:t>
            </a:fld>
            <a:endParaRPr lang="en-US" dirty="0"/>
          </a:p>
        </p:txBody>
      </p:sp>
      <p:sp>
        <p:nvSpPr>
          <p:cNvPr id="6" name="Title 2">
            <a:extLst>
              <a:ext uri="{FF2B5EF4-FFF2-40B4-BE49-F238E27FC236}">
                <a16:creationId xmlns:a16="http://schemas.microsoft.com/office/drawing/2014/main" id="{EBD25AA8-03D3-400A-B1E6-8874F9576604}"/>
              </a:ext>
            </a:extLst>
          </p:cNvPr>
          <p:cNvSpPr>
            <a:spLocks noGrp="1"/>
          </p:cNvSpPr>
          <p:nvPr>
            <p:ph type="ctrTitle"/>
          </p:nvPr>
        </p:nvSpPr>
        <p:spPr>
          <a:xfrm>
            <a:off x="685800" y="707570"/>
            <a:ext cx="11512731" cy="740230"/>
          </a:xfrm>
        </p:spPr>
        <p:txBody>
          <a:bodyPr/>
          <a:lstStyle/>
          <a:p>
            <a:r>
              <a:rPr lang="en-US" sz="2800" dirty="0">
                <a:solidFill>
                  <a:srgbClr val="AD0000"/>
                </a:solidFill>
              </a:rPr>
              <a:t>2024-26 Priority Requests</a:t>
            </a:r>
          </a:p>
        </p:txBody>
      </p:sp>
      <p:sp>
        <p:nvSpPr>
          <p:cNvPr id="3" name="Content Placeholder 2">
            <a:extLst>
              <a:ext uri="{FF2B5EF4-FFF2-40B4-BE49-F238E27FC236}">
                <a16:creationId xmlns:a16="http://schemas.microsoft.com/office/drawing/2014/main" id="{EB44E710-79BF-5F6B-BDDF-87C6961BE7A3}"/>
              </a:ext>
            </a:extLst>
          </p:cNvPr>
          <p:cNvSpPr txBox="1">
            <a:spLocks/>
          </p:cNvSpPr>
          <p:nvPr/>
        </p:nvSpPr>
        <p:spPr>
          <a:xfrm>
            <a:off x="403880" y="1812343"/>
            <a:ext cx="11046824" cy="4613582"/>
          </a:xfrm>
          <a:prstGeom prst="rect">
            <a:avLst/>
          </a:prstGeom>
        </p:spPr>
        <p:txBody>
          <a:bodyPr/>
          <a:lstStyle>
            <a:lvl1pPr marL="342882" indent="-342882" algn="l" defTabSz="457178" rtl="0" eaLnBrk="0" fontAlgn="base" hangingPunct="0">
              <a:spcBef>
                <a:spcPct val="20000"/>
              </a:spcBef>
              <a:spcAft>
                <a:spcPct val="0"/>
              </a:spcAft>
              <a:buFont typeface="Arial" charset="0"/>
              <a:buChar char="•"/>
              <a:defRPr sz="3200" b="1" i="0" kern="1200">
                <a:solidFill>
                  <a:schemeClr val="tx1"/>
                </a:solidFill>
                <a:latin typeface="Arial Narrow Bold"/>
                <a:ea typeface="ＭＳ Ｐゴシック" charset="0"/>
                <a:cs typeface="Arial Narrow Bold"/>
              </a:defRPr>
            </a:lvl1pPr>
            <a:lvl2pPr marL="742913" indent="-285737" algn="l" defTabSz="457178" rtl="0" eaLnBrk="0" fontAlgn="base" hangingPunct="0">
              <a:spcBef>
                <a:spcPct val="20000"/>
              </a:spcBef>
              <a:spcAft>
                <a:spcPct val="0"/>
              </a:spcAft>
              <a:buFont typeface="Arial" charset="0"/>
              <a:buChar char="–"/>
              <a:defRPr sz="2800" b="1" i="0" kern="1200">
                <a:solidFill>
                  <a:schemeClr val="tx1"/>
                </a:solidFill>
                <a:latin typeface="Arial Narrow Bold"/>
                <a:ea typeface="ＭＳ Ｐゴシック" charset="0"/>
                <a:cs typeface="Arial Narrow Bold"/>
              </a:defRPr>
            </a:lvl2pPr>
            <a:lvl3pPr marL="1142942" indent="-228589" algn="l" defTabSz="457178" rtl="0" eaLnBrk="0" fontAlgn="base" hangingPunct="0">
              <a:spcBef>
                <a:spcPct val="20000"/>
              </a:spcBef>
              <a:spcAft>
                <a:spcPct val="0"/>
              </a:spcAft>
              <a:buFont typeface="Arial" charset="0"/>
              <a:buChar char="•"/>
              <a:defRPr sz="2400" b="1" i="0" kern="1200">
                <a:solidFill>
                  <a:schemeClr val="tx1"/>
                </a:solidFill>
                <a:latin typeface="Arial Narrow Bold"/>
                <a:ea typeface="ＭＳ Ｐゴシック" charset="0"/>
                <a:cs typeface="Arial Narrow Bold"/>
              </a:defRPr>
            </a:lvl3pPr>
            <a:lvl4pPr marL="1600120" indent="-228589" algn="l" defTabSz="457178" rtl="0" eaLnBrk="0" fontAlgn="base" hangingPunct="0">
              <a:spcBef>
                <a:spcPct val="20000"/>
              </a:spcBef>
              <a:spcAft>
                <a:spcPct val="0"/>
              </a:spcAft>
              <a:buFont typeface="Arial" charset="0"/>
              <a:buChar char="–"/>
              <a:defRPr sz="2000" b="1" i="0" kern="1200">
                <a:solidFill>
                  <a:schemeClr val="tx1"/>
                </a:solidFill>
                <a:latin typeface="Arial Narrow Bold"/>
                <a:ea typeface="ＭＳ Ｐゴシック" charset="0"/>
                <a:cs typeface="Arial Narrow Bold"/>
              </a:defRPr>
            </a:lvl4pPr>
            <a:lvl5pPr marL="2057298" indent="-228589" algn="l" defTabSz="457178" rtl="0" eaLnBrk="0" fontAlgn="base" hangingPunct="0">
              <a:spcBef>
                <a:spcPct val="20000"/>
              </a:spcBef>
              <a:spcAft>
                <a:spcPct val="0"/>
              </a:spcAft>
              <a:buFont typeface="Arial" charset="0"/>
              <a:buChar char="»"/>
              <a:defRPr sz="2000" b="1" i="0" kern="1200">
                <a:solidFill>
                  <a:schemeClr val="tx1"/>
                </a:solidFill>
                <a:latin typeface="Arial Narrow Bold"/>
                <a:ea typeface="ＭＳ Ｐゴシック" charset="0"/>
                <a:cs typeface="Arial Narrow Bold"/>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marR="0" lvl="1" algn="l" defTabSz="457178" rtl="0" eaLnBrk="0" fontAlgn="base" latinLnBrk="0" hangingPunct="0">
              <a:lnSpc>
                <a:spcPct val="150000"/>
              </a:lnSpc>
              <a:spcBef>
                <a:spcPct val="20000"/>
              </a:spcBef>
              <a:spcAft>
                <a:spcPct val="0"/>
              </a:spcAft>
              <a:buClrTx/>
              <a:buSzTx/>
              <a:buFont typeface="Arial" panose="020B0604020202020204" pitchFamily="34" charset="0"/>
              <a:buChar char="•"/>
              <a:tabLst/>
              <a:defRPr/>
            </a:pPr>
            <a:r>
              <a:rPr kumimoji="0" lang="en-US" sz="2000" b="0" u="none" strike="noStrike" kern="1200" cap="none" spc="0" normalizeH="0" baseline="0" noProof="0" dirty="0">
                <a:ln>
                  <a:noFill/>
                </a:ln>
                <a:solidFill>
                  <a:sysClr val="windowText" lastClr="000000"/>
                </a:solidFill>
                <a:effectLst/>
                <a:uLnTx/>
                <a:uFillTx/>
                <a:latin typeface="+mn-lt"/>
                <a:cs typeface="Arial Narrow" panose="020B0604020202020204" pitchFamily="34" charset="0"/>
              </a:rPr>
              <a:t>Health Sciences Simulation Center and Collaboration Hub</a:t>
            </a:r>
          </a:p>
          <a:p>
            <a:pPr marR="0" lvl="1" algn="l" defTabSz="457178" rtl="0" eaLnBrk="0" fontAlgn="base" latinLnBrk="0" hangingPunct="0">
              <a:lnSpc>
                <a:spcPct val="150000"/>
              </a:lnSpc>
              <a:spcBef>
                <a:spcPct val="20000"/>
              </a:spcBef>
              <a:spcAft>
                <a:spcPct val="0"/>
              </a:spcAft>
              <a:buClrTx/>
              <a:buSzTx/>
              <a:buFont typeface="Arial" panose="020B0604020202020204" pitchFamily="34" charset="0"/>
              <a:buChar char="•"/>
              <a:tabLst/>
              <a:defRPr/>
            </a:pPr>
            <a:r>
              <a:rPr lang="en-US" sz="2000" b="0" dirty="0">
                <a:solidFill>
                  <a:sysClr val="windowText" lastClr="000000"/>
                </a:solidFill>
                <a:latin typeface="+mn-lt"/>
                <a:cs typeface="Arial Narrow" panose="020B0604020202020204" pitchFamily="34" charset="0"/>
              </a:rPr>
              <a:t>STEM Academic Center</a:t>
            </a:r>
          </a:p>
          <a:p>
            <a:pPr marR="0" lvl="1" algn="l" defTabSz="457178" rtl="0" eaLnBrk="0" fontAlgn="base" latinLnBrk="0" hangingPunct="0">
              <a:lnSpc>
                <a:spcPct val="150000"/>
              </a:lnSpc>
              <a:spcBef>
                <a:spcPct val="20000"/>
              </a:spcBef>
              <a:spcAft>
                <a:spcPct val="0"/>
              </a:spcAft>
              <a:buClrTx/>
              <a:buSzTx/>
              <a:buFont typeface="Arial" panose="020B0604020202020204" pitchFamily="34" charset="0"/>
              <a:buChar char="•"/>
              <a:tabLst/>
              <a:defRPr/>
            </a:pPr>
            <a:r>
              <a:rPr kumimoji="0" lang="en-US" sz="2000" b="0" u="none" strike="noStrike" kern="1200" cap="none" spc="0" normalizeH="0" baseline="0" noProof="0" dirty="0">
                <a:ln>
                  <a:noFill/>
                </a:ln>
                <a:solidFill>
                  <a:sysClr val="windowText" lastClr="000000"/>
                </a:solidFill>
                <a:effectLst/>
                <a:uLnTx/>
                <a:uFillTx/>
                <a:latin typeface="+mn-lt"/>
                <a:cs typeface="Arial Narrow" panose="020B0604020202020204" pitchFamily="34" charset="0"/>
              </a:rPr>
              <a:t>Arts and Sciences Reinvention</a:t>
            </a:r>
          </a:p>
          <a:p>
            <a:pPr marR="0" lvl="1" algn="l" defTabSz="457178" rtl="0" eaLnBrk="0" fontAlgn="base" latinLnBrk="0" hangingPunct="0">
              <a:lnSpc>
                <a:spcPct val="150000"/>
              </a:lnSpc>
              <a:spcBef>
                <a:spcPct val="20000"/>
              </a:spcBef>
              <a:spcAft>
                <a:spcPct val="0"/>
              </a:spcAft>
              <a:buClrTx/>
              <a:buSzTx/>
              <a:buFont typeface="Arial" panose="020B0604020202020204" pitchFamily="34" charset="0"/>
              <a:buChar char="•"/>
              <a:tabLst/>
              <a:defRPr/>
            </a:pPr>
            <a:r>
              <a:rPr lang="en-US" sz="2000" b="0" dirty="0">
                <a:solidFill>
                  <a:sysClr val="windowText" lastClr="000000"/>
                </a:solidFill>
                <a:latin typeface="+mn-lt"/>
                <a:cs typeface="Arial Narrow" panose="020B0604020202020204" pitchFamily="34" charset="0"/>
              </a:rPr>
              <a:t>Student Commons and Recreational Fields</a:t>
            </a:r>
          </a:p>
          <a:p>
            <a:pPr marR="0" lvl="1" algn="l" defTabSz="457178" rtl="0" eaLnBrk="0" fontAlgn="base" latinLnBrk="0" hangingPunct="0">
              <a:lnSpc>
                <a:spcPct val="150000"/>
              </a:lnSpc>
              <a:spcBef>
                <a:spcPct val="20000"/>
              </a:spcBef>
              <a:spcAft>
                <a:spcPct val="0"/>
              </a:spcAft>
              <a:buClrTx/>
              <a:buSzTx/>
              <a:buFont typeface="Arial" panose="020B0604020202020204" pitchFamily="34" charset="0"/>
              <a:buChar char="•"/>
              <a:tabLst/>
              <a:defRPr/>
            </a:pPr>
            <a:r>
              <a:rPr kumimoji="0" lang="en-US" sz="2000" b="0" u="none" strike="noStrike" kern="1200" cap="none" spc="0" normalizeH="0" baseline="0" noProof="0" dirty="0">
                <a:ln>
                  <a:noFill/>
                </a:ln>
                <a:solidFill>
                  <a:sysClr val="windowText" lastClr="000000"/>
                </a:solidFill>
                <a:effectLst/>
                <a:uLnTx/>
                <a:uFillTx/>
                <a:latin typeface="+mn-lt"/>
                <a:cs typeface="Arial Narrow" panose="020B0604020202020204" pitchFamily="34" charset="0"/>
              </a:rPr>
              <a:t>Campus I</a:t>
            </a:r>
            <a:r>
              <a:rPr lang="en-US" sz="2000" b="0" dirty="0" err="1">
                <a:solidFill>
                  <a:sysClr val="windowText" lastClr="000000"/>
                </a:solidFill>
                <a:latin typeface="+mn-lt"/>
                <a:cs typeface="Arial Narrow" panose="020B0604020202020204" pitchFamily="34" charset="0"/>
              </a:rPr>
              <a:t>nfrastructure</a:t>
            </a:r>
            <a:r>
              <a:rPr lang="en-US" sz="2000" b="0" dirty="0">
                <a:solidFill>
                  <a:sysClr val="windowText" lastClr="000000"/>
                </a:solidFill>
                <a:latin typeface="+mn-lt"/>
                <a:cs typeface="Arial Narrow" panose="020B0604020202020204" pitchFamily="34" charset="0"/>
              </a:rPr>
              <a:t> Modernization</a:t>
            </a:r>
          </a:p>
          <a:p>
            <a:pPr marR="0" lvl="1" algn="l" defTabSz="457178" rtl="0" eaLnBrk="0" fontAlgn="base" latinLnBrk="0" hangingPunct="0">
              <a:lnSpc>
                <a:spcPct val="150000"/>
              </a:lnSpc>
              <a:spcBef>
                <a:spcPct val="20000"/>
              </a:spcBef>
              <a:spcAft>
                <a:spcPct val="0"/>
              </a:spcAft>
              <a:buClrTx/>
              <a:buSzTx/>
              <a:buFont typeface="Arial" panose="020B0604020202020204" pitchFamily="34" charset="0"/>
              <a:buChar char="•"/>
              <a:tabLst/>
              <a:defRPr/>
            </a:pPr>
            <a:r>
              <a:rPr kumimoji="0" lang="en-US" sz="2000" b="0" u="none" strike="noStrike" kern="1200" cap="none" spc="0" normalizeH="0" baseline="0" noProof="0" dirty="0">
                <a:ln>
                  <a:noFill/>
                </a:ln>
                <a:solidFill>
                  <a:sysClr val="windowText" lastClr="000000"/>
                </a:solidFill>
                <a:effectLst/>
                <a:uLnTx/>
                <a:uFillTx/>
                <a:latin typeface="+mn-lt"/>
                <a:cs typeface="Arial Narrow" panose="020B0604020202020204" pitchFamily="34" charset="0"/>
              </a:rPr>
              <a:t>Steam and Chilled Water Plant Modernization</a:t>
            </a:r>
          </a:p>
          <a:p>
            <a:pPr marL="457176" marR="0" lvl="1" indent="0" algn="l" defTabSz="457178" rtl="0" eaLnBrk="0" fontAlgn="base" latinLnBrk="0" hangingPunct="0">
              <a:lnSpc>
                <a:spcPts val="1500"/>
              </a:lnSpc>
              <a:spcBef>
                <a:spcPct val="20000"/>
              </a:spcBef>
              <a:spcAft>
                <a:spcPct val="0"/>
              </a:spcAft>
              <a:buClrTx/>
              <a:buSzTx/>
              <a:buNone/>
              <a:tabLst/>
              <a:defRPr/>
            </a:pPr>
            <a:endParaRPr kumimoji="0" lang="en-US" sz="2800" b="0" u="none" strike="noStrike" kern="1200" cap="none" spc="0" normalizeH="0" baseline="0" noProof="0" dirty="0">
              <a:ln>
                <a:noFill/>
              </a:ln>
              <a:solidFill>
                <a:sysClr val="windowText" lastClr="000000"/>
              </a:solidFill>
              <a:effectLst/>
              <a:uLnTx/>
              <a:uFillTx/>
              <a:latin typeface="+mn-lt"/>
              <a:cs typeface="Arial Narrow" panose="020B0604020202020204" pitchFamily="34" charset="0"/>
            </a:endParaRPr>
          </a:p>
          <a:p>
            <a:pPr marL="342882" marR="0" lvl="0" indent="-342882" algn="l" defTabSz="457178" rtl="0" eaLnBrk="0" fontAlgn="base" latinLnBrk="0" hangingPunct="0">
              <a:lnSpc>
                <a:spcPct val="100000"/>
              </a:lnSpc>
              <a:spcBef>
                <a:spcPct val="20000"/>
              </a:spcBef>
              <a:spcAft>
                <a:spcPct val="0"/>
              </a:spcAft>
              <a:buClrTx/>
              <a:buSzTx/>
              <a:buFont typeface="Arial" charset="0"/>
              <a:buChar char="•"/>
              <a:tabLst/>
              <a:defRPr/>
            </a:pPr>
            <a:endParaRPr kumimoji="0" lang="en-US" sz="3200" b="1" i="0" u="none" strike="noStrike" kern="1200" cap="none" spc="0" normalizeH="0" baseline="0" noProof="0" dirty="0">
              <a:ln>
                <a:noFill/>
              </a:ln>
              <a:solidFill>
                <a:sysClr val="windowText" lastClr="000000"/>
              </a:solidFill>
              <a:effectLst/>
              <a:uLnTx/>
              <a:uFillTx/>
              <a:latin typeface="+mn-lt"/>
              <a:ea typeface="ＭＳ Ｐゴシック" charset="0"/>
            </a:endParaRPr>
          </a:p>
        </p:txBody>
      </p:sp>
    </p:spTree>
    <p:extLst>
      <p:ext uri="{BB962C8B-B14F-4D97-AF65-F5344CB8AC3E}">
        <p14:creationId xmlns:p14="http://schemas.microsoft.com/office/powerpoint/2010/main" val="3474142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gray background&#10;&#10;Description automatically generated">
            <a:extLst>
              <a:ext uri="{FF2B5EF4-FFF2-40B4-BE49-F238E27FC236}">
                <a16:creationId xmlns:a16="http://schemas.microsoft.com/office/drawing/2014/main" id="{5F64F5DE-5C1E-15BD-23D3-78005D8B51BB}"/>
              </a:ext>
            </a:extLst>
          </p:cNvPr>
          <p:cNvPicPr>
            <a:picLocks noChangeAspect="1"/>
          </p:cNvPicPr>
          <p:nvPr/>
        </p:nvPicPr>
        <p:blipFill>
          <a:blip r:embed="rId3"/>
          <a:stretch>
            <a:fillRect/>
          </a:stretch>
        </p:blipFill>
        <p:spPr>
          <a:xfrm>
            <a:off x="4863041" y="4741563"/>
            <a:ext cx="7153939" cy="1441879"/>
          </a:xfrm>
          <a:prstGeom prst="rect">
            <a:avLst/>
          </a:prstGeom>
        </p:spPr>
      </p:pic>
      <p:pic>
        <p:nvPicPr>
          <p:cNvPr id="27" name="Picture Placeholder 26" descr="A large building with glass windows&#10;&#10;Description automatically generated">
            <a:extLst>
              <a:ext uri="{FF2B5EF4-FFF2-40B4-BE49-F238E27FC236}">
                <a16:creationId xmlns:a16="http://schemas.microsoft.com/office/drawing/2014/main" id="{9BEFA3E4-BA5C-14F1-1053-9B2042FE2354}"/>
              </a:ext>
            </a:extLst>
          </p:cNvPr>
          <p:cNvPicPr preferRelativeResize="0">
            <a:picLocks noGrp="1"/>
          </p:cNvPicPr>
          <p:nvPr>
            <p:ph type="pic" idx="1"/>
          </p:nvPr>
        </p:nvPicPr>
        <p:blipFill rotWithShape="1">
          <a:blip r:embed="rId4"/>
          <a:srcRect l="-360" t="307" r="360" b="-2881"/>
          <a:stretch/>
        </p:blipFill>
        <p:spPr>
          <a:xfrm>
            <a:off x="4870902" y="2494845"/>
            <a:ext cx="7138219" cy="3202848"/>
          </a:xfrm>
        </p:spPr>
      </p:pic>
      <p:sp>
        <p:nvSpPr>
          <p:cNvPr id="9" name="Text Placeholder 8">
            <a:extLst>
              <a:ext uri="{FF2B5EF4-FFF2-40B4-BE49-F238E27FC236}">
                <a16:creationId xmlns:a16="http://schemas.microsoft.com/office/drawing/2014/main" id="{6746D4D2-F7D3-62F1-2F81-3647A668EF4A}"/>
              </a:ext>
            </a:extLst>
          </p:cNvPr>
          <p:cNvSpPr>
            <a:spLocks noGrp="1"/>
          </p:cNvSpPr>
          <p:nvPr>
            <p:ph type="body" sz="half" idx="2"/>
          </p:nvPr>
        </p:nvSpPr>
        <p:spPr>
          <a:xfrm>
            <a:off x="182880" y="394868"/>
            <a:ext cx="11521545" cy="448699"/>
          </a:xfrm>
        </p:spPr>
        <p:txBody>
          <a:bodyPr>
            <a:normAutofit/>
          </a:bodyPr>
          <a:lstStyle/>
          <a:p>
            <a:r>
              <a:rPr lang="en-US" sz="2600" dirty="0"/>
              <a:t>HEALTH SCIENCES SIMULATION CENTER &amp; COLLABORATION HUB</a:t>
            </a:r>
          </a:p>
        </p:txBody>
      </p:sp>
      <p:sp>
        <p:nvSpPr>
          <p:cNvPr id="23" name="Text Placeholder 22">
            <a:extLst>
              <a:ext uri="{FF2B5EF4-FFF2-40B4-BE49-F238E27FC236}">
                <a16:creationId xmlns:a16="http://schemas.microsoft.com/office/drawing/2014/main" id="{E6981D50-FECE-59B3-483C-BA5DD3E4AC86}"/>
              </a:ext>
            </a:extLst>
          </p:cNvPr>
          <p:cNvSpPr>
            <a:spLocks noGrp="1"/>
          </p:cNvSpPr>
          <p:nvPr>
            <p:ph type="body" sz="half" idx="13"/>
          </p:nvPr>
        </p:nvSpPr>
        <p:spPr>
          <a:xfrm>
            <a:off x="281609" y="1329316"/>
            <a:ext cx="11628782" cy="899022"/>
          </a:xfrm>
        </p:spPr>
        <p:txBody>
          <a:bodyPr>
            <a:no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1400" b="1" kern="100" dirty="0">
                <a:effectLst/>
                <a:ea typeface="Calibri" panose="020F0502020204030204" pitchFamily="34" charset="0"/>
              </a:rPr>
              <a:t>THE NEED: </a:t>
            </a:r>
            <a:r>
              <a:rPr kumimoji="0" lang="en-US" altLang="en-US" sz="1400" u="none" strike="noStrike" cap="none" normalizeH="0" baseline="0" dirty="0">
                <a:ln>
                  <a:noFill/>
                </a:ln>
                <a:solidFill>
                  <a:schemeClr val="tx1"/>
                </a:solidFill>
                <a:effectLst/>
                <a:ea typeface="Calibri" panose="020F0502020204030204" pitchFamily="34" charset="0"/>
                <a:cs typeface="Arial" panose="020B0604020202020204" pitchFamily="34" charset="0"/>
              </a:rPr>
              <a:t>Kentucky faces a critical need for skilled health care workers. Located in the heart of Louisville’s downtown medical district, the Health Simulation Center and Collaboration Hub will bring together several academic health care disciplines and provide the latest training opportunities for UofL and for the health care community.</a:t>
            </a:r>
            <a:endParaRPr kumimoji="0" lang="en-US" altLang="en-US" sz="1400" u="none" strike="noStrike" cap="none" normalizeH="0" baseline="0" dirty="0">
              <a:ln>
                <a:noFill/>
              </a:ln>
              <a:solidFill>
                <a:schemeClr val="tx1"/>
              </a:solidFill>
              <a:effectLst/>
              <a:cs typeface="Arial" panose="020B0604020202020204" pitchFamily="34" charset="0"/>
            </a:endParaRPr>
          </a:p>
        </p:txBody>
      </p:sp>
      <p:sp>
        <p:nvSpPr>
          <p:cNvPr id="30" name="TextBox 29">
            <a:extLst>
              <a:ext uri="{FF2B5EF4-FFF2-40B4-BE49-F238E27FC236}">
                <a16:creationId xmlns:a16="http://schemas.microsoft.com/office/drawing/2014/main" id="{67498B1E-2FD6-60D3-40C0-0728D0887EF2}"/>
              </a:ext>
            </a:extLst>
          </p:cNvPr>
          <p:cNvSpPr txBox="1"/>
          <p:nvPr/>
        </p:nvSpPr>
        <p:spPr>
          <a:xfrm>
            <a:off x="281609" y="2428568"/>
            <a:ext cx="4408786" cy="3539430"/>
          </a:xfrm>
          <a:prstGeom prst="rect">
            <a:avLst/>
          </a:prstGeom>
          <a:noFill/>
        </p:spPr>
        <p:txBody>
          <a:bodyPr wrap="square" rtlCol="0">
            <a:spAutoFit/>
          </a:bodyPr>
          <a:lstStyle/>
          <a:p>
            <a:pPr marL="514350" indent="-285750">
              <a:buFont typeface="Arial" panose="020B0604020202020204" pitchFamily="34" charset="0"/>
              <a:buChar char="•"/>
            </a:pPr>
            <a:r>
              <a:rPr lang="en-US" sz="1400" kern="100" dirty="0">
                <a:effectLst/>
                <a:latin typeface="Arial" panose="020B0604020202020204" pitchFamily="34" charset="0"/>
                <a:ea typeface="Calibri" panose="020F0502020204030204" pitchFamily="34" charset="0"/>
                <a:cs typeface="Arial" panose="020B0604020202020204" pitchFamily="34" charset="0"/>
              </a:rPr>
              <a:t>Provides advanced technology and educational resources, research labs, classrooms and meeting spaces</a:t>
            </a:r>
          </a:p>
          <a:p>
            <a:pPr marL="228600"/>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p>
            <a:pPr marL="514350" indent="-285750">
              <a:buFont typeface="Arial" panose="020B0604020202020204" pitchFamily="34" charset="0"/>
              <a:buChar char="•"/>
            </a:pPr>
            <a:r>
              <a:rPr lang="en-US" sz="1400" kern="100" dirty="0">
                <a:effectLst/>
                <a:latin typeface="Arial" panose="020B0604020202020204" pitchFamily="34" charset="0"/>
                <a:ea typeface="Calibri" panose="020F0502020204030204" pitchFamily="34" charset="0"/>
                <a:cs typeface="Arial" panose="020B0604020202020204" pitchFamily="34" charset="0"/>
              </a:rPr>
              <a:t>Expands multidisciplinary research opportunities in medicine, dentistry, nursing and public health</a:t>
            </a:r>
          </a:p>
          <a:p>
            <a:pPr marL="228600"/>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p>
            <a:pPr marL="514350" indent="-285750">
              <a:buFont typeface="Arial" panose="020B0604020202020204" pitchFamily="34" charset="0"/>
              <a:buChar char="•"/>
            </a:pPr>
            <a:r>
              <a:rPr lang="en-US" sz="1400" kern="100" dirty="0">
                <a:effectLst/>
                <a:latin typeface="Arial" panose="020B0604020202020204" pitchFamily="34" charset="0"/>
                <a:ea typeface="Calibri" panose="020F0502020204030204" pitchFamily="34" charset="0"/>
                <a:cs typeface="Arial" panose="020B0604020202020204" pitchFamily="34" charset="0"/>
              </a:rPr>
              <a:t>Interactive simulation lab to hone health care skills, refine advanced techniques and learn social, interactive patient care techniques </a:t>
            </a:r>
          </a:p>
          <a:p>
            <a:pPr marL="228600"/>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p>
            <a:pPr marL="514350" indent="-285750">
              <a:buFont typeface="Arial" panose="020B0604020202020204" pitchFamily="34" charset="0"/>
              <a:buChar char="•"/>
            </a:pPr>
            <a:r>
              <a:rPr lang="en-US" sz="1400" kern="100" dirty="0">
                <a:effectLst/>
                <a:latin typeface="Arial" panose="020B0604020202020204" pitchFamily="34" charset="0"/>
                <a:ea typeface="Calibri" panose="020F0502020204030204" pitchFamily="34" charset="0"/>
                <a:cs typeface="Arial" panose="020B0604020202020204" pitchFamily="34" charset="0"/>
              </a:rPr>
              <a:t>Labs engineered to address complex and varied situations across the healthcare spectrum, from telehealth to simulated operating rooms and intensive care units</a:t>
            </a:r>
            <a:endParaRPr lang="en-US" sz="1400" dirty="0"/>
          </a:p>
        </p:txBody>
      </p:sp>
      <p:sp>
        <p:nvSpPr>
          <p:cNvPr id="31" name="Rectangle 30">
            <a:extLst>
              <a:ext uri="{FF2B5EF4-FFF2-40B4-BE49-F238E27FC236}">
                <a16:creationId xmlns:a16="http://schemas.microsoft.com/office/drawing/2014/main" id="{44D81F49-779A-51B1-C71D-6FF2CFEE4AD7}"/>
              </a:ext>
            </a:extLst>
          </p:cNvPr>
          <p:cNvSpPr/>
          <p:nvPr/>
        </p:nvSpPr>
        <p:spPr>
          <a:xfrm>
            <a:off x="8195405" y="5581276"/>
            <a:ext cx="3813717" cy="60216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171CEAE-384E-1855-6C52-1753A8A2046B}"/>
              </a:ext>
            </a:extLst>
          </p:cNvPr>
          <p:cNvSpPr txBox="1"/>
          <p:nvPr/>
        </p:nvSpPr>
        <p:spPr>
          <a:xfrm>
            <a:off x="8363050" y="5697693"/>
            <a:ext cx="6098582"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Projected budget: $280 million</a:t>
            </a:r>
            <a:endParaRPr kumimoji="0" lang="en-US" altLang="en-US" sz="1800" b="1"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E79FC7A-461D-DEE4-0FEA-AD641FF4232D}"/>
              </a:ext>
            </a:extLst>
          </p:cNvPr>
          <p:cNvSpPr/>
          <p:nvPr/>
        </p:nvSpPr>
        <p:spPr>
          <a:xfrm flipV="1">
            <a:off x="4901064" y="2485513"/>
            <a:ext cx="7138219"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4164118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gray background&#10;&#10;Description automatically generated">
            <a:extLst>
              <a:ext uri="{FF2B5EF4-FFF2-40B4-BE49-F238E27FC236}">
                <a16:creationId xmlns:a16="http://schemas.microsoft.com/office/drawing/2014/main" id="{6809CD02-F6D6-957F-8FBC-53EABD78D69D}"/>
              </a:ext>
            </a:extLst>
          </p:cNvPr>
          <p:cNvPicPr>
            <a:picLocks noChangeAspect="1"/>
          </p:cNvPicPr>
          <p:nvPr/>
        </p:nvPicPr>
        <p:blipFill>
          <a:blip r:embed="rId3"/>
          <a:stretch>
            <a:fillRect/>
          </a:stretch>
        </p:blipFill>
        <p:spPr>
          <a:xfrm>
            <a:off x="4878761" y="4744296"/>
            <a:ext cx="7153939" cy="1551082"/>
          </a:xfrm>
          <a:prstGeom prst="rect">
            <a:avLst/>
          </a:prstGeom>
        </p:spPr>
      </p:pic>
      <p:pic>
        <p:nvPicPr>
          <p:cNvPr id="27" name="Picture Placeholder 26">
            <a:extLst>
              <a:ext uri="{FF2B5EF4-FFF2-40B4-BE49-F238E27FC236}">
                <a16:creationId xmlns:a16="http://schemas.microsoft.com/office/drawing/2014/main" id="{9BEFA3E4-BA5C-14F1-1053-9B2042FE2354}"/>
              </a:ext>
            </a:extLst>
          </p:cNvPr>
          <p:cNvPicPr preferRelativeResize="0">
            <a:picLocks noGrp="1"/>
          </p:cNvPicPr>
          <p:nvPr>
            <p:ph type="pic" idx="1"/>
          </p:nvPr>
        </p:nvPicPr>
        <p:blipFill>
          <a:blip r:embed="rId4"/>
          <a:srcRect l="10585" r="10585"/>
          <a:stretch/>
        </p:blipFill>
        <p:spPr>
          <a:xfrm>
            <a:off x="4870902" y="2494845"/>
            <a:ext cx="7138219" cy="3202848"/>
          </a:xfrm>
        </p:spPr>
      </p:pic>
      <p:sp>
        <p:nvSpPr>
          <p:cNvPr id="9" name="Text Placeholder 8">
            <a:extLst>
              <a:ext uri="{FF2B5EF4-FFF2-40B4-BE49-F238E27FC236}">
                <a16:creationId xmlns:a16="http://schemas.microsoft.com/office/drawing/2014/main" id="{6746D4D2-F7D3-62F1-2F81-3647A668EF4A}"/>
              </a:ext>
            </a:extLst>
          </p:cNvPr>
          <p:cNvSpPr>
            <a:spLocks noGrp="1"/>
          </p:cNvSpPr>
          <p:nvPr>
            <p:ph type="body" sz="half" idx="2"/>
          </p:nvPr>
        </p:nvSpPr>
        <p:spPr>
          <a:xfrm>
            <a:off x="182880" y="394868"/>
            <a:ext cx="11521545" cy="448699"/>
          </a:xfrm>
        </p:spPr>
        <p:txBody>
          <a:bodyPr>
            <a:normAutofit/>
          </a:bodyPr>
          <a:lstStyle/>
          <a:p>
            <a:r>
              <a:rPr lang="en-US" sz="2600" dirty="0"/>
              <a:t>STEM ACADEMIC CENTER</a:t>
            </a:r>
          </a:p>
        </p:txBody>
      </p:sp>
      <p:sp>
        <p:nvSpPr>
          <p:cNvPr id="23" name="Text Placeholder 22">
            <a:extLst>
              <a:ext uri="{FF2B5EF4-FFF2-40B4-BE49-F238E27FC236}">
                <a16:creationId xmlns:a16="http://schemas.microsoft.com/office/drawing/2014/main" id="{E6981D50-FECE-59B3-483C-BA5DD3E4AC86}"/>
              </a:ext>
            </a:extLst>
          </p:cNvPr>
          <p:cNvSpPr>
            <a:spLocks noGrp="1"/>
          </p:cNvSpPr>
          <p:nvPr>
            <p:ph type="body" sz="half" idx="13"/>
          </p:nvPr>
        </p:nvSpPr>
        <p:spPr>
          <a:xfrm>
            <a:off x="281609" y="1329316"/>
            <a:ext cx="11628782" cy="899022"/>
          </a:xfrm>
        </p:spPr>
        <p:txBody>
          <a:bodyPr>
            <a:noAutofit/>
          </a:bodyPr>
          <a:lstStyle/>
          <a:p>
            <a:pPr marL="0" marR="0">
              <a:lnSpc>
                <a:spcPct val="107000"/>
              </a:lnSpc>
              <a:spcBef>
                <a:spcPts val="0"/>
              </a:spcBef>
              <a:spcAft>
                <a:spcPts val="800"/>
              </a:spcAft>
            </a:pPr>
            <a:r>
              <a:rPr lang="en-US" sz="1400" b="1" kern="100" dirty="0">
                <a:effectLst/>
                <a:ea typeface="Calibri" panose="020F0502020204030204" pitchFamily="34" charset="0"/>
              </a:rPr>
              <a:t>THE NEED: </a:t>
            </a:r>
            <a:r>
              <a:rPr lang="en-US" sz="1400" kern="100" dirty="0">
                <a:ea typeface="Calibri" panose="020F0502020204030204" pitchFamily="34" charset="0"/>
              </a:rPr>
              <a:t>Workers trained in STEM </a:t>
            </a:r>
            <a:r>
              <a:rPr lang="en-US" sz="1400" kern="100" dirty="0">
                <a:effectLst/>
                <a:ea typeface="Calibri" panose="020F0502020204030204" pitchFamily="34" charset="0"/>
              </a:rPr>
              <a:t>disciplines are central to the Commonwealth’s future economic growth and the state remaining competitive in regional, national, and global markets. UofL is ramping up its efforts to accommodate more students in these areas. The proposed Science, Technology, Engineering and Math building will provide desperately needed, modern space for academic program growth in STEM fields.</a:t>
            </a:r>
          </a:p>
        </p:txBody>
      </p:sp>
      <p:sp>
        <p:nvSpPr>
          <p:cNvPr id="30" name="TextBox 29">
            <a:extLst>
              <a:ext uri="{FF2B5EF4-FFF2-40B4-BE49-F238E27FC236}">
                <a16:creationId xmlns:a16="http://schemas.microsoft.com/office/drawing/2014/main" id="{67498B1E-2FD6-60D3-40C0-0728D0887EF2}"/>
              </a:ext>
            </a:extLst>
          </p:cNvPr>
          <p:cNvSpPr txBox="1"/>
          <p:nvPr/>
        </p:nvSpPr>
        <p:spPr>
          <a:xfrm>
            <a:off x="281609" y="2428568"/>
            <a:ext cx="4408786" cy="2677656"/>
          </a:xfrm>
          <a:prstGeom prst="rect">
            <a:avLst/>
          </a:prstGeom>
          <a:noFill/>
        </p:spPr>
        <p:txBody>
          <a:bodyPr wrap="square" rtlCol="0">
            <a:spAutoFit/>
          </a:bodyPr>
          <a:lstStyle/>
          <a:p>
            <a:pPr marL="171450" marR="0" indent="-171450">
              <a:spcBef>
                <a:spcPts val="0"/>
              </a:spcBef>
              <a:spcAft>
                <a:spcPts val="0"/>
              </a:spcAft>
              <a:buFont typeface="Arial" panose="020B0604020202020204" pitchFamily="34" charset="0"/>
              <a:buChar char="•"/>
            </a:pPr>
            <a:r>
              <a:rPr lang="en-US" sz="1400" kern="100" dirty="0">
                <a:effectLst/>
                <a:latin typeface="Arial" panose="020B0604020202020204" pitchFamily="34" charset="0"/>
                <a:ea typeface="Calibri" panose="020F0502020204030204" pitchFamily="34" charset="0"/>
                <a:cs typeface="Arial" panose="020B0604020202020204" pitchFamily="34" charset="0"/>
              </a:rPr>
              <a:t>Accommodates anticipated increase in enrollment among STEM students</a:t>
            </a:r>
          </a:p>
          <a:p>
            <a:pPr marL="171450" marR="0" indent="-171450">
              <a:spcBef>
                <a:spcPts val="0"/>
              </a:spcBef>
              <a:spcAft>
                <a:spcPts val="0"/>
              </a:spcAft>
              <a:buFont typeface="Arial" panose="020B0604020202020204" pitchFamily="34" charset="0"/>
              <a:buChar char="•"/>
            </a:pP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spcBef>
                <a:spcPts val="0"/>
              </a:spcBef>
              <a:spcAft>
                <a:spcPts val="0"/>
              </a:spcAft>
              <a:buFont typeface="Arial" panose="020B0604020202020204" pitchFamily="34" charset="0"/>
              <a:buChar char="•"/>
            </a:pPr>
            <a:r>
              <a:rPr lang="en-US" sz="1400" kern="100" dirty="0">
                <a:effectLst/>
                <a:latin typeface="Arial" panose="020B0604020202020204" pitchFamily="34" charset="0"/>
                <a:ea typeface="Calibri" panose="020F0502020204030204" pitchFamily="34" charset="0"/>
                <a:cs typeface="Arial" panose="020B0604020202020204" pitchFamily="34" charset="0"/>
              </a:rPr>
              <a:t>Provides a dynamic learning environment including enhanced teaching methodologies, advanced technology and interactive learning tools</a:t>
            </a:r>
          </a:p>
          <a:p>
            <a:pPr marL="171450" marR="0" indent="-171450">
              <a:spcBef>
                <a:spcPts val="0"/>
              </a:spcBef>
              <a:spcAft>
                <a:spcPts val="0"/>
              </a:spcAft>
              <a:buFont typeface="Arial" panose="020B0604020202020204" pitchFamily="34" charset="0"/>
              <a:buChar char="•"/>
            </a:pP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spcBef>
                <a:spcPts val="0"/>
              </a:spcBef>
              <a:spcAft>
                <a:spcPts val="0"/>
              </a:spcAft>
              <a:buFont typeface="Arial" panose="020B0604020202020204" pitchFamily="34" charset="0"/>
              <a:buChar char="•"/>
            </a:pPr>
            <a:r>
              <a:rPr lang="en-US" sz="1400" kern="100" dirty="0">
                <a:effectLst/>
                <a:latin typeface="Arial" panose="020B0604020202020204" pitchFamily="34" charset="0"/>
                <a:ea typeface="Calibri" panose="020F0502020204030204" pitchFamily="34" charset="0"/>
                <a:cs typeface="Arial" panose="020B0604020202020204" pitchFamily="34" charset="0"/>
              </a:rPr>
              <a:t>Increases student retention in STEM fields</a:t>
            </a:r>
          </a:p>
          <a:p>
            <a:pPr marL="171450" marR="0" indent="-171450">
              <a:spcBef>
                <a:spcPts val="0"/>
              </a:spcBef>
              <a:spcAft>
                <a:spcPts val="0"/>
              </a:spcAft>
              <a:buFont typeface="Arial" panose="020B0604020202020204" pitchFamily="34" charset="0"/>
              <a:buChar char="•"/>
            </a:pP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spcBef>
                <a:spcPts val="0"/>
              </a:spcBef>
              <a:spcAft>
                <a:spcPts val="0"/>
              </a:spcAft>
              <a:buFont typeface="Arial" panose="020B0604020202020204" pitchFamily="34" charset="0"/>
              <a:buChar char="•"/>
            </a:pPr>
            <a:r>
              <a:rPr lang="en-US" sz="1400" kern="100" dirty="0">
                <a:effectLst/>
                <a:latin typeface="Arial" panose="020B0604020202020204" pitchFamily="34" charset="0"/>
                <a:ea typeface="Calibri" panose="020F0502020204030204" pitchFamily="34" charset="0"/>
                <a:cs typeface="Arial" panose="020B0604020202020204" pitchFamily="34" charset="0"/>
              </a:rPr>
              <a:t>State-of-the-art academic center enables the university to compete with other states, which are building similar facilities</a:t>
            </a:r>
          </a:p>
        </p:txBody>
      </p:sp>
      <p:sp>
        <p:nvSpPr>
          <p:cNvPr id="31" name="Rectangle 30">
            <a:extLst>
              <a:ext uri="{FF2B5EF4-FFF2-40B4-BE49-F238E27FC236}">
                <a16:creationId xmlns:a16="http://schemas.microsoft.com/office/drawing/2014/main" id="{44D81F49-779A-51B1-C71D-6FF2CFEE4AD7}"/>
              </a:ext>
            </a:extLst>
          </p:cNvPr>
          <p:cNvSpPr/>
          <p:nvPr/>
        </p:nvSpPr>
        <p:spPr>
          <a:xfrm>
            <a:off x="8203263" y="5707025"/>
            <a:ext cx="3813717" cy="60216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B87781E-90CC-5E8F-B9B7-A2508EDC4F58}"/>
              </a:ext>
            </a:extLst>
          </p:cNvPr>
          <p:cNvSpPr/>
          <p:nvPr/>
        </p:nvSpPr>
        <p:spPr>
          <a:xfrm flipV="1">
            <a:off x="4878762" y="2485513"/>
            <a:ext cx="7138219"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 name="TextBox 4">
            <a:extLst>
              <a:ext uri="{FF2B5EF4-FFF2-40B4-BE49-F238E27FC236}">
                <a16:creationId xmlns:a16="http://schemas.microsoft.com/office/drawing/2014/main" id="{EE5D9BEA-87C8-84B1-9EDC-B7BD63D63BB2}"/>
              </a:ext>
            </a:extLst>
          </p:cNvPr>
          <p:cNvSpPr txBox="1"/>
          <p:nvPr/>
        </p:nvSpPr>
        <p:spPr>
          <a:xfrm>
            <a:off x="8515450" y="5850093"/>
            <a:ext cx="3501530"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Projected budget: $</a:t>
            </a:r>
            <a:r>
              <a:rPr lang="en-US" altLang="en-US" b="1" dirty="0">
                <a:solidFill>
                  <a:schemeClr val="bg1"/>
                </a:solidFill>
                <a:latin typeface="Arial" panose="020B0604020202020204" pitchFamily="34" charset="0"/>
                <a:ea typeface="Calibri" panose="020F0502020204030204" pitchFamily="34" charset="0"/>
                <a:cs typeface="Arial" panose="020B0604020202020204" pitchFamily="34" charset="0"/>
              </a:rPr>
              <a:t>142</a:t>
            </a:r>
            <a:r>
              <a:rPr kumimoji="0" lang="en-US" altLang="en-US" sz="1800" b="1"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 million</a:t>
            </a:r>
            <a:endParaRPr kumimoji="0" lang="en-US" altLang="en-US" sz="1800" b="1"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3414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gray background&#10;&#10;Description automatically generated">
            <a:extLst>
              <a:ext uri="{FF2B5EF4-FFF2-40B4-BE49-F238E27FC236}">
                <a16:creationId xmlns:a16="http://schemas.microsoft.com/office/drawing/2014/main" id="{72BC7983-5AD0-EC16-EA93-025D40CF00E4}"/>
              </a:ext>
            </a:extLst>
          </p:cNvPr>
          <p:cNvPicPr>
            <a:picLocks noChangeAspect="1"/>
          </p:cNvPicPr>
          <p:nvPr/>
        </p:nvPicPr>
        <p:blipFill>
          <a:blip r:embed="rId3"/>
          <a:stretch>
            <a:fillRect/>
          </a:stretch>
        </p:blipFill>
        <p:spPr>
          <a:xfrm>
            <a:off x="4863041" y="4741563"/>
            <a:ext cx="7153939" cy="1441879"/>
          </a:xfrm>
          <a:prstGeom prst="rect">
            <a:avLst/>
          </a:prstGeom>
        </p:spPr>
      </p:pic>
      <p:pic>
        <p:nvPicPr>
          <p:cNvPr id="27" name="Picture Placeholder 26">
            <a:extLst>
              <a:ext uri="{FF2B5EF4-FFF2-40B4-BE49-F238E27FC236}">
                <a16:creationId xmlns:a16="http://schemas.microsoft.com/office/drawing/2014/main" id="{9BEFA3E4-BA5C-14F1-1053-9B2042FE2354}"/>
              </a:ext>
            </a:extLst>
          </p:cNvPr>
          <p:cNvPicPr preferRelativeResize="0">
            <a:picLocks noGrp="1"/>
          </p:cNvPicPr>
          <p:nvPr>
            <p:ph type="pic" idx="1"/>
          </p:nvPr>
        </p:nvPicPr>
        <p:blipFill>
          <a:blip r:embed="rId4"/>
          <a:srcRect l="10585" r="10585"/>
          <a:stretch/>
        </p:blipFill>
        <p:spPr>
          <a:xfrm>
            <a:off x="4870902" y="2494845"/>
            <a:ext cx="7138219" cy="3202848"/>
          </a:xfrm>
        </p:spPr>
      </p:pic>
      <p:sp>
        <p:nvSpPr>
          <p:cNvPr id="9" name="Text Placeholder 8">
            <a:extLst>
              <a:ext uri="{FF2B5EF4-FFF2-40B4-BE49-F238E27FC236}">
                <a16:creationId xmlns:a16="http://schemas.microsoft.com/office/drawing/2014/main" id="{6746D4D2-F7D3-62F1-2F81-3647A668EF4A}"/>
              </a:ext>
            </a:extLst>
          </p:cNvPr>
          <p:cNvSpPr>
            <a:spLocks noGrp="1"/>
          </p:cNvSpPr>
          <p:nvPr>
            <p:ph type="body" sz="half" idx="2"/>
          </p:nvPr>
        </p:nvSpPr>
        <p:spPr>
          <a:xfrm>
            <a:off x="182880" y="394868"/>
            <a:ext cx="11521545" cy="448699"/>
          </a:xfrm>
        </p:spPr>
        <p:txBody>
          <a:bodyPr>
            <a:noAutofit/>
          </a:bodyPr>
          <a:lstStyle/>
          <a:p>
            <a:pPr marL="0" marR="0">
              <a:lnSpc>
                <a:spcPct val="107000"/>
              </a:lnSpc>
              <a:spcBef>
                <a:spcPts val="0"/>
              </a:spcBef>
              <a:spcAft>
                <a:spcPts val="800"/>
              </a:spcAft>
            </a:pPr>
            <a:r>
              <a:rPr lang="en-US" sz="2600" kern="100" dirty="0">
                <a:effectLst/>
                <a:ea typeface="Calibri" panose="020F0502020204030204" pitchFamily="34" charset="0"/>
              </a:rPr>
              <a:t>COLLEGE OF ARTS &amp; SCIENCES REINVENTION</a:t>
            </a:r>
          </a:p>
        </p:txBody>
      </p:sp>
      <p:sp>
        <p:nvSpPr>
          <p:cNvPr id="23" name="Text Placeholder 22">
            <a:extLst>
              <a:ext uri="{FF2B5EF4-FFF2-40B4-BE49-F238E27FC236}">
                <a16:creationId xmlns:a16="http://schemas.microsoft.com/office/drawing/2014/main" id="{E6981D50-FECE-59B3-483C-BA5DD3E4AC86}"/>
              </a:ext>
            </a:extLst>
          </p:cNvPr>
          <p:cNvSpPr>
            <a:spLocks noGrp="1"/>
          </p:cNvSpPr>
          <p:nvPr>
            <p:ph type="body" sz="half" idx="13"/>
          </p:nvPr>
        </p:nvSpPr>
        <p:spPr>
          <a:xfrm>
            <a:off x="281609" y="1329316"/>
            <a:ext cx="11628782" cy="899022"/>
          </a:xfrm>
        </p:spPr>
        <p:txBody>
          <a:bodyPr>
            <a:noAutofit/>
          </a:bodyPr>
          <a:lstStyle/>
          <a:p>
            <a:pPr marL="0" marR="0">
              <a:lnSpc>
                <a:spcPct val="107000"/>
              </a:lnSpc>
              <a:spcBef>
                <a:spcPts val="0"/>
              </a:spcBef>
              <a:spcAft>
                <a:spcPts val="800"/>
              </a:spcAft>
            </a:pPr>
            <a:r>
              <a:rPr lang="en-US" sz="1400" b="1" kern="100" dirty="0">
                <a:effectLst/>
                <a:ea typeface="Calibri" panose="020F0502020204030204" pitchFamily="34" charset="0"/>
              </a:rPr>
              <a:t>THE NEED: </a:t>
            </a:r>
            <a:r>
              <a:rPr lang="en-US" sz="1400" kern="100" dirty="0">
                <a:effectLst/>
                <a:ea typeface="Calibri" panose="020F0502020204030204" pitchFamily="34" charset="0"/>
              </a:rPr>
              <a:t>Renovation and upgrades to classrooms, instructional laboratories, studios and student support areas in several critical academic buildings are vital to our students’ learning environment.</a:t>
            </a:r>
          </a:p>
        </p:txBody>
      </p:sp>
      <p:sp>
        <p:nvSpPr>
          <p:cNvPr id="30" name="TextBox 29">
            <a:extLst>
              <a:ext uri="{FF2B5EF4-FFF2-40B4-BE49-F238E27FC236}">
                <a16:creationId xmlns:a16="http://schemas.microsoft.com/office/drawing/2014/main" id="{67498B1E-2FD6-60D3-40C0-0728D0887EF2}"/>
              </a:ext>
            </a:extLst>
          </p:cNvPr>
          <p:cNvSpPr txBox="1"/>
          <p:nvPr/>
        </p:nvSpPr>
        <p:spPr>
          <a:xfrm>
            <a:off x="281609" y="2428568"/>
            <a:ext cx="4408786" cy="2462213"/>
          </a:xfrm>
          <a:prstGeom prst="rect">
            <a:avLst/>
          </a:prstGeom>
          <a:noFill/>
        </p:spPr>
        <p:txBody>
          <a:bodyPr wrap="square" rtlCol="0">
            <a:spAutoFit/>
          </a:bodyPr>
          <a:lstStyle/>
          <a:p>
            <a:pPr marL="514350" marR="0" indent="-285750">
              <a:spcBef>
                <a:spcPts val="0"/>
              </a:spcBef>
              <a:spcAft>
                <a:spcPts val="0"/>
              </a:spcAft>
              <a:buFont typeface="Arial" panose="020B0604020202020204" pitchFamily="34" charset="0"/>
              <a:buChar char="•"/>
            </a:pPr>
            <a:r>
              <a:rPr lang="en-US" sz="1400" kern="100" dirty="0">
                <a:effectLst/>
                <a:latin typeface="Arial" panose="020B0604020202020204" pitchFamily="34" charset="0"/>
                <a:ea typeface="Calibri" panose="020F0502020204030204" pitchFamily="34" charset="0"/>
                <a:cs typeface="Arial" panose="020B0604020202020204" pitchFamily="34" charset="0"/>
              </a:rPr>
              <a:t>The College of Arts and Sciences is the largest college and graduates more students than any other school at UofL</a:t>
            </a:r>
          </a:p>
          <a:p>
            <a:pPr marL="514350" marR="0" indent="-285750">
              <a:spcBef>
                <a:spcPts val="0"/>
              </a:spcBef>
              <a:spcAft>
                <a:spcPts val="0"/>
              </a:spcAft>
              <a:buFont typeface="Arial" panose="020B0604020202020204" pitchFamily="34" charset="0"/>
              <a:buChar char="•"/>
            </a:pP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p>
            <a:pPr marL="514350" marR="0" indent="-285750">
              <a:spcBef>
                <a:spcPts val="0"/>
              </a:spcBef>
              <a:spcAft>
                <a:spcPts val="0"/>
              </a:spcAft>
              <a:buFont typeface="Arial" panose="020B0604020202020204" pitchFamily="34" charset="0"/>
              <a:buChar char="•"/>
            </a:pPr>
            <a:r>
              <a:rPr lang="en-US" sz="1400" kern="100" dirty="0">
                <a:effectLst/>
                <a:latin typeface="Arial" panose="020B0604020202020204" pitchFamily="34" charset="0"/>
                <a:ea typeface="Calibri" panose="020F0502020204030204" pitchFamily="34" charset="0"/>
                <a:cs typeface="Arial" panose="020B0604020202020204" pitchFamily="34" charset="0"/>
              </a:rPr>
              <a:t>Reimagining classrooms and labs to accommodate larger classes, new teaching techniques and technology needs unavailable in older, dated buildings</a:t>
            </a:r>
          </a:p>
          <a:p>
            <a:pPr marL="514350" marR="0" indent="-285750">
              <a:spcBef>
                <a:spcPts val="0"/>
              </a:spcBef>
              <a:spcAft>
                <a:spcPts val="0"/>
              </a:spcAft>
              <a:buFont typeface="Arial" panose="020B0604020202020204" pitchFamily="34" charset="0"/>
              <a:buChar char="•"/>
            </a:pP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p>
            <a:pPr marL="514350" marR="0" indent="-285750">
              <a:spcBef>
                <a:spcPts val="0"/>
              </a:spcBef>
              <a:spcAft>
                <a:spcPts val="0"/>
              </a:spcAft>
              <a:buFont typeface="Arial" panose="020B0604020202020204" pitchFamily="34" charset="0"/>
              <a:buChar char="•"/>
            </a:pPr>
            <a:r>
              <a:rPr lang="en-US" sz="1400" kern="100" dirty="0">
                <a:effectLst/>
                <a:latin typeface="Arial" panose="020B0604020202020204" pitchFamily="34" charset="0"/>
                <a:ea typeface="Calibri" panose="020F0502020204030204" pitchFamily="34" charset="0"/>
                <a:cs typeface="Arial" panose="020B0604020202020204" pitchFamily="34" charset="0"/>
              </a:rPr>
              <a:t>Improvements to mechanical, electrical and plumbing systems</a:t>
            </a:r>
          </a:p>
        </p:txBody>
      </p:sp>
      <p:sp>
        <p:nvSpPr>
          <p:cNvPr id="31" name="Rectangle 30">
            <a:extLst>
              <a:ext uri="{FF2B5EF4-FFF2-40B4-BE49-F238E27FC236}">
                <a16:creationId xmlns:a16="http://schemas.microsoft.com/office/drawing/2014/main" id="{44D81F49-779A-51B1-C71D-6FF2CFEE4AD7}"/>
              </a:ext>
            </a:extLst>
          </p:cNvPr>
          <p:cNvSpPr/>
          <p:nvPr/>
        </p:nvSpPr>
        <p:spPr>
          <a:xfrm>
            <a:off x="8195405" y="5581276"/>
            <a:ext cx="3813717" cy="60216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171CEAE-384E-1855-6C52-1753A8A2046B}"/>
              </a:ext>
            </a:extLst>
          </p:cNvPr>
          <p:cNvSpPr txBox="1"/>
          <p:nvPr/>
        </p:nvSpPr>
        <p:spPr>
          <a:xfrm>
            <a:off x="8363050" y="5697693"/>
            <a:ext cx="6098582"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Projected budget: $70 million</a:t>
            </a:r>
            <a:endParaRPr kumimoji="0" lang="en-US" altLang="en-US" sz="1800" b="1"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3BAA0D0-C03E-6ED4-7C36-3B20DBEBD93F}"/>
              </a:ext>
            </a:extLst>
          </p:cNvPr>
          <p:cNvSpPr/>
          <p:nvPr/>
        </p:nvSpPr>
        <p:spPr>
          <a:xfrm flipV="1">
            <a:off x="4878762" y="2485513"/>
            <a:ext cx="7138219"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3114721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gray background&#10;&#10;Description automatically generated">
            <a:extLst>
              <a:ext uri="{FF2B5EF4-FFF2-40B4-BE49-F238E27FC236}">
                <a16:creationId xmlns:a16="http://schemas.microsoft.com/office/drawing/2014/main" id="{A0D8A20A-C6A1-86B3-9165-E69F6E80573E}"/>
              </a:ext>
            </a:extLst>
          </p:cNvPr>
          <p:cNvPicPr>
            <a:picLocks noChangeAspect="1"/>
          </p:cNvPicPr>
          <p:nvPr/>
        </p:nvPicPr>
        <p:blipFill>
          <a:blip r:embed="rId3"/>
          <a:stretch>
            <a:fillRect/>
          </a:stretch>
        </p:blipFill>
        <p:spPr>
          <a:xfrm>
            <a:off x="4863041" y="4741563"/>
            <a:ext cx="7153939" cy="1441879"/>
          </a:xfrm>
          <a:prstGeom prst="rect">
            <a:avLst/>
          </a:prstGeom>
        </p:spPr>
      </p:pic>
      <p:pic>
        <p:nvPicPr>
          <p:cNvPr id="27" name="Picture Placeholder 26">
            <a:extLst>
              <a:ext uri="{FF2B5EF4-FFF2-40B4-BE49-F238E27FC236}">
                <a16:creationId xmlns:a16="http://schemas.microsoft.com/office/drawing/2014/main" id="{9BEFA3E4-BA5C-14F1-1053-9B2042FE2354}"/>
              </a:ext>
            </a:extLst>
          </p:cNvPr>
          <p:cNvPicPr preferRelativeResize="0">
            <a:picLocks noGrp="1"/>
          </p:cNvPicPr>
          <p:nvPr>
            <p:ph type="pic" idx="1"/>
          </p:nvPr>
        </p:nvPicPr>
        <p:blipFill>
          <a:blip r:embed="rId4"/>
          <a:srcRect l="10645" r="10645"/>
          <a:stretch/>
        </p:blipFill>
        <p:spPr>
          <a:xfrm>
            <a:off x="4870902" y="2494845"/>
            <a:ext cx="7138219" cy="3202848"/>
          </a:xfrm>
        </p:spPr>
      </p:pic>
      <p:sp>
        <p:nvSpPr>
          <p:cNvPr id="9" name="Text Placeholder 8">
            <a:extLst>
              <a:ext uri="{FF2B5EF4-FFF2-40B4-BE49-F238E27FC236}">
                <a16:creationId xmlns:a16="http://schemas.microsoft.com/office/drawing/2014/main" id="{6746D4D2-F7D3-62F1-2F81-3647A668EF4A}"/>
              </a:ext>
            </a:extLst>
          </p:cNvPr>
          <p:cNvSpPr>
            <a:spLocks noGrp="1"/>
          </p:cNvSpPr>
          <p:nvPr>
            <p:ph type="body" sz="half" idx="2"/>
          </p:nvPr>
        </p:nvSpPr>
        <p:spPr>
          <a:xfrm>
            <a:off x="182880" y="394868"/>
            <a:ext cx="11521545" cy="448699"/>
          </a:xfrm>
        </p:spPr>
        <p:txBody>
          <a:bodyPr>
            <a:noAutofit/>
          </a:bodyPr>
          <a:lstStyle/>
          <a:p>
            <a:pPr marL="0" marR="0">
              <a:lnSpc>
                <a:spcPct val="107000"/>
              </a:lnSpc>
              <a:spcBef>
                <a:spcPts val="0"/>
              </a:spcBef>
              <a:spcAft>
                <a:spcPts val="800"/>
              </a:spcAft>
            </a:pPr>
            <a:r>
              <a:rPr lang="en-US" sz="2600" kern="100" dirty="0">
                <a:effectLst/>
                <a:ea typeface="Calibri" panose="020F0502020204030204" pitchFamily="34" charset="0"/>
              </a:rPr>
              <a:t>STUDENT COMMONS &amp; RECREATIONAL FIELDS</a:t>
            </a:r>
          </a:p>
        </p:txBody>
      </p:sp>
      <p:sp>
        <p:nvSpPr>
          <p:cNvPr id="23" name="Text Placeholder 22">
            <a:extLst>
              <a:ext uri="{FF2B5EF4-FFF2-40B4-BE49-F238E27FC236}">
                <a16:creationId xmlns:a16="http://schemas.microsoft.com/office/drawing/2014/main" id="{E6981D50-FECE-59B3-483C-BA5DD3E4AC86}"/>
              </a:ext>
            </a:extLst>
          </p:cNvPr>
          <p:cNvSpPr>
            <a:spLocks noGrp="1"/>
          </p:cNvSpPr>
          <p:nvPr>
            <p:ph type="body" sz="half" idx="13"/>
          </p:nvPr>
        </p:nvSpPr>
        <p:spPr>
          <a:xfrm>
            <a:off x="281609" y="1329316"/>
            <a:ext cx="11628782" cy="899022"/>
          </a:xfrm>
        </p:spPr>
        <p:txBody>
          <a:bodyPr>
            <a:noAutofit/>
          </a:bodyPr>
          <a:lstStyle/>
          <a:p>
            <a:pPr>
              <a:lnSpc>
                <a:spcPct val="107000"/>
              </a:lnSpc>
              <a:spcBef>
                <a:spcPts val="0"/>
              </a:spcBef>
              <a:spcAft>
                <a:spcPts val="800"/>
              </a:spcAft>
            </a:pPr>
            <a:r>
              <a:rPr lang="en-US" sz="1400" b="1" kern="100" dirty="0">
                <a:effectLst/>
                <a:ea typeface="Calibri" panose="020F0502020204030204" pitchFamily="34" charset="0"/>
              </a:rPr>
              <a:t>THE NEED: </a:t>
            </a:r>
            <a:r>
              <a:rPr lang="en-US" sz="1400" kern="100" dirty="0">
                <a:effectLst/>
                <a:ea typeface="Calibri" panose="020F0502020204030204" pitchFamily="34" charset="0"/>
              </a:rPr>
              <a:t>Research shows physically active students fare better in the classroom and are more likely to graduate. This project will enhance the student experience through new and expanded extracurricular opportunities closer to many residence halls.</a:t>
            </a:r>
          </a:p>
        </p:txBody>
      </p:sp>
      <p:sp>
        <p:nvSpPr>
          <p:cNvPr id="30" name="TextBox 29">
            <a:extLst>
              <a:ext uri="{FF2B5EF4-FFF2-40B4-BE49-F238E27FC236}">
                <a16:creationId xmlns:a16="http://schemas.microsoft.com/office/drawing/2014/main" id="{67498B1E-2FD6-60D3-40C0-0728D0887EF2}"/>
              </a:ext>
            </a:extLst>
          </p:cNvPr>
          <p:cNvSpPr txBox="1"/>
          <p:nvPr/>
        </p:nvSpPr>
        <p:spPr>
          <a:xfrm>
            <a:off x="281609" y="2428568"/>
            <a:ext cx="4408786" cy="3108543"/>
          </a:xfrm>
          <a:prstGeom prst="rect">
            <a:avLst/>
          </a:prstGeom>
          <a:noFill/>
        </p:spPr>
        <p:txBody>
          <a:bodyPr wrap="square" rtlCol="0">
            <a:spAutoFit/>
          </a:bodyPr>
          <a:lstStyle/>
          <a:p>
            <a:pPr marL="514350" marR="0" indent="-285750">
              <a:spcBef>
                <a:spcPts val="0"/>
              </a:spcBef>
              <a:spcAft>
                <a:spcPts val="0"/>
              </a:spcAft>
              <a:buFont typeface="Arial" panose="020B0604020202020204" pitchFamily="34" charset="0"/>
              <a:buChar char="•"/>
            </a:pPr>
            <a:r>
              <a:rPr lang="en-US" sz="1400" kern="100" dirty="0">
                <a:effectLst/>
                <a:latin typeface="Arial" panose="020B0604020202020204" pitchFamily="34" charset="0"/>
                <a:ea typeface="Calibri" panose="020F0502020204030204" pitchFamily="34" charset="0"/>
                <a:cs typeface="Arial" panose="020B0604020202020204" pitchFamily="34" charset="0"/>
              </a:rPr>
              <a:t>Thriving intramural program contributes to the overall health and wellness of students</a:t>
            </a:r>
          </a:p>
          <a:p>
            <a:pPr marL="514350" marR="0" indent="-285750">
              <a:spcBef>
                <a:spcPts val="0"/>
              </a:spcBef>
              <a:spcAft>
                <a:spcPts val="0"/>
              </a:spcAft>
              <a:buFont typeface="Arial" panose="020B0604020202020204" pitchFamily="34" charset="0"/>
              <a:buChar char="•"/>
            </a:pP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p>
            <a:pPr marL="514350" marR="0" indent="-285750">
              <a:spcBef>
                <a:spcPts val="0"/>
              </a:spcBef>
              <a:spcAft>
                <a:spcPts val="0"/>
              </a:spcAft>
              <a:buFont typeface="Arial" panose="020B0604020202020204" pitchFamily="34" charset="0"/>
              <a:buChar char="•"/>
            </a:pPr>
            <a:r>
              <a:rPr lang="en-US" sz="1400" kern="100" dirty="0">
                <a:effectLst/>
                <a:latin typeface="Arial" panose="020B0604020202020204" pitchFamily="34" charset="0"/>
                <a:ea typeface="Calibri" panose="020F0502020204030204" pitchFamily="34" charset="0"/>
                <a:cs typeface="Arial" panose="020B0604020202020204" pitchFamily="34" charset="0"/>
              </a:rPr>
              <a:t>Playing fields, basketball and tennis courts, walking/jogging paths, playground </a:t>
            </a:r>
          </a:p>
          <a:p>
            <a:pPr marL="514350" marR="0" indent="-285750">
              <a:spcBef>
                <a:spcPts val="0"/>
              </a:spcBef>
              <a:spcAft>
                <a:spcPts val="0"/>
              </a:spcAft>
              <a:buFont typeface="Arial" panose="020B0604020202020204" pitchFamily="34" charset="0"/>
              <a:buChar char="•"/>
            </a:pP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p>
            <a:pPr marL="514350" marR="0" indent="-285750">
              <a:spcBef>
                <a:spcPts val="0"/>
              </a:spcBef>
              <a:spcAft>
                <a:spcPts val="0"/>
              </a:spcAft>
              <a:buFont typeface="Arial" panose="020B0604020202020204" pitchFamily="34" charset="0"/>
              <a:buChar char="•"/>
            </a:pPr>
            <a:r>
              <a:rPr lang="en-US" sz="1400" kern="100" dirty="0">
                <a:effectLst/>
                <a:latin typeface="Arial" panose="020B0604020202020204" pitchFamily="34" charset="0"/>
                <a:ea typeface="Calibri" panose="020F0502020204030204" pitchFamily="34" charset="0"/>
                <a:cs typeface="Arial" panose="020B0604020202020204" pitchFamily="34" charset="0"/>
              </a:rPr>
              <a:t>Location near residence core will encourage participation, enhance student safety</a:t>
            </a:r>
          </a:p>
          <a:p>
            <a:pPr marL="514350" marR="0" indent="-285750">
              <a:spcBef>
                <a:spcPts val="0"/>
              </a:spcBef>
              <a:spcAft>
                <a:spcPts val="0"/>
              </a:spcAft>
              <a:buFont typeface="Arial" panose="020B0604020202020204" pitchFamily="34" charset="0"/>
              <a:buChar char="•"/>
            </a:pP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p>
            <a:pPr marL="514350" marR="0" indent="-285750">
              <a:spcBef>
                <a:spcPts val="0"/>
              </a:spcBef>
              <a:spcAft>
                <a:spcPts val="0"/>
              </a:spcAft>
              <a:buFont typeface="Arial" panose="020B0604020202020204" pitchFamily="34" charset="0"/>
              <a:buChar char="•"/>
            </a:pPr>
            <a:r>
              <a:rPr lang="en-US" sz="1400" kern="100" dirty="0">
                <a:effectLst/>
                <a:latin typeface="Arial" panose="020B0604020202020204" pitchFamily="34" charset="0"/>
                <a:ea typeface="Calibri" panose="020F0502020204030204" pitchFamily="34" charset="0"/>
                <a:cs typeface="Arial" panose="020B0604020202020204" pitchFamily="34" charset="0"/>
              </a:rPr>
              <a:t>Current campus space can’t accommodate all activities; construction eliminating some spaces</a:t>
            </a:r>
          </a:p>
          <a:p>
            <a:pPr marL="514350" marR="0" indent="-285750">
              <a:spcBef>
                <a:spcPts val="0"/>
              </a:spcBef>
              <a:spcAft>
                <a:spcPts val="0"/>
              </a:spcAft>
              <a:buFont typeface="Arial" panose="020B0604020202020204" pitchFamily="34" charset="0"/>
              <a:buChar char="•"/>
            </a:pP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p>
            <a:pPr marL="514350" marR="0" indent="-285750">
              <a:spcBef>
                <a:spcPts val="0"/>
              </a:spcBef>
              <a:spcAft>
                <a:spcPts val="0"/>
              </a:spcAft>
              <a:buFont typeface="Arial" panose="020B0604020202020204" pitchFamily="34" charset="0"/>
              <a:buChar char="•"/>
            </a:pPr>
            <a:r>
              <a:rPr lang="en-US" sz="1400" kern="100" dirty="0">
                <a:effectLst/>
                <a:latin typeface="Arial" panose="020B0604020202020204" pitchFamily="34" charset="0"/>
                <a:ea typeface="Calibri" panose="020F0502020204030204" pitchFamily="34" charset="0"/>
                <a:cs typeface="Arial" panose="020B0604020202020204" pitchFamily="34" charset="0"/>
              </a:rPr>
              <a:t>Cleans up park area adjacent to campus</a:t>
            </a:r>
          </a:p>
        </p:txBody>
      </p:sp>
      <p:sp>
        <p:nvSpPr>
          <p:cNvPr id="31" name="Rectangle 30">
            <a:extLst>
              <a:ext uri="{FF2B5EF4-FFF2-40B4-BE49-F238E27FC236}">
                <a16:creationId xmlns:a16="http://schemas.microsoft.com/office/drawing/2014/main" id="{44D81F49-779A-51B1-C71D-6FF2CFEE4AD7}"/>
              </a:ext>
            </a:extLst>
          </p:cNvPr>
          <p:cNvSpPr/>
          <p:nvPr/>
        </p:nvSpPr>
        <p:spPr>
          <a:xfrm>
            <a:off x="8195405" y="5581276"/>
            <a:ext cx="3813717" cy="60216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171CEAE-384E-1855-6C52-1753A8A2046B}"/>
              </a:ext>
            </a:extLst>
          </p:cNvPr>
          <p:cNvSpPr txBox="1"/>
          <p:nvPr/>
        </p:nvSpPr>
        <p:spPr>
          <a:xfrm>
            <a:off x="8363050" y="5697693"/>
            <a:ext cx="6098582"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Projected budget: $17 million</a:t>
            </a:r>
            <a:endParaRPr kumimoji="0" lang="en-US" altLang="en-US" sz="1800" b="1"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CB80867-7921-05C1-EECD-B75C7AEE5469}"/>
              </a:ext>
            </a:extLst>
          </p:cNvPr>
          <p:cNvSpPr/>
          <p:nvPr/>
        </p:nvSpPr>
        <p:spPr>
          <a:xfrm flipV="1">
            <a:off x="4878762" y="2485513"/>
            <a:ext cx="7138219"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456207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gray background&#10;&#10;Description automatically generated">
            <a:extLst>
              <a:ext uri="{FF2B5EF4-FFF2-40B4-BE49-F238E27FC236}">
                <a16:creationId xmlns:a16="http://schemas.microsoft.com/office/drawing/2014/main" id="{B3BF24A5-1355-63A8-CE4A-8DC2586FED20}"/>
              </a:ext>
            </a:extLst>
          </p:cNvPr>
          <p:cNvPicPr>
            <a:picLocks noChangeAspect="1"/>
          </p:cNvPicPr>
          <p:nvPr/>
        </p:nvPicPr>
        <p:blipFill>
          <a:blip r:embed="rId3"/>
          <a:stretch>
            <a:fillRect/>
          </a:stretch>
        </p:blipFill>
        <p:spPr>
          <a:xfrm>
            <a:off x="4863041" y="4741563"/>
            <a:ext cx="7153939" cy="1441879"/>
          </a:xfrm>
          <a:prstGeom prst="rect">
            <a:avLst/>
          </a:prstGeom>
        </p:spPr>
      </p:pic>
      <p:pic>
        <p:nvPicPr>
          <p:cNvPr id="27" name="Picture Placeholder 26">
            <a:extLst>
              <a:ext uri="{FF2B5EF4-FFF2-40B4-BE49-F238E27FC236}">
                <a16:creationId xmlns:a16="http://schemas.microsoft.com/office/drawing/2014/main" id="{9BEFA3E4-BA5C-14F1-1053-9B2042FE2354}"/>
              </a:ext>
            </a:extLst>
          </p:cNvPr>
          <p:cNvPicPr preferRelativeResize="0">
            <a:picLocks noGrp="1"/>
          </p:cNvPicPr>
          <p:nvPr>
            <p:ph type="pic" idx="1"/>
          </p:nvPr>
        </p:nvPicPr>
        <p:blipFill>
          <a:blip r:embed="rId4"/>
          <a:srcRect l="10791" r="10791"/>
          <a:stretch/>
        </p:blipFill>
        <p:spPr>
          <a:xfrm>
            <a:off x="4870902" y="2494845"/>
            <a:ext cx="7138219" cy="3202848"/>
          </a:xfrm>
        </p:spPr>
      </p:pic>
      <p:sp>
        <p:nvSpPr>
          <p:cNvPr id="9" name="Text Placeholder 8">
            <a:extLst>
              <a:ext uri="{FF2B5EF4-FFF2-40B4-BE49-F238E27FC236}">
                <a16:creationId xmlns:a16="http://schemas.microsoft.com/office/drawing/2014/main" id="{6746D4D2-F7D3-62F1-2F81-3647A668EF4A}"/>
              </a:ext>
            </a:extLst>
          </p:cNvPr>
          <p:cNvSpPr>
            <a:spLocks noGrp="1"/>
          </p:cNvSpPr>
          <p:nvPr>
            <p:ph type="body" sz="half" idx="2"/>
          </p:nvPr>
        </p:nvSpPr>
        <p:spPr>
          <a:xfrm>
            <a:off x="182880" y="394868"/>
            <a:ext cx="11521545" cy="448699"/>
          </a:xfrm>
        </p:spPr>
        <p:txBody>
          <a:bodyPr>
            <a:noAutofit/>
          </a:bodyPr>
          <a:lstStyle/>
          <a:p>
            <a:pPr>
              <a:lnSpc>
                <a:spcPct val="107000"/>
              </a:lnSpc>
              <a:spcBef>
                <a:spcPts val="0"/>
              </a:spcBef>
              <a:spcAft>
                <a:spcPts val="800"/>
              </a:spcAft>
            </a:pPr>
            <a:r>
              <a:rPr lang="en-US" sz="2600" kern="100" dirty="0">
                <a:effectLst/>
                <a:ea typeface="Calibri" panose="020F0502020204030204" pitchFamily="34" charset="0"/>
              </a:rPr>
              <a:t>CAMPUS INFRASTRUCTURE MODERNIZATION</a:t>
            </a:r>
          </a:p>
        </p:txBody>
      </p:sp>
      <p:sp>
        <p:nvSpPr>
          <p:cNvPr id="23" name="Text Placeholder 22">
            <a:extLst>
              <a:ext uri="{FF2B5EF4-FFF2-40B4-BE49-F238E27FC236}">
                <a16:creationId xmlns:a16="http://schemas.microsoft.com/office/drawing/2014/main" id="{E6981D50-FECE-59B3-483C-BA5DD3E4AC86}"/>
              </a:ext>
            </a:extLst>
          </p:cNvPr>
          <p:cNvSpPr>
            <a:spLocks noGrp="1"/>
          </p:cNvSpPr>
          <p:nvPr>
            <p:ph type="body" sz="half" idx="13"/>
          </p:nvPr>
        </p:nvSpPr>
        <p:spPr>
          <a:xfrm>
            <a:off x="281609" y="1329316"/>
            <a:ext cx="11628782" cy="899022"/>
          </a:xfrm>
        </p:spPr>
        <p:txBody>
          <a:bodyPr>
            <a:noAutofit/>
          </a:bodyPr>
          <a:lstStyle/>
          <a:p>
            <a:pPr>
              <a:lnSpc>
                <a:spcPct val="107000"/>
              </a:lnSpc>
              <a:spcBef>
                <a:spcPts val="0"/>
              </a:spcBef>
              <a:spcAft>
                <a:spcPts val="800"/>
              </a:spcAft>
            </a:pPr>
            <a:r>
              <a:rPr lang="en-US" sz="1400" b="1" kern="100" dirty="0">
                <a:effectLst/>
                <a:ea typeface="Calibri" panose="020F0502020204030204" pitchFamily="34" charset="0"/>
              </a:rPr>
              <a:t>THE NEED: </a:t>
            </a:r>
            <a:r>
              <a:rPr lang="en-US" sz="1400" kern="100" dirty="0">
                <a:effectLst/>
                <a:ea typeface="Calibri" panose="020F0502020204030204" pitchFamily="34" charset="0"/>
              </a:rPr>
              <a:t>Aging buildings are in need </a:t>
            </a:r>
            <a:r>
              <a:rPr lang="en-US" sz="1400" kern="100">
                <a:effectLst/>
                <a:ea typeface="Calibri" panose="020F0502020204030204" pitchFamily="34" charset="0"/>
              </a:rPr>
              <a:t>of the continuation </a:t>
            </a:r>
            <a:r>
              <a:rPr lang="en-US" sz="1400" kern="100" dirty="0">
                <a:effectLst/>
                <a:ea typeface="Calibri" panose="020F0502020204030204" pitchFamily="34" charset="0"/>
              </a:rPr>
              <a:t>of long-overdue repairs and upgrades on all three campuses to ensure safety and improve the learning and research environment for students, faculty and staff.</a:t>
            </a:r>
          </a:p>
        </p:txBody>
      </p:sp>
      <p:sp>
        <p:nvSpPr>
          <p:cNvPr id="30" name="TextBox 29">
            <a:extLst>
              <a:ext uri="{FF2B5EF4-FFF2-40B4-BE49-F238E27FC236}">
                <a16:creationId xmlns:a16="http://schemas.microsoft.com/office/drawing/2014/main" id="{67498B1E-2FD6-60D3-40C0-0728D0887EF2}"/>
              </a:ext>
            </a:extLst>
          </p:cNvPr>
          <p:cNvSpPr txBox="1"/>
          <p:nvPr/>
        </p:nvSpPr>
        <p:spPr>
          <a:xfrm>
            <a:off x="281609" y="2428568"/>
            <a:ext cx="4408786" cy="3754874"/>
          </a:xfrm>
          <a:prstGeom prst="rect">
            <a:avLst/>
          </a:prstGeom>
          <a:noFill/>
        </p:spPr>
        <p:txBody>
          <a:bodyPr wrap="square" rtlCol="0">
            <a:spAutoFit/>
          </a:bodyPr>
          <a:lstStyle/>
          <a:p>
            <a:pPr marL="514350" marR="0" indent="-285750">
              <a:spcBef>
                <a:spcPts val="0"/>
              </a:spcBef>
              <a:spcAft>
                <a:spcPts val="0"/>
              </a:spcAft>
              <a:buFont typeface="Arial" panose="020B0604020202020204" pitchFamily="34" charset="0"/>
              <a:buChar char="•"/>
            </a:pPr>
            <a:r>
              <a:rPr lang="en-US" sz="1400" kern="100" dirty="0">
                <a:latin typeface="Arial" panose="020B0604020202020204" pitchFamily="34" charset="0"/>
                <a:ea typeface="Calibri" panose="020F0502020204030204" pitchFamily="34" charset="0"/>
                <a:cs typeface="Arial" panose="020B0604020202020204" pitchFamily="34" charset="0"/>
              </a:rPr>
              <a:t>Builds upon the positive impacts of the current Asset Preservation Program</a:t>
            </a: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p>
            <a:pPr marL="514350" marR="0" indent="-285750">
              <a:spcBef>
                <a:spcPts val="0"/>
              </a:spcBef>
              <a:spcAft>
                <a:spcPts val="0"/>
              </a:spcAft>
              <a:buFont typeface="Arial" panose="020B0604020202020204" pitchFamily="34" charset="0"/>
              <a:buChar char="•"/>
            </a:pPr>
            <a:endParaRPr lang="en-US" sz="1400" kern="100" dirty="0">
              <a:latin typeface="Arial" panose="020B0604020202020204" pitchFamily="34" charset="0"/>
              <a:ea typeface="Calibri" panose="020F0502020204030204" pitchFamily="34" charset="0"/>
              <a:cs typeface="Arial" panose="020B0604020202020204" pitchFamily="34" charset="0"/>
            </a:endParaRPr>
          </a:p>
          <a:p>
            <a:pPr marL="514350" marR="0" indent="-285750">
              <a:spcBef>
                <a:spcPts val="0"/>
              </a:spcBef>
              <a:spcAft>
                <a:spcPts val="0"/>
              </a:spcAft>
              <a:buFont typeface="Arial" panose="020B0604020202020204" pitchFamily="34" charset="0"/>
              <a:buChar char="•"/>
            </a:pPr>
            <a:r>
              <a:rPr lang="en-US" sz="1400" kern="100" dirty="0">
                <a:effectLst/>
                <a:latin typeface="Arial" panose="020B0604020202020204" pitchFamily="34" charset="0"/>
                <a:ea typeface="Calibri" panose="020F0502020204030204" pitchFamily="34" charset="0"/>
                <a:cs typeface="Arial" panose="020B0604020202020204" pitchFamily="34" charset="0"/>
              </a:rPr>
              <a:t>Many structures have not been renovated in more than 30 years. Needs include:</a:t>
            </a:r>
          </a:p>
          <a:p>
            <a:pPr marL="971550" lvl="1" indent="-285750">
              <a:buFont typeface="Wingdings" pitchFamily="2" charset="2"/>
              <a:buChar char="§"/>
            </a:pPr>
            <a:r>
              <a:rPr lang="en-US" sz="1400" kern="100" dirty="0">
                <a:effectLst/>
                <a:latin typeface="Arial" panose="020B0604020202020204" pitchFamily="34" charset="0"/>
                <a:ea typeface="Calibri" panose="020F0502020204030204" pitchFamily="34" charset="0"/>
                <a:cs typeface="Arial" panose="020B0604020202020204" pitchFamily="34" charset="0"/>
              </a:rPr>
              <a:t>Roof, flooring, window repair and replacement</a:t>
            </a:r>
          </a:p>
          <a:p>
            <a:pPr marL="971550" lvl="1" indent="-285750">
              <a:buFont typeface="Wingdings" pitchFamily="2" charset="2"/>
              <a:buChar char="§"/>
            </a:pPr>
            <a:r>
              <a:rPr lang="en-US" sz="1400" kern="100" dirty="0">
                <a:effectLst/>
                <a:latin typeface="Arial" panose="020B0604020202020204" pitchFamily="34" charset="0"/>
                <a:ea typeface="Calibri" panose="020F0502020204030204" pitchFamily="34" charset="0"/>
                <a:cs typeface="Arial" panose="020B0604020202020204" pitchFamily="34" charset="0"/>
              </a:rPr>
              <a:t>Electrical, HVAC system upgrades</a:t>
            </a:r>
          </a:p>
          <a:p>
            <a:pPr marL="971550" lvl="1" indent="-285750">
              <a:buFont typeface="Wingdings" pitchFamily="2" charset="2"/>
              <a:buChar char="§"/>
            </a:pPr>
            <a:r>
              <a:rPr lang="en-US" sz="1400" kern="100" dirty="0">
                <a:effectLst/>
                <a:latin typeface="Arial" panose="020B0604020202020204" pitchFamily="34" charset="0"/>
                <a:ea typeface="Calibri" panose="020F0502020204030204" pitchFamily="34" charset="0"/>
                <a:cs typeface="Arial" panose="020B0604020202020204" pitchFamily="34" charset="0"/>
              </a:rPr>
              <a:t>Technology upgrades</a:t>
            </a:r>
          </a:p>
          <a:p>
            <a:pPr marL="971550" lvl="1" indent="-285750">
              <a:buFont typeface="Wingdings" pitchFamily="2" charset="2"/>
              <a:buChar char="§"/>
            </a:pP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p>
            <a:pPr marL="514350" marR="0" indent="-285750">
              <a:spcBef>
                <a:spcPts val="0"/>
              </a:spcBef>
              <a:spcAft>
                <a:spcPts val="0"/>
              </a:spcAft>
              <a:buFont typeface="Arial" panose="020B0604020202020204" pitchFamily="34" charset="0"/>
              <a:buChar char="•"/>
            </a:pPr>
            <a:r>
              <a:rPr lang="en-US" sz="1400" kern="100" dirty="0">
                <a:effectLst/>
                <a:latin typeface="Arial" panose="020B0604020202020204" pitchFamily="34" charset="0"/>
                <a:ea typeface="Calibri" panose="020F0502020204030204" pitchFamily="34" charset="0"/>
                <a:cs typeface="Arial" panose="020B0604020202020204" pitchFamily="34" charset="0"/>
              </a:rPr>
              <a:t>Will revitalize facilities that currently aren’t equipped for modern teaching and research activities</a:t>
            </a:r>
          </a:p>
          <a:p>
            <a:pPr marL="514350" marR="0" indent="-285750">
              <a:spcBef>
                <a:spcPts val="0"/>
              </a:spcBef>
              <a:spcAft>
                <a:spcPts val="0"/>
              </a:spcAft>
              <a:buFont typeface="Arial" panose="020B0604020202020204" pitchFamily="34" charset="0"/>
              <a:buChar char="•"/>
            </a:pP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p>
            <a:pPr marL="514350" marR="0" indent="-285750">
              <a:spcBef>
                <a:spcPts val="0"/>
              </a:spcBef>
              <a:spcAft>
                <a:spcPts val="0"/>
              </a:spcAft>
              <a:buFont typeface="Arial" panose="020B0604020202020204" pitchFamily="34" charset="0"/>
              <a:buChar char="•"/>
            </a:pPr>
            <a:r>
              <a:rPr lang="en-US" sz="1400" kern="100" dirty="0">
                <a:effectLst/>
                <a:latin typeface="Arial" panose="020B0604020202020204" pitchFamily="34" charset="0"/>
                <a:ea typeface="Calibri" panose="020F0502020204030204" pitchFamily="34" charset="0"/>
                <a:cs typeface="Arial" panose="020B0604020202020204" pitchFamily="34" charset="0"/>
              </a:rPr>
              <a:t>Ensures the long-term viability and quality of facilities, reducing the need for costly new construction</a:t>
            </a:r>
          </a:p>
        </p:txBody>
      </p:sp>
      <p:sp>
        <p:nvSpPr>
          <p:cNvPr id="31" name="Rectangle 30">
            <a:extLst>
              <a:ext uri="{FF2B5EF4-FFF2-40B4-BE49-F238E27FC236}">
                <a16:creationId xmlns:a16="http://schemas.microsoft.com/office/drawing/2014/main" id="{44D81F49-779A-51B1-C71D-6FF2CFEE4AD7}"/>
              </a:ext>
            </a:extLst>
          </p:cNvPr>
          <p:cNvSpPr/>
          <p:nvPr/>
        </p:nvSpPr>
        <p:spPr>
          <a:xfrm>
            <a:off x="8195405" y="5581276"/>
            <a:ext cx="3813717" cy="60216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171CEAE-384E-1855-6C52-1753A8A2046B}"/>
              </a:ext>
            </a:extLst>
          </p:cNvPr>
          <p:cNvSpPr txBox="1"/>
          <p:nvPr/>
        </p:nvSpPr>
        <p:spPr>
          <a:xfrm>
            <a:off x="8363050" y="5697693"/>
            <a:ext cx="6098582"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Projected budget: $100 million</a:t>
            </a:r>
            <a:endParaRPr kumimoji="0" lang="en-US" altLang="en-US" sz="1800" b="1"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96F3017-89F9-5E64-524A-F1E1AB70FBC5}"/>
              </a:ext>
            </a:extLst>
          </p:cNvPr>
          <p:cNvSpPr/>
          <p:nvPr/>
        </p:nvSpPr>
        <p:spPr>
          <a:xfrm flipV="1">
            <a:off x="4878762" y="2485513"/>
            <a:ext cx="7138219"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7771653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U of L_custom">
      <a:dk1>
        <a:srgbClr val="000000"/>
      </a:dk1>
      <a:lt1>
        <a:srgbClr val="FFFFFF"/>
      </a:lt1>
      <a:dk2>
        <a:srgbClr val="AC0000"/>
      </a:dk2>
      <a:lt2>
        <a:srgbClr val="FFFFFF"/>
      </a:lt2>
      <a:accent1>
        <a:srgbClr val="000000"/>
      </a:accent1>
      <a:accent2>
        <a:srgbClr val="AC0000"/>
      </a:accent2>
      <a:accent3>
        <a:srgbClr val="A5A5A5"/>
      </a:accent3>
      <a:accent4>
        <a:srgbClr val="796C53"/>
      </a:accent4>
      <a:accent5>
        <a:srgbClr val="CA932F"/>
      </a:accent5>
      <a:accent6>
        <a:srgbClr val="D9C982"/>
      </a:accent6>
      <a:hlink>
        <a:srgbClr val="FFFFFF"/>
      </a:hlink>
      <a:folHlink>
        <a:srgbClr val="26252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rtlCol="0">
        <a:spAutoFit/>
      </a:bodyPr>
      <a:lstStyle>
        <a:defPPr algn="l">
          <a:defRPr b="1" i="0" dirty="0" smtClean="0">
            <a:solidFill>
              <a:schemeClr val="bg1"/>
            </a:solidFill>
            <a:latin typeface="Arial Narrow" panose="020B0604020202020204" pitchFamily="34" charset="0"/>
            <a:cs typeface="Arial Narrow" panose="020B0604020202020204" pitchFamily="34" charset="0"/>
          </a:defRPr>
        </a:defPPr>
      </a:lstStyle>
    </a:txDef>
  </a:objectDefaults>
  <a:extraClrSchemeLst/>
  <a:extLst>
    <a:ext uri="{05A4C25C-085E-4340-85A3-A5531E510DB2}">
      <thm15:themeFamily xmlns:thm15="http://schemas.microsoft.com/office/thememl/2012/main" name="Living Wage" id="{B87256E7-BFB4-4727-821B-2DB785CF6DD9}" vid="{FFD8C0F3-FB54-4DC2-BB21-E9D63F104EF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20b8bbc-cae6-417f-beca-0b0ffdb50e2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2065B6EA639D24980F7FB6D1825DC61" ma:contentTypeVersion="14" ma:contentTypeDescription="Create a new document." ma:contentTypeScope="" ma:versionID="5b8ffed86cd8a970a99c05f1cfeb4512">
  <xsd:schema xmlns:xsd="http://www.w3.org/2001/XMLSchema" xmlns:xs="http://www.w3.org/2001/XMLSchema" xmlns:p="http://schemas.microsoft.com/office/2006/metadata/properties" xmlns:ns3="8858d12c-969b-4cf3-9988-60bebfa955f4" xmlns:ns4="e20b8bbc-cae6-417f-beca-0b0ffdb50e2b" targetNamespace="http://schemas.microsoft.com/office/2006/metadata/properties" ma:root="true" ma:fieldsID="e7e57777cc1eb2f1241bd2bc5f5fa71d" ns3:_="" ns4:_="">
    <xsd:import namespace="8858d12c-969b-4cf3-9988-60bebfa955f4"/>
    <xsd:import namespace="e20b8bbc-cae6-417f-beca-0b0ffdb50e2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58d12c-969b-4cf3-9988-60bebfa955f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20b8bbc-cae6-417f-beca-0b0ffdb50e2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1E4485-0D9B-4D35-86B2-8BEA9D57C5D3}">
  <ds:schemaRef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e20b8bbc-cae6-417f-beca-0b0ffdb50e2b"/>
    <ds:schemaRef ds:uri="8858d12c-969b-4cf3-9988-60bebfa955f4"/>
    <ds:schemaRef ds:uri="http://www.w3.org/XML/1998/namespace"/>
  </ds:schemaRefs>
</ds:datastoreItem>
</file>

<file path=customXml/itemProps2.xml><?xml version="1.0" encoding="utf-8"?>
<ds:datastoreItem xmlns:ds="http://schemas.openxmlformats.org/officeDocument/2006/customXml" ds:itemID="{C2742C29-D3FE-4EBD-971A-BB4B5F631C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58d12c-969b-4cf3-9988-60bebfa955f4"/>
    <ds:schemaRef ds:uri="e20b8bbc-cae6-417f-beca-0b0ffdb50e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62F2BB-F823-4B9D-BE63-9AD9D4C4DA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461</TotalTime>
  <Words>894</Words>
  <Application>Microsoft Office PowerPoint</Application>
  <PresentationFormat>Widescreen</PresentationFormat>
  <Paragraphs>128</Paragraphs>
  <Slides>12</Slides>
  <Notes>12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vt:i4>
      </vt:variant>
    </vt:vector>
  </HeadingPairs>
  <TitlesOfParts>
    <vt:vector size="19" baseType="lpstr">
      <vt:lpstr>Arial</vt:lpstr>
      <vt:lpstr>Arial Narrow</vt:lpstr>
      <vt:lpstr>Calibri</vt:lpstr>
      <vt:lpstr>Helvetica</vt:lpstr>
      <vt:lpstr>Wingdings</vt:lpstr>
      <vt:lpstr>Office Theme</vt:lpstr>
      <vt:lpstr>1_Office Theme</vt:lpstr>
      <vt:lpstr> University of Louisville Capital Plan and Priorities 2024-26  Capital Planning Advisory Board July 20, 2023</vt:lpstr>
      <vt:lpstr>Appreciation of Current Capital-related Support</vt:lpstr>
      <vt:lpstr>UofL Capital Planning Process</vt:lpstr>
      <vt:lpstr>2024-26 Priority Requests</vt:lpstr>
      <vt:lpstr>PowerPoint Presentation</vt:lpstr>
      <vt:lpstr>PowerPoint Presentation</vt:lpstr>
      <vt:lpstr>PowerPoint Presentation</vt:lpstr>
      <vt:lpstr>PowerPoint Presentation</vt:lpstr>
      <vt:lpstr>PowerPoint Presentation</vt:lpstr>
      <vt:lpstr>PowerPoint Presentation</vt:lpstr>
      <vt:lpstr>Summary of Other Capital Projects</vt:lpstr>
      <vt:lpstr>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2024-2030 CAPITAL PLAN</dc:title>
  <dc:creator>Tinnell, Maria</dc:creator>
  <cp:lastModifiedBy>Columbia, Liz (LRC)</cp:lastModifiedBy>
  <cp:revision>16</cp:revision>
  <dcterms:created xsi:type="dcterms:W3CDTF">2023-07-11T15:27:42Z</dcterms:created>
  <dcterms:modified xsi:type="dcterms:W3CDTF">2023-07-14T14:09:55Z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0x01010082065B6EA639D24980F7FB6D1825DC61</vt:lpwstr>
  </property>
</Properties>
</file>