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3_1B312BC4.xml" ContentType="application/vnd.ms-powerpoint.comments+xml"/>
  <Override PartName="/ppt/notesSlides/notesSlide8.xml" ContentType="application/vnd.openxmlformats-officedocument.presentationml.notesSlide+xml"/>
  <Override PartName="/ppt/comments/modernComment_104_69ED63F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80_602951F2.xml" ContentType="application/vnd.ms-powerpoint.comment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7"/>
  </p:notesMasterIdLst>
  <p:sldIdLst>
    <p:sldId id="282" r:id="rId6"/>
    <p:sldId id="378" r:id="rId7"/>
    <p:sldId id="380" r:id="rId8"/>
    <p:sldId id="382" r:id="rId9"/>
    <p:sldId id="257" r:id="rId10"/>
    <p:sldId id="385" r:id="rId11"/>
    <p:sldId id="259" r:id="rId12"/>
    <p:sldId id="260" r:id="rId13"/>
    <p:sldId id="258" r:id="rId14"/>
    <p:sldId id="384" r:id="rId15"/>
    <p:sldId id="383"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B33003-3F03-6B8E-A224-63C5D99AB775}" name="Walsh, Erica" initials="EW" userId="S::e0wals02@louisville.edu::a209d54d-d638-4bb6-8ba6-592a4c7ba992" providerId="AD"/>
  <p188:author id="{FC1C9057-EE12-8248-E2FC-48EAD61DA9FE}" name="m.tinnell@twc.com" initials="m" userId="320e42fc3d4b9cb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AD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46"/>
    <p:restoredTop sz="94708"/>
  </p:normalViewPr>
  <p:slideViewPr>
    <p:cSldViewPr snapToGrid="0">
      <p:cViewPr varScale="1">
        <p:scale>
          <a:sx n="88" d="100"/>
          <a:sy n="88" d="100"/>
        </p:scale>
        <p:origin x="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omments/modernComment_103_1B312BC4.xml><?xml version="1.0" encoding="utf-8"?>
<p188:cmLst xmlns:a="http://schemas.openxmlformats.org/drawingml/2006/main" xmlns:r="http://schemas.openxmlformats.org/officeDocument/2006/relationships" xmlns:p188="http://schemas.microsoft.com/office/powerpoint/2018/8/main">
  <p188:cm id="{3694E52B-2F02-4959-90E3-003A2B719352}" authorId="{24B33003-3F03-6B8E-A224-63C5D99AB775}" created="2025-06-27T15:15:24.460">
    <pc:sldMkLst xmlns:pc="http://schemas.microsoft.com/office/powerpoint/2013/main/command">
      <pc:docMk/>
      <pc:sldMk cId="456207300" sldId="259"/>
    </pc:sldMkLst>
    <p188:replyLst>
      <p188:reply id="{86FDC519-5FCF-F24E-90A5-39BB0021B164}" authorId="{FC1C9057-EE12-8248-E2FC-48EAD61DA9FE}" created="2025-06-27T20:29:06.592">
        <p188:txBody>
          <a:bodyPr/>
          <a:lstStyle/>
          <a:p>
            <a:r>
              <a:rPr lang="en-US"/>
              <a:t>All the slides look Left  aligned to me.</a:t>
            </a:r>
          </a:p>
        </p188:txBody>
      </p188:reply>
    </p188:replyLst>
    <p188:txBody>
      <a:bodyPr/>
      <a:lstStyle/>
      <a:p>
        <a:r>
          <a:rPr lang="en-US"/>
          <a:t>Slides 7 and 8 (the entire slide, not the copy on it) appear to be left aligned, not center aligned like the rest of the slides. </a:t>
        </a:r>
      </a:p>
    </p188:txBody>
  </p188:cm>
</p188:cmLst>
</file>

<file path=ppt/comments/modernComment_104_69ED63FA.xml><?xml version="1.0" encoding="utf-8"?>
<p188:cmLst xmlns:a="http://schemas.openxmlformats.org/drawingml/2006/main" xmlns:r="http://schemas.openxmlformats.org/officeDocument/2006/relationships" xmlns:p188="http://schemas.microsoft.com/office/powerpoint/2018/8/main">
  <p188:cm id="{F4F93198-6CE0-4A5E-B8FF-B726117A01E6}" authorId="{24B33003-3F03-6B8E-A224-63C5D99AB775}" created="2025-06-27T15:15:35.234">
    <pc:sldMkLst xmlns:pc="http://schemas.microsoft.com/office/powerpoint/2013/main/command">
      <pc:docMk/>
      <pc:sldMk cId="1777165306" sldId="260"/>
    </pc:sldMkLst>
    <p188:txBody>
      <a:bodyPr/>
      <a:lstStyle/>
      <a:p>
        <a:r>
          <a:rPr lang="en-US"/>
          <a:t>Slides 7 and 8 (the entire slide, not the copy on it) appear to be left aligned, not center aligned like the rest of the slides. </a:t>
        </a:r>
      </a:p>
    </p188:txBody>
  </p188:cm>
</p188:cmLst>
</file>

<file path=ppt/comments/modernComment_180_602951F2.xml><?xml version="1.0" encoding="utf-8"?>
<p188:cmLst xmlns:a="http://schemas.openxmlformats.org/drawingml/2006/main" xmlns:r="http://schemas.openxmlformats.org/officeDocument/2006/relationships" xmlns:p188="http://schemas.microsoft.com/office/powerpoint/2018/8/main">
  <p188:cm id="{C1C57039-115B-4C40-97FA-D7AA80904D9E}" authorId="{24B33003-3F03-6B8E-A224-63C5D99AB775}" created="2025-06-27T15:16:56.947">
    <ac:txMkLst xmlns:ac="http://schemas.microsoft.com/office/drawing/2013/main/command">
      <pc:docMk xmlns:pc="http://schemas.microsoft.com/office/powerpoint/2013/main/command"/>
      <pc:sldMk xmlns:pc="http://schemas.microsoft.com/office/powerpoint/2013/main/command" cId="1613320690" sldId="384"/>
      <ac:spMk id="3" creationId="{EB44E710-79BF-5F6B-BDDF-87C6961BE7A3}"/>
      <ac:txMk cp="0">
        <ac:context len="441" hash="2366496674"/>
      </ac:txMk>
    </ac:txMkLst>
    <p188:replyLst/>
    <p188:txBody>
      <a:bodyPr/>
      <a:lstStyle/>
      <a:p>
        <a:r>
          <a:rPr lang="en-US"/>
          <a:t>Can you check the spacing on the bullet point list? It’s doing something funky where the space between student support and academic support  and the space between campus operations and athletics is larger than the space between academic support and campus operations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8E69D41-5962-844C-BC7C-8ACC8B1D6921}" type="datetimeFigureOut">
              <a:rPr lang="en-US" smtClean="0"/>
              <a:t>7/1/2025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2B747F1-67DD-1047-8BC0-F32A3155FA8E}" type="slidenum">
              <a:rPr lang="en-US" smtClean="0"/>
              <a:t>‹#›</a:t>
            </a:fld>
            <a:endParaRPr lang="en-US"/>
          </a:p>
        </p:txBody>
      </p:sp>
    </p:spTree>
    <p:extLst>
      <p:ext uri="{BB962C8B-B14F-4D97-AF65-F5344CB8AC3E}">
        <p14:creationId xmlns:p14="http://schemas.microsoft.com/office/powerpoint/2010/main" val="300543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77729">
              <a:defRPr/>
            </a:pPr>
            <a:fld id="{4B0BA2C7-06B3-2A4E-A5BA-50A480BB457E}" type="slidenum">
              <a:rPr lang="en-US">
                <a:solidFill>
                  <a:prstClr val="black"/>
                </a:solidFill>
                <a:latin typeface="Calibri" panose="020F0502020204030204"/>
              </a:rPr>
              <a:pPr defTabSz="977729">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3250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BA2C7-06B3-2A4E-A5BA-50A480BB457E}" type="slidenum">
              <a:rPr lang="en-US" smtClean="0"/>
              <a:t>10</a:t>
            </a:fld>
            <a:endParaRPr lang="en-US" dirty="0"/>
          </a:p>
        </p:txBody>
      </p:sp>
    </p:spTree>
    <p:extLst>
      <p:ext uri="{BB962C8B-B14F-4D97-AF65-F5344CB8AC3E}">
        <p14:creationId xmlns:p14="http://schemas.microsoft.com/office/powerpoint/2010/main" val="392136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77729">
              <a:defRPr/>
            </a:pPr>
            <a:fld id="{4B0BA2C7-06B3-2A4E-A5BA-50A480BB457E}" type="slidenum">
              <a:rPr lang="en-US">
                <a:solidFill>
                  <a:prstClr val="black"/>
                </a:solidFill>
                <a:latin typeface="Calibri" panose="020F0502020204030204"/>
              </a:rPr>
              <a:pPr defTabSz="977729">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7699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BA2C7-06B3-2A4E-A5BA-50A480BB457E}" type="slidenum">
              <a:rPr lang="en-US" smtClean="0"/>
              <a:t>2</a:t>
            </a:fld>
            <a:endParaRPr lang="en-US" dirty="0"/>
          </a:p>
        </p:txBody>
      </p:sp>
    </p:spTree>
    <p:extLst>
      <p:ext uri="{BB962C8B-B14F-4D97-AF65-F5344CB8AC3E}">
        <p14:creationId xmlns:p14="http://schemas.microsoft.com/office/powerpoint/2010/main" val="324398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BA2C7-06B3-2A4E-A5BA-50A480BB457E}" type="slidenum">
              <a:rPr lang="en-US" smtClean="0"/>
              <a:t>3</a:t>
            </a:fld>
            <a:endParaRPr lang="en-US" dirty="0"/>
          </a:p>
        </p:txBody>
      </p:sp>
    </p:spTree>
    <p:extLst>
      <p:ext uri="{BB962C8B-B14F-4D97-AF65-F5344CB8AC3E}">
        <p14:creationId xmlns:p14="http://schemas.microsoft.com/office/powerpoint/2010/main" val="320112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BA2C7-06B3-2A4E-A5BA-50A480BB457E}" type="slidenum">
              <a:rPr lang="en-US" smtClean="0"/>
              <a:t>4</a:t>
            </a:fld>
            <a:endParaRPr lang="en-US" dirty="0"/>
          </a:p>
        </p:txBody>
      </p:sp>
    </p:spTree>
    <p:extLst>
      <p:ext uri="{BB962C8B-B14F-4D97-AF65-F5344CB8AC3E}">
        <p14:creationId xmlns:p14="http://schemas.microsoft.com/office/powerpoint/2010/main" val="84594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747F1-67DD-1047-8BC0-F32A3155FA8E}" type="slidenum">
              <a:rPr lang="en-US" smtClean="0"/>
              <a:t>5</a:t>
            </a:fld>
            <a:endParaRPr lang="en-US"/>
          </a:p>
        </p:txBody>
      </p:sp>
    </p:spTree>
    <p:extLst>
      <p:ext uri="{BB962C8B-B14F-4D97-AF65-F5344CB8AC3E}">
        <p14:creationId xmlns:p14="http://schemas.microsoft.com/office/powerpoint/2010/main" val="237742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A3A8-B955-B694-9AC5-1F38CEEDD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7BD8C-1B99-E2B6-8B53-B5914B15D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8FCD9-71D6-D0A1-E430-42496DE653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022D3E-67C7-BEEA-8452-284CF0E94215}"/>
              </a:ext>
            </a:extLst>
          </p:cNvPr>
          <p:cNvSpPr>
            <a:spLocks noGrp="1"/>
          </p:cNvSpPr>
          <p:nvPr>
            <p:ph type="sldNum" sz="quarter" idx="5"/>
          </p:nvPr>
        </p:nvSpPr>
        <p:spPr/>
        <p:txBody>
          <a:bodyPr/>
          <a:lstStyle/>
          <a:p>
            <a:fld id="{B2B747F1-67DD-1047-8BC0-F32A3155FA8E}" type="slidenum">
              <a:rPr lang="en-US" smtClean="0"/>
              <a:t>6</a:t>
            </a:fld>
            <a:endParaRPr lang="en-US"/>
          </a:p>
        </p:txBody>
      </p:sp>
    </p:spTree>
    <p:extLst>
      <p:ext uri="{BB962C8B-B14F-4D97-AF65-F5344CB8AC3E}">
        <p14:creationId xmlns:p14="http://schemas.microsoft.com/office/powerpoint/2010/main" val="183280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747F1-67DD-1047-8BC0-F32A3155FA8E}" type="slidenum">
              <a:rPr lang="en-US" smtClean="0"/>
              <a:t>7</a:t>
            </a:fld>
            <a:endParaRPr lang="en-US"/>
          </a:p>
        </p:txBody>
      </p:sp>
    </p:spTree>
    <p:extLst>
      <p:ext uri="{BB962C8B-B14F-4D97-AF65-F5344CB8AC3E}">
        <p14:creationId xmlns:p14="http://schemas.microsoft.com/office/powerpoint/2010/main" val="209525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747F1-67DD-1047-8BC0-F32A3155FA8E}" type="slidenum">
              <a:rPr lang="en-US" smtClean="0"/>
              <a:t>8</a:t>
            </a:fld>
            <a:endParaRPr lang="en-US"/>
          </a:p>
        </p:txBody>
      </p:sp>
    </p:spTree>
    <p:extLst>
      <p:ext uri="{BB962C8B-B14F-4D97-AF65-F5344CB8AC3E}">
        <p14:creationId xmlns:p14="http://schemas.microsoft.com/office/powerpoint/2010/main" val="170532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747F1-67DD-1047-8BC0-F32A3155FA8E}" type="slidenum">
              <a:rPr lang="en-US" smtClean="0"/>
              <a:t>9</a:t>
            </a:fld>
            <a:endParaRPr lang="en-US"/>
          </a:p>
        </p:txBody>
      </p:sp>
    </p:spTree>
    <p:extLst>
      <p:ext uri="{BB962C8B-B14F-4D97-AF65-F5344CB8AC3E}">
        <p14:creationId xmlns:p14="http://schemas.microsoft.com/office/powerpoint/2010/main" val="4193553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45AB-5D6F-FEAB-03C5-3A199FD3D7F6}"/>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B8C911E6-78F8-50E4-27CD-A8F206CDF628}"/>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E2490B-4BC4-3DF9-2377-D32BA55C71CA}"/>
              </a:ext>
            </a:extLst>
          </p:cNvPr>
          <p:cNvSpPr>
            <a:spLocks noGrp="1"/>
          </p:cNvSpPr>
          <p:nvPr>
            <p:ph type="dt" sz="half" idx="10"/>
          </p:nvPr>
        </p:nvSpPr>
        <p:spPr>
          <a:xfrm>
            <a:off x="838200" y="6356350"/>
            <a:ext cx="2743200" cy="365125"/>
          </a:xfrm>
          <a:prstGeom prst="rect">
            <a:avLst/>
          </a:prstGeom>
        </p:spPr>
        <p:txBody>
          <a:bodyPr/>
          <a:lstStyle>
            <a:lvl1pPr>
              <a:defRPr sz="1000">
                <a:latin typeface="Arial" panose="020B0604020202020204" pitchFamily="34" charset="0"/>
                <a:cs typeface="Arial" panose="020B0604020202020204" pitchFamily="34" charset="0"/>
              </a:defRPr>
            </a:lvl1pPr>
          </a:lstStyle>
          <a:p>
            <a:fld id="{A2BF6A42-BEA9-CA4C-9F8D-2AFF2734B123}" type="datetimeFigureOut">
              <a:rPr lang="en-US" smtClean="0"/>
              <a:pPr/>
              <a:t>7/1/2025</a:t>
            </a:fld>
            <a:endParaRPr lang="en-US" dirty="0"/>
          </a:p>
        </p:txBody>
      </p:sp>
      <p:sp>
        <p:nvSpPr>
          <p:cNvPr id="5" name="Footer Placeholder 4">
            <a:extLst>
              <a:ext uri="{FF2B5EF4-FFF2-40B4-BE49-F238E27FC236}">
                <a16:creationId xmlns:a16="http://schemas.microsoft.com/office/drawing/2014/main" id="{C68A91A1-5012-01BF-E69E-9DBD4C5570A3}"/>
              </a:ext>
            </a:extLst>
          </p:cNvPr>
          <p:cNvSpPr>
            <a:spLocks noGrp="1"/>
          </p:cNvSpPr>
          <p:nvPr>
            <p:ph type="ftr" sz="quarter" idx="11"/>
          </p:nvPr>
        </p:nvSpPr>
        <p:spPr>
          <a:xfrm>
            <a:off x="4038600" y="6356350"/>
            <a:ext cx="4114800" cy="365125"/>
          </a:xfrm>
          <a:prstGeom prst="rect">
            <a:avLst/>
          </a:prstGeom>
        </p:spPr>
        <p:txBody>
          <a:bodyPr/>
          <a:lstStyle>
            <a:lvl1pPr>
              <a:defRPr sz="1000"/>
            </a:lvl1pPr>
          </a:lstStyle>
          <a:p>
            <a:endParaRPr lang="en-US" dirty="0"/>
          </a:p>
        </p:txBody>
      </p:sp>
      <p:sp>
        <p:nvSpPr>
          <p:cNvPr id="6" name="Slide Number Placeholder 5">
            <a:extLst>
              <a:ext uri="{FF2B5EF4-FFF2-40B4-BE49-F238E27FC236}">
                <a16:creationId xmlns:a16="http://schemas.microsoft.com/office/drawing/2014/main" id="{2C2A6446-C02C-5E57-C40D-61BB6E55E3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B9327B8-7209-0E47-8BB4-BA00FC6480EE}" type="slidenum">
              <a:rPr lang="en-US" smtClean="0"/>
              <a:pPr/>
              <a:t>‹#›</a:t>
            </a:fld>
            <a:endParaRPr lang="en-US"/>
          </a:p>
        </p:txBody>
      </p:sp>
    </p:spTree>
    <p:extLst>
      <p:ext uri="{BB962C8B-B14F-4D97-AF65-F5344CB8AC3E}">
        <p14:creationId xmlns:p14="http://schemas.microsoft.com/office/powerpoint/2010/main" val="397324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1D98-84F5-C7C8-9515-126A60F96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44C96E-C457-2EB4-A1EA-593254513C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831AC-1529-3CD2-EC33-64AA8961F764}"/>
              </a:ext>
            </a:extLst>
          </p:cNvPr>
          <p:cNvSpPr>
            <a:spLocks noGrp="1"/>
          </p:cNvSpPr>
          <p:nvPr>
            <p:ph type="dt" sz="half" idx="10"/>
          </p:nvPr>
        </p:nvSpPr>
        <p:spPr>
          <a:xfrm>
            <a:off x="838200" y="6356350"/>
            <a:ext cx="2743200" cy="365125"/>
          </a:xfrm>
          <a:prstGeom prst="rect">
            <a:avLst/>
          </a:prstGeom>
        </p:spPr>
        <p:txBody>
          <a:bodyPr/>
          <a:lstStyle/>
          <a:p>
            <a:fld id="{A2BF6A42-BEA9-CA4C-9F8D-2AFF2734B123}" type="datetimeFigureOut">
              <a:rPr lang="en-US" smtClean="0"/>
              <a:t>7/1/2025</a:t>
            </a:fld>
            <a:endParaRPr lang="en-US"/>
          </a:p>
        </p:txBody>
      </p:sp>
      <p:sp>
        <p:nvSpPr>
          <p:cNvPr id="5" name="Footer Placeholder 4">
            <a:extLst>
              <a:ext uri="{FF2B5EF4-FFF2-40B4-BE49-F238E27FC236}">
                <a16:creationId xmlns:a16="http://schemas.microsoft.com/office/drawing/2014/main" id="{9F9CB286-53C4-B227-7801-A4443F22EF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1334A2-19FE-E95C-DA3C-B1D0A6DCF764}"/>
              </a:ext>
            </a:extLst>
          </p:cNvPr>
          <p:cNvSpPr>
            <a:spLocks noGrp="1"/>
          </p:cNvSpPr>
          <p:nvPr>
            <p:ph type="sldNum" sz="quarter" idx="12"/>
          </p:nvPr>
        </p:nvSpPr>
        <p:spPr/>
        <p:txBody>
          <a:bodyPr/>
          <a:lstStyle/>
          <a:p>
            <a:fld id="{0B9327B8-7209-0E47-8BB4-BA00FC6480EE}" type="slidenum">
              <a:rPr lang="en-US" smtClean="0"/>
              <a:t>‹#›</a:t>
            </a:fld>
            <a:endParaRPr lang="en-US"/>
          </a:p>
        </p:txBody>
      </p:sp>
    </p:spTree>
    <p:extLst>
      <p:ext uri="{BB962C8B-B14F-4D97-AF65-F5344CB8AC3E}">
        <p14:creationId xmlns:p14="http://schemas.microsoft.com/office/powerpoint/2010/main" val="372981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E49128-C684-38F3-508D-8996DF16DB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42305D-D609-4674-E591-F958F8973A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F183E-1A0A-55A8-FDA9-4D8D07FF5C9D}"/>
              </a:ext>
            </a:extLst>
          </p:cNvPr>
          <p:cNvSpPr>
            <a:spLocks noGrp="1"/>
          </p:cNvSpPr>
          <p:nvPr>
            <p:ph type="dt" sz="half" idx="10"/>
          </p:nvPr>
        </p:nvSpPr>
        <p:spPr>
          <a:xfrm>
            <a:off x="838200" y="6356350"/>
            <a:ext cx="2743200" cy="365125"/>
          </a:xfrm>
          <a:prstGeom prst="rect">
            <a:avLst/>
          </a:prstGeom>
        </p:spPr>
        <p:txBody>
          <a:bodyPr/>
          <a:lstStyle/>
          <a:p>
            <a:fld id="{A2BF6A42-BEA9-CA4C-9F8D-2AFF2734B123}" type="datetimeFigureOut">
              <a:rPr lang="en-US" smtClean="0"/>
              <a:t>7/1/2025</a:t>
            </a:fld>
            <a:endParaRPr lang="en-US"/>
          </a:p>
        </p:txBody>
      </p:sp>
      <p:sp>
        <p:nvSpPr>
          <p:cNvPr id="5" name="Footer Placeholder 4">
            <a:extLst>
              <a:ext uri="{FF2B5EF4-FFF2-40B4-BE49-F238E27FC236}">
                <a16:creationId xmlns:a16="http://schemas.microsoft.com/office/drawing/2014/main" id="{9775CEC0-3AC9-3707-BFD3-14286D8184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B00C43-7AA4-670F-E535-2E65FAD88157}"/>
              </a:ext>
            </a:extLst>
          </p:cNvPr>
          <p:cNvSpPr>
            <a:spLocks noGrp="1"/>
          </p:cNvSpPr>
          <p:nvPr>
            <p:ph type="sldNum" sz="quarter" idx="12"/>
          </p:nvPr>
        </p:nvSpPr>
        <p:spPr/>
        <p:txBody>
          <a:bodyPr/>
          <a:lstStyle/>
          <a:p>
            <a:fld id="{0B9327B8-7209-0E47-8BB4-BA00FC6480EE}" type="slidenum">
              <a:rPr lang="en-US" smtClean="0"/>
              <a:t>‹#›</a:t>
            </a:fld>
            <a:endParaRPr lang="en-US"/>
          </a:p>
        </p:txBody>
      </p:sp>
    </p:spTree>
    <p:extLst>
      <p:ext uri="{BB962C8B-B14F-4D97-AF65-F5344CB8AC3E}">
        <p14:creationId xmlns:p14="http://schemas.microsoft.com/office/powerpoint/2010/main" val="886508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_white">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1323900"/>
            <a:ext cx="7582786" cy="1925711"/>
          </a:xfrm>
        </p:spPr>
        <p:txBody>
          <a:bodyPr anchor="ctr" anchorCtr="0">
            <a:noAutofit/>
          </a:bodyPr>
          <a:lstStyle>
            <a:lvl1pPr algn="l">
              <a:lnSpc>
                <a:spcPct val="100000"/>
              </a:lnSpc>
              <a:defRPr sz="3600" b="1" i="0">
                <a:solidFill>
                  <a:schemeClr val="tx2"/>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pic>
        <p:nvPicPr>
          <p:cNvPr id="4" name="Picture 3">
            <a:extLst>
              <a:ext uri="{FF2B5EF4-FFF2-40B4-BE49-F238E27FC236}">
                <a16:creationId xmlns:a16="http://schemas.microsoft.com/office/drawing/2014/main" id="{2AB28072-7F74-D04A-A7DC-247EB2F93D30}"/>
              </a:ext>
            </a:extLst>
          </p:cNvPr>
          <p:cNvPicPr>
            <a:picLocks noChangeAspect="1"/>
          </p:cNvPicPr>
          <p:nvPr userDrawn="1"/>
        </p:nvPicPr>
        <p:blipFill>
          <a:blip r:embed="rId2"/>
          <a:stretch>
            <a:fillRect/>
          </a:stretch>
        </p:blipFill>
        <p:spPr>
          <a:xfrm>
            <a:off x="9582422" y="6421980"/>
            <a:ext cx="2025650" cy="273050"/>
          </a:xfrm>
          <a:prstGeom prst="rect">
            <a:avLst/>
          </a:prstGeom>
        </p:spPr>
      </p:pic>
      <p:pic>
        <p:nvPicPr>
          <p:cNvPr id="11" name="Picture 10">
            <a:extLst>
              <a:ext uri="{FF2B5EF4-FFF2-40B4-BE49-F238E27FC236}">
                <a16:creationId xmlns:a16="http://schemas.microsoft.com/office/drawing/2014/main" id="{CC4D3FBB-C602-434B-ADC4-CCA57B357667}"/>
              </a:ext>
            </a:extLst>
          </p:cNvPr>
          <p:cNvPicPr>
            <a:picLocks noChangeAspect="1"/>
          </p:cNvPicPr>
          <p:nvPr userDrawn="1"/>
        </p:nvPicPr>
        <p:blipFill>
          <a:blip r:embed="rId3"/>
          <a:srcRect/>
          <a:stretch/>
        </p:blipFill>
        <p:spPr>
          <a:xfrm>
            <a:off x="9624044" y="6421980"/>
            <a:ext cx="2025650" cy="273050"/>
          </a:xfrm>
          <a:prstGeom prst="rect">
            <a:avLst/>
          </a:prstGeom>
        </p:spPr>
      </p:pic>
      <p:sp>
        <p:nvSpPr>
          <p:cNvPr id="9" name="Content Placeholder 2">
            <a:extLst>
              <a:ext uri="{FF2B5EF4-FFF2-40B4-BE49-F238E27FC236}">
                <a16:creationId xmlns:a16="http://schemas.microsoft.com/office/drawing/2014/main" id="{06C52D16-6F0B-2F4B-A990-688D17CC6277}"/>
              </a:ext>
            </a:extLst>
          </p:cNvPr>
          <p:cNvSpPr>
            <a:spLocks noGrp="1"/>
          </p:cNvSpPr>
          <p:nvPr>
            <p:ph idx="1" hasCustomPrompt="1"/>
          </p:nvPr>
        </p:nvSpPr>
        <p:spPr>
          <a:xfrm>
            <a:off x="838200" y="3428999"/>
            <a:ext cx="7667847" cy="2747963"/>
          </a:xfrm>
        </p:spPr>
        <p:txBody>
          <a:bodyPr anchor="t">
            <a:noAutofit/>
          </a:bodyPr>
          <a:lstStyle>
            <a:lvl1pPr marL="0" indent="0" algn="l">
              <a:lnSpc>
                <a:spcPct val="100000"/>
              </a:lnSpc>
              <a:spcBef>
                <a:spcPts val="0"/>
              </a:spcBef>
              <a:buFontTx/>
              <a:buNone/>
              <a:defRPr lang="en-US" sz="2000" b="0" i="0" smtClean="0">
                <a:solidFill>
                  <a:schemeClr val="tx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a:t>
            </a:r>
            <a:r>
              <a:rPr lang="en-US" dirty="0">
                <a:solidFill>
                  <a:srgbClr val="FFFFFF"/>
                </a:solidFill>
                <a:effectLst/>
                <a:latin typeface="Helvetica" pitchFamily="2" charset="0"/>
              </a:rPr>
              <a:t>.</a:t>
            </a:r>
          </a:p>
        </p:txBody>
      </p:sp>
      <p:sp>
        <p:nvSpPr>
          <p:cNvPr id="8" name="Slide Number Placeholder 6">
            <a:extLst>
              <a:ext uri="{FF2B5EF4-FFF2-40B4-BE49-F238E27FC236}">
                <a16:creationId xmlns:a16="http://schemas.microsoft.com/office/drawing/2014/main" id="{88FB3BE4-9704-9F42-BC65-C600E32093CC}"/>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Tree>
    <p:extLst>
      <p:ext uri="{BB962C8B-B14F-4D97-AF65-F5344CB8AC3E}">
        <p14:creationId xmlns:p14="http://schemas.microsoft.com/office/powerpoint/2010/main" val="42653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_A">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DB33A1-1C0F-0B41-99C0-F811B3C9C337}"/>
              </a:ext>
            </a:extLst>
          </p:cNvPr>
          <p:cNvPicPr>
            <a:picLocks noChangeAspect="1"/>
          </p:cNvPicPr>
          <p:nvPr userDrawn="1"/>
        </p:nvPicPr>
        <p:blipFill>
          <a:blip r:embed="rId2"/>
          <a:stretch>
            <a:fillRect/>
          </a:stretch>
        </p:blipFill>
        <p:spPr>
          <a:xfrm>
            <a:off x="329616" y="2196388"/>
            <a:ext cx="4903470" cy="1703070"/>
          </a:xfrm>
          <a:prstGeom prst="rect">
            <a:avLst/>
          </a:prstGeom>
        </p:spPr>
      </p:pic>
      <p:cxnSp>
        <p:nvCxnSpPr>
          <p:cNvPr id="8" name="Straight Connector 7">
            <a:extLst>
              <a:ext uri="{FF2B5EF4-FFF2-40B4-BE49-F238E27FC236}">
                <a16:creationId xmlns:a16="http://schemas.microsoft.com/office/drawing/2014/main" id="{1BD6AAA9-1EA3-4A4F-8230-76E28D46C214}"/>
              </a:ext>
            </a:extLst>
          </p:cNvPr>
          <p:cNvCxnSpPr/>
          <p:nvPr userDrawn="1"/>
        </p:nvCxnSpPr>
        <p:spPr>
          <a:xfrm>
            <a:off x="5337546" y="2456121"/>
            <a:ext cx="0" cy="11908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3A490FB-1758-E642-BEC1-6C7F7AC7A77D}"/>
              </a:ext>
            </a:extLst>
          </p:cNvPr>
          <p:cNvSpPr>
            <a:spLocks noGrp="1"/>
          </p:cNvSpPr>
          <p:nvPr>
            <p:ph type="ctrTitle" hasCustomPrompt="1"/>
          </p:nvPr>
        </p:nvSpPr>
        <p:spPr>
          <a:xfrm>
            <a:off x="5720317" y="2514887"/>
            <a:ext cx="4593265" cy="1063256"/>
          </a:xfrm>
        </p:spPr>
        <p:txBody>
          <a:bodyPr anchor="ctr"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48738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_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90FB-1758-E642-BEC1-6C7F7AC7A77D}"/>
              </a:ext>
            </a:extLst>
          </p:cNvPr>
          <p:cNvSpPr>
            <a:spLocks noGrp="1"/>
          </p:cNvSpPr>
          <p:nvPr>
            <p:ph type="ctrTitle" hasCustomPrompt="1"/>
          </p:nvPr>
        </p:nvSpPr>
        <p:spPr>
          <a:xfrm>
            <a:off x="786804" y="2126511"/>
            <a:ext cx="10664457" cy="845289"/>
          </a:xfrm>
        </p:spPr>
        <p:txBody>
          <a:bodyPr lIns="0" anchor="ctr" anchorCtr="0">
            <a:noAutofit/>
          </a:bodyPr>
          <a:lstStyle>
            <a:lvl1pPr algn="l">
              <a:defRPr sz="54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2"/>
          <a:stretch>
            <a:fillRect/>
          </a:stretch>
        </p:blipFill>
        <p:spPr>
          <a:xfrm>
            <a:off x="8234841" y="5396801"/>
            <a:ext cx="3541395" cy="1229995"/>
          </a:xfrm>
          <a:prstGeom prst="rect">
            <a:avLst/>
          </a:prstGeom>
        </p:spPr>
      </p:pic>
      <p:sp>
        <p:nvSpPr>
          <p:cNvPr id="6" name="Text Placeholder 5">
            <a:extLst>
              <a:ext uri="{FF2B5EF4-FFF2-40B4-BE49-F238E27FC236}">
                <a16:creationId xmlns:a16="http://schemas.microsoft.com/office/drawing/2014/main" id="{BACDAFC8-1762-4F47-B956-A9121D881EE6}"/>
              </a:ext>
            </a:extLst>
          </p:cNvPr>
          <p:cNvSpPr>
            <a:spLocks noGrp="1"/>
          </p:cNvSpPr>
          <p:nvPr>
            <p:ph type="body" sz="quarter" idx="10" hasCustomPrompt="1"/>
          </p:nvPr>
        </p:nvSpPr>
        <p:spPr>
          <a:xfrm>
            <a:off x="787400" y="3347720"/>
            <a:ext cx="2606675" cy="422275"/>
          </a:xfrm>
        </p:spPr>
        <p:txBody>
          <a:bodyPr>
            <a:normAutofit/>
          </a:bodyPr>
          <a:lstStyle>
            <a:lvl1pPr marL="0" indent="0" algn="l">
              <a:buNone/>
              <a:defRPr sz="1800">
                <a:solidFill>
                  <a:schemeClr val="bg1"/>
                </a:solidFill>
              </a:defRPr>
            </a:lvl1pPr>
          </a:lstStyle>
          <a:p>
            <a:pPr lvl="0"/>
            <a:r>
              <a:rPr lang="en-US" dirty="0"/>
              <a:t>01.01.2022</a:t>
            </a:r>
          </a:p>
        </p:txBody>
      </p:sp>
    </p:spTree>
    <p:extLst>
      <p:ext uri="{BB962C8B-B14F-4D97-AF65-F5344CB8AC3E}">
        <p14:creationId xmlns:p14="http://schemas.microsoft.com/office/powerpoint/2010/main" val="3357456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_C_red">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C048D0-1836-F948-BB96-269312D8DC9F}"/>
              </a:ext>
            </a:extLst>
          </p:cNvPr>
          <p:cNvSpPr>
            <a:spLocks noGrp="1"/>
          </p:cNvSpPr>
          <p:nvPr>
            <p:ph type="ctrTitle" hasCustomPrompt="1"/>
          </p:nvPr>
        </p:nvSpPr>
        <p:spPr>
          <a:xfrm>
            <a:off x="925032" y="1733107"/>
            <a:ext cx="5723860" cy="1925711"/>
          </a:xfrm>
        </p:spPr>
        <p:txBody>
          <a:bodyPr anchor="b"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pic>
        <p:nvPicPr>
          <p:cNvPr id="6" name="Picture 5">
            <a:extLst>
              <a:ext uri="{FF2B5EF4-FFF2-40B4-BE49-F238E27FC236}">
                <a16:creationId xmlns:a16="http://schemas.microsoft.com/office/drawing/2014/main" id="{173D83DE-D6F4-324F-A8FF-A7F86E34F679}"/>
              </a:ext>
            </a:extLst>
          </p:cNvPr>
          <p:cNvPicPr>
            <a:picLocks noChangeAspect="1"/>
          </p:cNvPicPr>
          <p:nvPr userDrawn="1"/>
        </p:nvPicPr>
        <p:blipFill>
          <a:blip r:embed="rId2"/>
          <a:stretch>
            <a:fillRect/>
          </a:stretch>
        </p:blipFill>
        <p:spPr>
          <a:xfrm>
            <a:off x="8555074" y="5432648"/>
            <a:ext cx="3200400" cy="1225296"/>
          </a:xfrm>
          <a:prstGeom prst="rect">
            <a:avLst/>
          </a:prstGeom>
        </p:spPr>
      </p:pic>
      <p:sp>
        <p:nvSpPr>
          <p:cNvPr id="5" name="Text Placeholder 5">
            <a:extLst>
              <a:ext uri="{FF2B5EF4-FFF2-40B4-BE49-F238E27FC236}">
                <a16:creationId xmlns:a16="http://schemas.microsoft.com/office/drawing/2014/main" id="{95BDDABA-C480-294B-A9C3-E2EF45BA53A1}"/>
              </a:ext>
            </a:extLst>
          </p:cNvPr>
          <p:cNvSpPr>
            <a:spLocks noGrp="1"/>
          </p:cNvSpPr>
          <p:nvPr>
            <p:ph type="body" sz="quarter" idx="10" hasCustomPrompt="1"/>
          </p:nvPr>
        </p:nvSpPr>
        <p:spPr>
          <a:xfrm>
            <a:off x="925032" y="3997960"/>
            <a:ext cx="2606675" cy="422275"/>
          </a:xfrm>
        </p:spPr>
        <p:txBody>
          <a:bodyPr>
            <a:normAutofit/>
          </a:bodyPr>
          <a:lstStyle>
            <a:lvl1pPr marL="0" indent="0" algn="l">
              <a:buNone/>
              <a:defRPr sz="1800">
                <a:solidFill>
                  <a:schemeClr val="bg1"/>
                </a:solidFill>
              </a:defRPr>
            </a:lvl1pPr>
          </a:lstStyle>
          <a:p>
            <a:pPr lvl="0"/>
            <a:r>
              <a:rPr lang="en-US" dirty="0"/>
              <a:t>January 1st, 2021</a:t>
            </a:r>
          </a:p>
        </p:txBody>
      </p:sp>
    </p:spTree>
    <p:extLst>
      <p:ext uri="{BB962C8B-B14F-4D97-AF65-F5344CB8AC3E}">
        <p14:creationId xmlns:p14="http://schemas.microsoft.com/office/powerpoint/2010/main" val="2540694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_black">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C048D0-1836-F948-BB96-269312D8DC9F}"/>
              </a:ext>
            </a:extLst>
          </p:cNvPr>
          <p:cNvSpPr>
            <a:spLocks noGrp="1"/>
          </p:cNvSpPr>
          <p:nvPr>
            <p:ph type="ctrTitle" hasCustomPrompt="1"/>
          </p:nvPr>
        </p:nvSpPr>
        <p:spPr>
          <a:xfrm>
            <a:off x="925032" y="1733107"/>
            <a:ext cx="5723860" cy="1925711"/>
          </a:xfrm>
        </p:spPr>
        <p:txBody>
          <a:bodyPr anchor="b"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pic>
        <p:nvPicPr>
          <p:cNvPr id="5" name="Picture 4">
            <a:extLst>
              <a:ext uri="{FF2B5EF4-FFF2-40B4-BE49-F238E27FC236}">
                <a16:creationId xmlns:a16="http://schemas.microsoft.com/office/drawing/2014/main" id="{FCE73D03-15BD-014A-A9F7-9BD7AF8C3A31}"/>
              </a:ext>
            </a:extLst>
          </p:cNvPr>
          <p:cNvPicPr>
            <a:picLocks noChangeAspect="1"/>
          </p:cNvPicPr>
          <p:nvPr userDrawn="1"/>
        </p:nvPicPr>
        <p:blipFill>
          <a:blip r:embed="rId2"/>
          <a:stretch>
            <a:fillRect/>
          </a:stretch>
        </p:blipFill>
        <p:spPr>
          <a:xfrm>
            <a:off x="8555074" y="5432648"/>
            <a:ext cx="3200400" cy="1225296"/>
          </a:xfrm>
          <a:prstGeom prst="rect">
            <a:avLst/>
          </a:prstGeom>
        </p:spPr>
      </p:pic>
      <p:sp>
        <p:nvSpPr>
          <p:cNvPr id="6" name="Text Placeholder 5">
            <a:extLst>
              <a:ext uri="{FF2B5EF4-FFF2-40B4-BE49-F238E27FC236}">
                <a16:creationId xmlns:a16="http://schemas.microsoft.com/office/drawing/2014/main" id="{25073A25-DD07-1340-B4B7-17B10379756F}"/>
              </a:ext>
            </a:extLst>
          </p:cNvPr>
          <p:cNvSpPr>
            <a:spLocks noGrp="1"/>
          </p:cNvSpPr>
          <p:nvPr>
            <p:ph type="body" sz="quarter" idx="10" hasCustomPrompt="1"/>
          </p:nvPr>
        </p:nvSpPr>
        <p:spPr>
          <a:xfrm>
            <a:off x="925032" y="3997960"/>
            <a:ext cx="2606675" cy="422275"/>
          </a:xfrm>
        </p:spPr>
        <p:txBody>
          <a:bodyPr>
            <a:normAutofit/>
          </a:bodyPr>
          <a:lstStyle>
            <a:lvl1pPr marL="0" indent="0" algn="l">
              <a:buNone/>
              <a:defRPr sz="1800">
                <a:solidFill>
                  <a:schemeClr val="tx2"/>
                </a:solidFill>
              </a:defRPr>
            </a:lvl1pPr>
          </a:lstStyle>
          <a:p>
            <a:pPr lvl="0"/>
            <a:r>
              <a:rPr lang="en-US" dirty="0"/>
              <a:t>January 1st, 2021</a:t>
            </a:r>
          </a:p>
        </p:txBody>
      </p:sp>
    </p:spTree>
    <p:extLst>
      <p:ext uri="{BB962C8B-B14F-4D97-AF65-F5344CB8AC3E}">
        <p14:creationId xmlns:p14="http://schemas.microsoft.com/office/powerpoint/2010/main" val="3783599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re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28072-7F74-D04A-A7DC-247EB2F93D30}"/>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3428999"/>
            <a:ext cx="7667847" cy="2747963"/>
          </a:xfrm>
        </p:spPr>
        <p:txBody>
          <a:bodyPr anchor="t">
            <a:noAutofit/>
          </a:bodyPr>
          <a:lstStyle>
            <a:lvl1pPr marL="0" indent="0" algn="l">
              <a:lnSpc>
                <a:spcPct val="100000"/>
              </a:lnSpc>
              <a:spcBef>
                <a:spcPts val="0"/>
              </a:spcBef>
              <a:buFontTx/>
              <a:buNone/>
              <a:defRPr lang="en-US" sz="20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1323900"/>
            <a:ext cx="7582786" cy="1925711"/>
          </a:xfrm>
        </p:spPr>
        <p:txBody>
          <a:bodyPr anchor="ctr"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sp>
        <p:nvSpPr>
          <p:cNvPr id="9" name="Slide Number Placeholder 6">
            <a:extLst>
              <a:ext uri="{FF2B5EF4-FFF2-40B4-BE49-F238E27FC236}">
                <a16:creationId xmlns:a16="http://schemas.microsoft.com/office/drawing/2014/main" id="{3371ECA7-C5A5-8C46-9330-594E1EEDDC5F}"/>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spTree>
    <p:extLst>
      <p:ext uri="{BB962C8B-B14F-4D97-AF65-F5344CB8AC3E}">
        <p14:creationId xmlns:p14="http://schemas.microsoft.com/office/powerpoint/2010/main" val="343782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3428999"/>
            <a:ext cx="7667847" cy="2747963"/>
          </a:xfrm>
        </p:spPr>
        <p:txBody>
          <a:bodyPr anchor="t">
            <a:noAutofit/>
          </a:bodyPr>
          <a:lstStyle>
            <a:lvl1pPr marL="0" indent="0" algn="l">
              <a:lnSpc>
                <a:spcPct val="100000"/>
              </a:lnSpc>
              <a:spcBef>
                <a:spcPts val="0"/>
              </a:spcBef>
              <a:buFontTx/>
              <a:buNone/>
              <a:defRPr lang="en-US" sz="20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1323900"/>
            <a:ext cx="7582786" cy="1925711"/>
          </a:xfrm>
        </p:spPr>
        <p:txBody>
          <a:bodyPr anchor="ctr"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sp>
        <p:nvSpPr>
          <p:cNvPr id="6" name="Slide Number Placeholder 6">
            <a:extLst>
              <a:ext uri="{FF2B5EF4-FFF2-40B4-BE49-F238E27FC236}">
                <a16:creationId xmlns:a16="http://schemas.microsoft.com/office/drawing/2014/main" id="{BD17D5CF-7D3D-7B45-B019-8CF04F7F82A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8" name="Picture 7">
            <a:extLst>
              <a:ext uri="{FF2B5EF4-FFF2-40B4-BE49-F238E27FC236}">
                <a16:creationId xmlns:a16="http://schemas.microsoft.com/office/drawing/2014/main" id="{891FBB05-6172-E548-9DA0-8B024AEC6B25}"/>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803759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_white">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1323900"/>
            <a:ext cx="7582786" cy="1925711"/>
          </a:xfrm>
        </p:spPr>
        <p:txBody>
          <a:bodyPr anchor="ctr" anchorCtr="0">
            <a:noAutofit/>
          </a:bodyPr>
          <a:lstStyle>
            <a:lvl1pPr algn="l">
              <a:lnSpc>
                <a:spcPct val="100000"/>
              </a:lnSpc>
              <a:defRPr sz="3600" b="1" i="0">
                <a:solidFill>
                  <a:schemeClr val="tx2"/>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pic>
        <p:nvPicPr>
          <p:cNvPr id="4" name="Picture 3">
            <a:extLst>
              <a:ext uri="{FF2B5EF4-FFF2-40B4-BE49-F238E27FC236}">
                <a16:creationId xmlns:a16="http://schemas.microsoft.com/office/drawing/2014/main" id="{2AB28072-7F74-D04A-A7DC-247EB2F93D30}"/>
              </a:ext>
            </a:extLst>
          </p:cNvPr>
          <p:cNvPicPr>
            <a:picLocks noChangeAspect="1"/>
          </p:cNvPicPr>
          <p:nvPr userDrawn="1"/>
        </p:nvPicPr>
        <p:blipFill>
          <a:blip r:embed="rId2"/>
          <a:stretch>
            <a:fillRect/>
          </a:stretch>
        </p:blipFill>
        <p:spPr>
          <a:xfrm>
            <a:off x="9582422" y="6421980"/>
            <a:ext cx="2025650" cy="273050"/>
          </a:xfrm>
          <a:prstGeom prst="rect">
            <a:avLst/>
          </a:prstGeom>
        </p:spPr>
      </p:pic>
      <p:pic>
        <p:nvPicPr>
          <p:cNvPr id="11" name="Picture 10">
            <a:extLst>
              <a:ext uri="{FF2B5EF4-FFF2-40B4-BE49-F238E27FC236}">
                <a16:creationId xmlns:a16="http://schemas.microsoft.com/office/drawing/2014/main" id="{CC4D3FBB-C602-434B-ADC4-CCA57B357667}"/>
              </a:ext>
            </a:extLst>
          </p:cNvPr>
          <p:cNvPicPr>
            <a:picLocks noChangeAspect="1"/>
          </p:cNvPicPr>
          <p:nvPr userDrawn="1"/>
        </p:nvPicPr>
        <p:blipFill>
          <a:blip r:embed="rId3"/>
          <a:srcRect/>
          <a:stretch/>
        </p:blipFill>
        <p:spPr>
          <a:xfrm>
            <a:off x="9624044" y="6421980"/>
            <a:ext cx="2025650" cy="273050"/>
          </a:xfrm>
          <a:prstGeom prst="rect">
            <a:avLst/>
          </a:prstGeom>
        </p:spPr>
      </p:pic>
      <p:sp>
        <p:nvSpPr>
          <p:cNvPr id="9" name="Content Placeholder 2">
            <a:extLst>
              <a:ext uri="{FF2B5EF4-FFF2-40B4-BE49-F238E27FC236}">
                <a16:creationId xmlns:a16="http://schemas.microsoft.com/office/drawing/2014/main" id="{06C52D16-6F0B-2F4B-A990-688D17CC6277}"/>
              </a:ext>
            </a:extLst>
          </p:cNvPr>
          <p:cNvSpPr>
            <a:spLocks noGrp="1"/>
          </p:cNvSpPr>
          <p:nvPr>
            <p:ph idx="1" hasCustomPrompt="1"/>
          </p:nvPr>
        </p:nvSpPr>
        <p:spPr>
          <a:xfrm>
            <a:off x="838200" y="3428999"/>
            <a:ext cx="7667847" cy="2747963"/>
          </a:xfrm>
        </p:spPr>
        <p:txBody>
          <a:bodyPr anchor="t">
            <a:noAutofit/>
          </a:bodyPr>
          <a:lstStyle>
            <a:lvl1pPr marL="0" indent="0" algn="l">
              <a:lnSpc>
                <a:spcPct val="100000"/>
              </a:lnSpc>
              <a:spcBef>
                <a:spcPts val="0"/>
              </a:spcBef>
              <a:buFontTx/>
              <a:buNone/>
              <a:defRPr lang="en-US" sz="2000" b="0" i="0" smtClean="0">
                <a:solidFill>
                  <a:schemeClr val="tx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a:t>
            </a:r>
            <a:r>
              <a:rPr lang="en-US" dirty="0">
                <a:solidFill>
                  <a:srgbClr val="FFFFFF"/>
                </a:solidFill>
                <a:effectLst/>
                <a:latin typeface="Helvetica" pitchFamily="2" charset="0"/>
              </a:rPr>
              <a:t>.</a:t>
            </a:r>
          </a:p>
        </p:txBody>
      </p:sp>
      <p:sp>
        <p:nvSpPr>
          <p:cNvPr id="8" name="Slide Number Placeholder 6">
            <a:extLst>
              <a:ext uri="{FF2B5EF4-FFF2-40B4-BE49-F238E27FC236}">
                <a16:creationId xmlns:a16="http://schemas.microsoft.com/office/drawing/2014/main" id="{88FB3BE4-9704-9F42-BC65-C600E32093CC}"/>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Tree>
    <p:extLst>
      <p:ext uri="{BB962C8B-B14F-4D97-AF65-F5344CB8AC3E}">
        <p14:creationId xmlns:p14="http://schemas.microsoft.com/office/powerpoint/2010/main" val="57703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2F68-2287-16D1-E86E-83EC67C0D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8676E-1150-5F93-5003-47E1A77235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787A3-363C-B8AF-7491-C62B29A48FD0}"/>
              </a:ext>
            </a:extLst>
          </p:cNvPr>
          <p:cNvSpPr>
            <a:spLocks noGrp="1"/>
          </p:cNvSpPr>
          <p:nvPr>
            <p:ph type="dt" sz="half" idx="10"/>
          </p:nvPr>
        </p:nvSpPr>
        <p:spPr>
          <a:xfrm>
            <a:off x="838200" y="6356350"/>
            <a:ext cx="2743200" cy="365125"/>
          </a:xfrm>
          <a:prstGeom prst="rect">
            <a:avLst/>
          </a:prstGeom>
        </p:spPr>
        <p:txBody>
          <a:bodyPr/>
          <a:lstStyle/>
          <a:p>
            <a:fld id="{A2BF6A42-BEA9-CA4C-9F8D-2AFF2734B123}" type="datetimeFigureOut">
              <a:rPr lang="en-US" smtClean="0"/>
              <a:t>7/1/2025</a:t>
            </a:fld>
            <a:endParaRPr lang="en-US"/>
          </a:p>
        </p:txBody>
      </p:sp>
      <p:sp>
        <p:nvSpPr>
          <p:cNvPr id="5" name="Footer Placeholder 4">
            <a:extLst>
              <a:ext uri="{FF2B5EF4-FFF2-40B4-BE49-F238E27FC236}">
                <a16:creationId xmlns:a16="http://schemas.microsoft.com/office/drawing/2014/main" id="{BE8A7433-ED10-1080-9567-11BB677FC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EDFE2A-AA2F-BFF4-F916-7502E5464F0F}"/>
              </a:ext>
            </a:extLst>
          </p:cNvPr>
          <p:cNvSpPr>
            <a:spLocks noGrp="1"/>
          </p:cNvSpPr>
          <p:nvPr>
            <p:ph type="sldNum" sz="quarter" idx="12"/>
          </p:nvPr>
        </p:nvSpPr>
        <p:spPr/>
        <p:txBody>
          <a:bodyPr/>
          <a:lstStyle/>
          <a:p>
            <a:fld id="{0B9327B8-7209-0E47-8BB4-BA00FC6480EE}" type="slidenum">
              <a:rPr lang="en-US" smtClean="0"/>
              <a:t>‹#›</a:t>
            </a:fld>
            <a:endParaRPr lang="en-US"/>
          </a:p>
        </p:txBody>
      </p:sp>
    </p:spTree>
    <p:extLst>
      <p:ext uri="{BB962C8B-B14F-4D97-AF65-F5344CB8AC3E}">
        <p14:creationId xmlns:p14="http://schemas.microsoft.com/office/powerpoint/2010/main" val="2317306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red">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3234099"/>
            <a:ext cx="10559902" cy="2903942"/>
          </a:xfrm>
        </p:spPr>
        <p:txBody>
          <a:bodyPr anchor="t">
            <a:normAutofit/>
          </a:bodyPr>
          <a:lstStyle>
            <a:lvl1pPr marL="342900" indent="-342900" algn="l">
              <a:lnSpc>
                <a:spcPct val="100000"/>
              </a:lnSpc>
              <a:spcBef>
                <a:spcPts val="0"/>
              </a:spcBef>
              <a:buClr>
                <a:schemeClr val="bg1"/>
              </a:buClr>
              <a:buFont typeface="Arial" panose="020B0604020202020204" pitchFamily="34" charset="0"/>
              <a:buChar char="•"/>
              <a:defRPr lang="en-US" sz="20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p>
          <a:p>
            <a:endParaRPr lang="en-US" dirty="0">
              <a:solidFill>
                <a:srgbClr val="FFFFFF"/>
              </a:solidFill>
              <a:effectLst/>
              <a:latin typeface="Helvetica" pitchFamily="2" charset="0"/>
            </a:endParaRPr>
          </a:p>
          <a:p>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sp>
        <p:nvSpPr>
          <p:cNvPr id="10" name="Text Placeholder 9">
            <a:extLst>
              <a:ext uri="{FF2B5EF4-FFF2-40B4-BE49-F238E27FC236}">
                <a16:creationId xmlns:a16="http://schemas.microsoft.com/office/drawing/2014/main" id="{A238E63F-6339-AE45-9E3C-F99BC6D16785}"/>
              </a:ext>
            </a:extLst>
          </p:cNvPr>
          <p:cNvSpPr>
            <a:spLocks noGrp="1"/>
          </p:cNvSpPr>
          <p:nvPr>
            <p:ph type="body" sz="quarter" idx="13"/>
          </p:nvPr>
        </p:nvSpPr>
        <p:spPr>
          <a:xfrm>
            <a:off x="838200" y="2265363"/>
            <a:ext cx="10560050" cy="812800"/>
          </a:xfrm>
          <a:noFill/>
        </p:spPr>
        <p:txBody>
          <a:bodyPr>
            <a:noAutofit/>
          </a:bodyPr>
          <a:lstStyle>
            <a:lvl1pPr marL="0" indent="0">
              <a:buFontTx/>
              <a:buNone/>
              <a:defRPr sz="2000" b="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1641954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3234099"/>
            <a:ext cx="10559902" cy="2903942"/>
          </a:xfrm>
        </p:spPr>
        <p:txBody>
          <a:bodyPr anchor="t">
            <a:normAutofit/>
          </a:bodyPr>
          <a:lstStyle>
            <a:lvl1pPr marL="342900" indent="-342900" algn="l">
              <a:lnSpc>
                <a:spcPct val="100000"/>
              </a:lnSpc>
              <a:spcBef>
                <a:spcPts val="0"/>
              </a:spcBef>
              <a:buClr>
                <a:schemeClr val="bg1"/>
              </a:buClr>
              <a:buFont typeface="Arial" panose="020B0604020202020204" pitchFamily="34" charset="0"/>
              <a:buChar char="•"/>
              <a:defRPr lang="en-US" sz="20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p>
          <a:p>
            <a:endParaRPr lang="en-US" dirty="0">
              <a:solidFill>
                <a:srgbClr val="FFFFFF"/>
              </a:solidFill>
              <a:effectLst/>
              <a:latin typeface="Helvetica" pitchFamily="2" charset="0"/>
            </a:endParaRPr>
          </a:p>
          <a:p>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sp>
        <p:nvSpPr>
          <p:cNvPr id="8" name="Text Placeholder 9">
            <a:extLst>
              <a:ext uri="{FF2B5EF4-FFF2-40B4-BE49-F238E27FC236}">
                <a16:creationId xmlns:a16="http://schemas.microsoft.com/office/drawing/2014/main" id="{2D764882-F38C-2A48-B02D-293EBA46A2BA}"/>
              </a:ext>
            </a:extLst>
          </p:cNvPr>
          <p:cNvSpPr>
            <a:spLocks noGrp="1"/>
          </p:cNvSpPr>
          <p:nvPr>
            <p:ph type="body" sz="quarter" idx="13"/>
          </p:nvPr>
        </p:nvSpPr>
        <p:spPr>
          <a:xfrm>
            <a:off x="838200" y="2265363"/>
            <a:ext cx="10560050" cy="812800"/>
          </a:xfrm>
          <a:noFill/>
        </p:spPr>
        <p:txBody>
          <a:bodyPr>
            <a:noAutofit/>
          </a:bodyPr>
          <a:lstStyle>
            <a:lvl1pPr marL="0" indent="0">
              <a:buFontTx/>
              <a:buNone/>
              <a:defRPr sz="2000" b="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6" name="Slide Number Placeholder 6">
            <a:extLst>
              <a:ext uri="{FF2B5EF4-FFF2-40B4-BE49-F238E27FC236}">
                <a16:creationId xmlns:a16="http://schemas.microsoft.com/office/drawing/2014/main" id="{D4AEBA0E-C468-B448-9981-7B2DF21014D8}"/>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7A5CEDBC-6004-9A4F-894A-0811BEF44CBC}"/>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2853882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3234099"/>
            <a:ext cx="10559902" cy="2903942"/>
          </a:xfrm>
        </p:spPr>
        <p:txBody>
          <a:bodyPr anchor="t">
            <a:normAutofit/>
          </a:bodyPr>
          <a:lstStyle>
            <a:lvl1pPr marL="342900" indent="-342900" algn="l">
              <a:lnSpc>
                <a:spcPct val="100000"/>
              </a:lnSpc>
              <a:spcBef>
                <a:spcPts val="0"/>
              </a:spcBef>
              <a:buClr>
                <a:schemeClr val="bg1"/>
              </a:buClr>
              <a:buFont typeface="Arial" panose="020B0604020202020204" pitchFamily="34" charset="0"/>
              <a:buChar char="•"/>
              <a:defRPr lang="en-US" sz="2000" b="0" i="0" smtClean="0">
                <a:solidFill>
                  <a:schemeClr val="tx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a:t>
            </a:r>
            <a:endParaRPr lang="en-US" dirty="0">
              <a:solidFill>
                <a:srgbClr val="FFFFFF"/>
              </a:solidFill>
              <a:effectLst/>
              <a:latin typeface="Helvetica" pitchFamily="2" charset="0"/>
            </a:endParaRP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a:solidFill>
                  <a:schemeClr val="tx2"/>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pic>
        <p:nvPicPr>
          <p:cNvPr id="8" name="Picture 7">
            <a:extLst>
              <a:ext uri="{FF2B5EF4-FFF2-40B4-BE49-F238E27FC236}">
                <a16:creationId xmlns:a16="http://schemas.microsoft.com/office/drawing/2014/main" id="{7AAC25F0-42A9-7449-8382-45F563AAB781}"/>
              </a:ext>
            </a:extLst>
          </p:cNvPr>
          <p:cNvPicPr>
            <a:picLocks noChangeAspect="1"/>
          </p:cNvPicPr>
          <p:nvPr userDrawn="1"/>
        </p:nvPicPr>
        <p:blipFill>
          <a:blip r:embed="rId2"/>
          <a:srcRect/>
          <a:stretch/>
        </p:blipFill>
        <p:spPr>
          <a:xfrm>
            <a:off x="9624044" y="6421980"/>
            <a:ext cx="2025650" cy="273050"/>
          </a:xfrm>
          <a:prstGeom prst="rect">
            <a:avLst/>
          </a:prstGeom>
        </p:spPr>
      </p:pic>
      <p:sp>
        <p:nvSpPr>
          <p:cNvPr id="10" name="Text Placeholder 9">
            <a:extLst>
              <a:ext uri="{FF2B5EF4-FFF2-40B4-BE49-F238E27FC236}">
                <a16:creationId xmlns:a16="http://schemas.microsoft.com/office/drawing/2014/main" id="{AECE5102-9208-9E40-8E53-36066ADA10C4}"/>
              </a:ext>
            </a:extLst>
          </p:cNvPr>
          <p:cNvSpPr>
            <a:spLocks noGrp="1"/>
          </p:cNvSpPr>
          <p:nvPr>
            <p:ph type="body" sz="quarter" idx="13"/>
          </p:nvPr>
        </p:nvSpPr>
        <p:spPr>
          <a:xfrm>
            <a:off x="838200" y="2265363"/>
            <a:ext cx="10560050" cy="812800"/>
          </a:xfrm>
          <a:noFill/>
        </p:spPr>
        <p:txBody>
          <a:bodyPr>
            <a:noAutofit/>
          </a:bodyPr>
          <a:lstStyle>
            <a:lvl1pPr marL="0" indent="0">
              <a:buFontTx/>
              <a:buNone/>
              <a:defRPr sz="2000" b="0"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6" name="Slide Number Placeholder 6">
            <a:extLst>
              <a:ext uri="{FF2B5EF4-FFF2-40B4-BE49-F238E27FC236}">
                <a16:creationId xmlns:a16="http://schemas.microsoft.com/office/drawing/2014/main" id="{2E7529FB-87E0-584A-8BA5-A1C34C4CE103}"/>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Tree>
    <p:extLst>
      <p:ext uri="{BB962C8B-B14F-4D97-AF65-F5344CB8AC3E}">
        <p14:creationId xmlns:p14="http://schemas.microsoft.com/office/powerpoint/2010/main" val="2490333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Charts_red">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B15F00-3CE7-4344-9563-F750CE6FEC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1642458B-FA0B-CF43-A098-C02AA004FE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8C5E7825-BC06-A74A-B318-AB5F6C915F6E}"/>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sp>
        <p:nvSpPr>
          <p:cNvPr id="7" name="Slide Number Placeholder 6">
            <a:extLst>
              <a:ext uri="{FF2B5EF4-FFF2-40B4-BE49-F238E27FC236}">
                <a16:creationId xmlns:a16="http://schemas.microsoft.com/office/drawing/2014/main" id="{6D447930-19AC-CD42-A1F2-8CF10ED19E94}"/>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8" name="Picture 7">
            <a:extLst>
              <a:ext uri="{FF2B5EF4-FFF2-40B4-BE49-F238E27FC236}">
                <a16:creationId xmlns:a16="http://schemas.microsoft.com/office/drawing/2014/main" id="{6B09233E-157D-9342-88AE-ECE6AB6BFD5E}"/>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356177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Charts_black">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B15F00-3CE7-4344-9563-F750CE6FEC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1642458B-FA0B-CF43-A098-C02AA004FE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8C5E7825-BC06-A74A-B318-AB5F6C915F6E}"/>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sp>
        <p:nvSpPr>
          <p:cNvPr id="7" name="Slide Number Placeholder 6">
            <a:extLst>
              <a:ext uri="{FF2B5EF4-FFF2-40B4-BE49-F238E27FC236}">
                <a16:creationId xmlns:a16="http://schemas.microsoft.com/office/drawing/2014/main" id="{176B3912-2EAC-BC46-8A13-16D4C3B06204}"/>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8" name="Picture 7">
            <a:extLst>
              <a:ext uri="{FF2B5EF4-FFF2-40B4-BE49-F238E27FC236}">
                <a16:creationId xmlns:a16="http://schemas.microsoft.com/office/drawing/2014/main" id="{EA79CAE4-3A3F-FA4E-8262-D64300B2D803}"/>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314825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Charts_whit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B15F00-3CE7-4344-9563-F750CE6FEC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1642458B-FA0B-CF43-A098-C02AA004FE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8C5E7825-BC06-A74A-B318-AB5F6C915F6E}"/>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a:solidFill>
                  <a:schemeClr val="tx2"/>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pic>
        <p:nvPicPr>
          <p:cNvPr id="7" name="Picture 6">
            <a:extLst>
              <a:ext uri="{FF2B5EF4-FFF2-40B4-BE49-F238E27FC236}">
                <a16:creationId xmlns:a16="http://schemas.microsoft.com/office/drawing/2014/main" id="{493BA73D-BE65-AE4F-A651-28378FDBE9B8}"/>
              </a:ext>
            </a:extLst>
          </p:cNvPr>
          <p:cNvPicPr>
            <a:picLocks noChangeAspect="1"/>
          </p:cNvPicPr>
          <p:nvPr userDrawn="1"/>
        </p:nvPicPr>
        <p:blipFill>
          <a:blip r:embed="rId2"/>
          <a:srcRect/>
          <a:stretch/>
        </p:blipFill>
        <p:spPr>
          <a:xfrm>
            <a:off x="9624044" y="6421980"/>
            <a:ext cx="2025650" cy="273050"/>
          </a:xfrm>
          <a:prstGeom prst="rect">
            <a:avLst/>
          </a:prstGeom>
        </p:spPr>
      </p:pic>
      <p:sp>
        <p:nvSpPr>
          <p:cNvPr id="8" name="Slide Number Placeholder 6">
            <a:extLst>
              <a:ext uri="{FF2B5EF4-FFF2-40B4-BE49-F238E27FC236}">
                <a16:creationId xmlns:a16="http://schemas.microsoft.com/office/drawing/2014/main" id="{1DAE4088-3D86-814B-971E-13ADC95021FC}"/>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Tree>
    <p:extLst>
      <p:ext uri="{BB962C8B-B14F-4D97-AF65-F5344CB8AC3E}">
        <p14:creationId xmlns:p14="http://schemas.microsoft.com/office/powerpoint/2010/main" val="3160095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_shor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C048D0-1836-F948-BB96-269312D8DC9F}"/>
              </a:ext>
            </a:extLst>
          </p:cNvPr>
          <p:cNvSpPr>
            <a:spLocks noGrp="1"/>
          </p:cNvSpPr>
          <p:nvPr>
            <p:ph type="ctrTitle" hasCustomPrompt="1"/>
          </p:nvPr>
        </p:nvSpPr>
        <p:spPr>
          <a:xfrm>
            <a:off x="5588472" y="1917290"/>
            <a:ext cx="5983768" cy="2584809"/>
          </a:xfrm>
        </p:spPr>
        <p:txBody>
          <a:bodyPr anchor="b" anchorCtr="0">
            <a:noAutofit/>
          </a:bodyPr>
          <a:lstStyle>
            <a:lvl1pPr algn="l">
              <a:lnSpc>
                <a:spcPct val="100000"/>
              </a:lnSpc>
              <a:defRPr sz="3200" b="1" i="0">
                <a:solidFill>
                  <a:schemeClr val="bg1"/>
                </a:solidFill>
                <a:latin typeface="Arial Narrow" panose="020B0604020202020204" pitchFamily="34" charset="0"/>
                <a:cs typeface="Arial Narrow" panose="020B0604020202020204" pitchFamily="34" charset="0"/>
              </a:defRPr>
            </a:lvl1pPr>
          </a:lstStyle>
          <a:p>
            <a:r>
              <a:rPr lang="en-US" dirty="0"/>
              <a:t>“SHORT LENGTH QUOTE LOREM IPSUM DOLER SIT AMET CURABITUR BLANDIT TEMPUS PORTITOR.”</a:t>
            </a:r>
          </a:p>
        </p:txBody>
      </p:sp>
      <p:sp>
        <p:nvSpPr>
          <p:cNvPr id="6" name="Text Placeholder 7">
            <a:extLst>
              <a:ext uri="{FF2B5EF4-FFF2-40B4-BE49-F238E27FC236}">
                <a16:creationId xmlns:a16="http://schemas.microsoft.com/office/drawing/2014/main" id="{9F7D67B8-4DED-4B45-812E-667E76CFA3DC}"/>
              </a:ext>
            </a:extLst>
          </p:cNvPr>
          <p:cNvSpPr>
            <a:spLocks noGrp="1"/>
          </p:cNvSpPr>
          <p:nvPr>
            <p:ph type="body" sz="quarter" idx="11" hasCustomPrompt="1"/>
          </p:nvPr>
        </p:nvSpPr>
        <p:spPr>
          <a:xfrm>
            <a:off x="5588472" y="4810760"/>
            <a:ext cx="3822700" cy="381000"/>
          </a:xfrm>
        </p:spPr>
        <p:txBody>
          <a:bodyPr>
            <a:normAutofit/>
          </a:bodyPr>
          <a:lstStyle>
            <a:lvl1pPr marL="0" indent="0" algn="l">
              <a:buNone/>
              <a:defRPr sz="1800">
                <a:solidFill>
                  <a:schemeClr val="bg1"/>
                </a:solidFill>
              </a:defRPr>
            </a:lvl1pPr>
          </a:lstStyle>
          <a:p>
            <a:pPr algn="l"/>
            <a:r>
              <a:rPr lang="en-US" b="1" i="0" dirty="0">
                <a:solidFill>
                  <a:schemeClr val="bg1"/>
                </a:solidFill>
                <a:latin typeface="Arial Narrow" panose="020B0604020202020204" pitchFamily="34" charset="0"/>
                <a:cs typeface="Arial Narrow" panose="020B0604020202020204" pitchFamily="34" charset="0"/>
              </a:rPr>
              <a:t>FIRST LAST NAME, TITLE</a:t>
            </a:r>
          </a:p>
        </p:txBody>
      </p:sp>
    </p:spTree>
    <p:extLst>
      <p:ext uri="{BB962C8B-B14F-4D97-AF65-F5344CB8AC3E}">
        <p14:creationId xmlns:p14="http://schemas.microsoft.com/office/powerpoint/2010/main" val="2629779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_Lo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D7C8-2256-6645-8132-2136D4DA62DF}"/>
              </a:ext>
            </a:extLst>
          </p:cNvPr>
          <p:cNvSpPr>
            <a:spLocks noGrp="1"/>
          </p:cNvSpPr>
          <p:nvPr>
            <p:ph type="title" hasCustomPrompt="1"/>
          </p:nvPr>
        </p:nvSpPr>
        <p:spPr>
          <a:xfrm>
            <a:off x="831850" y="1189704"/>
            <a:ext cx="7230602" cy="3372772"/>
          </a:xfrm>
        </p:spPr>
        <p:txBody>
          <a:bodyPr anchor="b">
            <a:noAutofit/>
          </a:bodyPr>
          <a:lstStyle>
            <a:lvl1pPr>
              <a:defRPr sz="24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BEBC8ED5-C8B6-FF44-BC7D-D55B6C807C12}"/>
              </a:ext>
            </a:extLst>
          </p:cNvPr>
          <p:cNvSpPr>
            <a:spLocks noGrp="1"/>
          </p:cNvSpPr>
          <p:nvPr>
            <p:ph type="body" sz="quarter" idx="13"/>
          </p:nvPr>
        </p:nvSpPr>
        <p:spPr>
          <a:xfrm>
            <a:off x="831850" y="4815840"/>
            <a:ext cx="4786313" cy="385763"/>
          </a:xfrm>
        </p:spPr>
        <p:txBody>
          <a:bodyPr>
            <a:noAutofit/>
          </a:bodyPr>
          <a:lstStyle>
            <a:lvl1pPr marL="0" indent="0">
              <a:buNone/>
              <a:defRPr sz="1400">
                <a:solidFill>
                  <a:schemeClr val="bg1"/>
                </a:solidFill>
                <a:latin typeface="+mn-lt"/>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06246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_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E1C84C-6423-8E48-9C7A-39CC630A1201}"/>
              </a:ext>
            </a:extLst>
          </p:cNvPr>
          <p:cNvSpPr>
            <a:spLocks noGrp="1"/>
          </p:cNvSpPr>
          <p:nvPr>
            <p:ph sz="half" idx="1"/>
          </p:nvPr>
        </p:nvSpPr>
        <p:spPr>
          <a:xfrm>
            <a:off x="838200" y="3323303"/>
            <a:ext cx="6162368" cy="2853660"/>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8" name="Title 1">
            <a:extLst>
              <a:ext uri="{FF2B5EF4-FFF2-40B4-BE49-F238E27FC236}">
                <a16:creationId xmlns:a16="http://schemas.microsoft.com/office/drawing/2014/main" id="{FD581A9D-4386-314C-8624-3A525D35B903}"/>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HEADLINE LOREM IPSUM DOLER SIT AMET CURABITUR BLANDIT TEMPUS PORTITOR.</a:t>
            </a:r>
          </a:p>
        </p:txBody>
      </p:sp>
      <p:sp>
        <p:nvSpPr>
          <p:cNvPr id="4" name="Slide Number Placeholder 6">
            <a:extLst>
              <a:ext uri="{FF2B5EF4-FFF2-40B4-BE49-F238E27FC236}">
                <a16:creationId xmlns:a16="http://schemas.microsoft.com/office/drawing/2014/main" id="{C5A230F4-35F8-6D43-909E-3F273606B91E}"/>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5" name="Picture 4">
            <a:extLst>
              <a:ext uri="{FF2B5EF4-FFF2-40B4-BE49-F238E27FC236}">
                <a16:creationId xmlns:a16="http://schemas.microsoft.com/office/drawing/2014/main" id="{CB5D1E47-5F55-7F42-B34E-43E45FE6D350}"/>
              </a:ext>
            </a:extLst>
          </p:cNvPr>
          <p:cNvPicPr>
            <a:picLocks noChangeAspect="1"/>
          </p:cNvPicPr>
          <p:nvPr userDrawn="1"/>
        </p:nvPicPr>
        <p:blipFill>
          <a:blip r:embed="rId3"/>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837629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_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E1C84C-6423-8E48-9C7A-39CC630A1201}"/>
              </a:ext>
            </a:extLst>
          </p:cNvPr>
          <p:cNvSpPr>
            <a:spLocks noGrp="1"/>
          </p:cNvSpPr>
          <p:nvPr>
            <p:ph sz="half" idx="1"/>
          </p:nvPr>
        </p:nvSpPr>
        <p:spPr>
          <a:xfrm>
            <a:off x="838200" y="3323303"/>
            <a:ext cx="6162368" cy="2853660"/>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8" name="Title 1">
            <a:extLst>
              <a:ext uri="{FF2B5EF4-FFF2-40B4-BE49-F238E27FC236}">
                <a16:creationId xmlns:a16="http://schemas.microsoft.com/office/drawing/2014/main" id="{FD581A9D-4386-314C-8624-3A525D35B903}"/>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HEADLINE LOREM IPSUM DOLER SIT AMET CURABITUR BLANDIT TEMPUS PORTITOR.</a:t>
            </a:r>
          </a:p>
        </p:txBody>
      </p:sp>
      <p:sp>
        <p:nvSpPr>
          <p:cNvPr id="4" name="Slide Number Placeholder 6">
            <a:extLst>
              <a:ext uri="{FF2B5EF4-FFF2-40B4-BE49-F238E27FC236}">
                <a16:creationId xmlns:a16="http://schemas.microsoft.com/office/drawing/2014/main" id="{F8689F91-72D8-6747-A445-394CAFD304B9}"/>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5" name="Picture 4">
            <a:extLst>
              <a:ext uri="{FF2B5EF4-FFF2-40B4-BE49-F238E27FC236}">
                <a16:creationId xmlns:a16="http://schemas.microsoft.com/office/drawing/2014/main" id="{334505E2-1821-1142-AE51-3F9DB41E9C6A}"/>
              </a:ext>
            </a:extLst>
          </p:cNvPr>
          <p:cNvPicPr>
            <a:picLocks noChangeAspect="1"/>
          </p:cNvPicPr>
          <p:nvPr userDrawn="1"/>
        </p:nvPicPr>
        <p:blipFill>
          <a:blip r:embed="rId3"/>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202527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DFCC-7E9B-C71C-EA01-FB4C02CDE6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A7F296-BE83-D797-D26C-6D27659C6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D1E777-D001-29E1-4BE4-EDC9FA9980E7}"/>
              </a:ext>
            </a:extLst>
          </p:cNvPr>
          <p:cNvSpPr>
            <a:spLocks noGrp="1"/>
          </p:cNvSpPr>
          <p:nvPr>
            <p:ph type="dt" sz="half" idx="10"/>
          </p:nvPr>
        </p:nvSpPr>
        <p:spPr>
          <a:xfrm>
            <a:off x="838200" y="6356350"/>
            <a:ext cx="2743200" cy="365125"/>
          </a:xfrm>
          <a:prstGeom prst="rect">
            <a:avLst/>
          </a:prstGeom>
        </p:spPr>
        <p:txBody>
          <a:bodyPr/>
          <a:lstStyle/>
          <a:p>
            <a:fld id="{A2BF6A42-BEA9-CA4C-9F8D-2AFF2734B123}" type="datetimeFigureOut">
              <a:rPr lang="en-US" smtClean="0"/>
              <a:t>7/1/2025</a:t>
            </a:fld>
            <a:endParaRPr lang="en-US"/>
          </a:p>
        </p:txBody>
      </p:sp>
      <p:sp>
        <p:nvSpPr>
          <p:cNvPr id="5" name="Footer Placeholder 4">
            <a:extLst>
              <a:ext uri="{FF2B5EF4-FFF2-40B4-BE49-F238E27FC236}">
                <a16:creationId xmlns:a16="http://schemas.microsoft.com/office/drawing/2014/main" id="{E5F52356-8D94-9874-8C9B-855B9A11C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E4EE88-8A18-B60D-1776-4475EF9BE106}"/>
              </a:ext>
            </a:extLst>
          </p:cNvPr>
          <p:cNvSpPr>
            <a:spLocks noGrp="1"/>
          </p:cNvSpPr>
          <p:nvPr>
            <p:ph type="sldNum" sz="quarter" idx="12"/>
          </p:nvPr>
        </p:nvSpPr>
        <p:spPr/>
        <p:txBody>
          <a:bodyPr/>
          <a:lstStyle/>
          <a:p>
            <a:fld id="{0B9327B8-7209-0E47-8BB4-BA00FC6480EE}" type="slidenum">
              <a:rPr lang="en-US" smtClean="0"/>
              <a:t>‹#›</a:t>
            </a:fld>
            <a:endParaRPr lang="en-US"/>
          </a:p>
        </p:txBody>
      </p:sp>
    </p:spTree>
    <p:extLst>
      <p:ext uri="{BB962C8B-B14F-4D97-AF65-F5344CB8AC3E}">
        <p14:creationId xmlns:p14="http://schemas.microsoft.com/office/powerpoint/2010/main" val="2116432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_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E1C84C-6423-8E48-9C7A-39CC630A1201}"/>
              </a:ext>
            </a:extLst>
          </p:cNvPr>
          <p:cNvSpPr>
            <a:spLocks noGrp="1"/>
          </p:cNvSpPr>
          <p:nvPr>
            <p:ph sz="half" idx="1"/>
          </p:nvPr>
        </p:nvSpPr>
        <p:spPr>
          <a:xfrm>
            <a:off x="838200" y="3323303"/>
            <a:ext cx="6162368" cy="2853660"/>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8" name="Title 1">
            <a:extLst>
              <a:ext uri="{FF2B5EF4-FFF2-40B4-BE49-F238E27FC236}">
                <a16:creationId xmlns:a16="http://schemas.microsoft.com/office/drawing/2014/main" id="{FD581A9D-4386-314C-8624-3A525D35B903}"/>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HEADLINE LOREM IPSUM DOLER SIT AMET CURABITUR BLANDIT TEMPUS PORTITOR.</a:t>
            </a:r>
          </a:p>
        </p:txBody>
      </p:sp>
      <p:sp>
        <p:nvSpPr>
          <p:cNvPr id="4" name="Slide Number Placeholder 6">
            <a:extLst>
              <a:ext uri="{FF2B5EF4-FFF2-40B4-BE49-F238E27FC236}">
                <a16:creationId xmlns:a16="http://schemas.microsoft.com/office/drawing/2014/main" id="{4008C4C5-A83E-854B-B6AB-E48E07EE604C}"/>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5" name="Picture 4">
            <a:extLst>
              <a:ext uri="{FF2B5EF4-FFF2-40B4-BE49-F238E27FC236}">
                <a16:creationId xmlns:a16="http://schemas.microsoft.com/office/drawing/2014/main" id="{250B1759-43AA-5E4D-A141-9213E1BEF083}"/>
              </a:ext>
            </a:extLst>
          </p:cNvPr>
          <p:cNvPicPr>
            <a:picLocks noChangeAspect="1"/>
          </p:cNvPicPr>
          <p:nvPr userDrawn="1"/>
        </p:nvPicPr>
        <p:blipFill>
          <a:blip r:embed="rId3"/>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606289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Short_w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E1C84C-6423-8E48-9C7A-39CC630A1201}"/>
              </a:ext>
            </a:extLst>
          </p:cNvPr>
          <p:cNvSpPr>
            <a:spLocks noGrp="1"/>
          </p:cNvSpPr>
          <p:nvPr>
            <p:ph sz="half" idx="1"/>
          </p:nvPr>
        </p:nvSpPr>
        <p:spPr>
          <a:xfrm>
            <a:off x="838200" y="3323303"/>
            <a:ext cx="4028768" cy="2853660"/>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8" name="Title 1">
            <a:extLst>
              <a:ext uri="{FF2B5EF4-FFF2-40B4-BE49-F238E27FC236}">
                <a16:creationId xmlns:a16="http://schemas.microsoft.com/office/drawing/2014/main" id="{FD581A9D-4386-314C-8624-3A525D35B903}"/>
              </a:ext>
            </a:extLst>
          </p:cNvPr>
          <p:cNvSpPr>
            <a:spLocks noGrp="1"/>
          </p:cNvSpPr>
          <p:nvPr>
            <p:ph type="ctrTitle" hasCustomPrompt="1"/>
          </p:nvPr>
        </p:nvSpPr>
        <p:spPr>
          <a:xfrm>
            <a:off x="838199" y="884903"/>
            <a:ext cx="3822291" cy="2260343"/>
          </a:xfrm>
        </p:spPr>
        <p:txBody>
          <a:bodyPr anchor="b" anchorCtr="0">
            <a:noAutofit/>
          </a:bodyPr>
          <a:lstStyle>
            <a:lvl1pPr algn="l">
              <a:lnSpc>
                <a:spcPct val="100000"/>
              </a:lnSpc>
              <a:defRPr sz="2800" b="1" i="0">
                <a:solidFill>
                  <a:schemeClr val="bg1"/>
                </a:solidFill>
                <a:latin typeface="Arial Narrow" panose="020B0604020202020204" pitchFamily="34" charset="0"/>
                <a:cs typeface="Arial Narrow" panose="020B0604020202020204" pitchFamily="34" charset="0"/>
              </a:defRPr>
            </a:lvl1pPr>
          </a:lstStyle>
          <a:p>
            <a:r>
              <a:rPr lang="en-US" dirty="0"/>
              <a:t>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Tree>
    <p:extLst>
      <p:ext uri="{BB962C8B-B14F-4D97-AF65-F5344CB8AC3E}">
        <p14:creationId xmlns:p14="http://schemas.microsoft.com/office/powerpoint/2010/main" val="1882103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Short_red">
    <p:bg>
      <p:bgPr>
        <a:solidFill>
          <a:schemeClr val="tx2"/>
        </a:solid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838200" y="3323303"/>
            <a:ext cx="6162368" cy="2853660"/>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HEADLINE LOREM IPSUM DOLER SIT AMET CURABITUR BLANDIT TEMPUS PORTITOR.</a:t>
            </a:r>
          </a:p>
        </p:txBody>
      </p:sp>
      <p:pic>
        <p:nvPicPr>
          <p:cNvPr id="12" name="Picture 11">
            <a:extLst>
              <a:ext uri="{FF2B5EF4-FFF2-40B4-BE49-F238E27FC236}">
                <a16:creationId xmlns:a16="http://schemas.microsoft.com/office/drawing/2014/main" id="{AEEB7F3B-8B69-0A48-A750-2F21213F1351}"/>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1535603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Short_black">
    <p:bg>
      <p:bgPr>
        <a:solidFill>
          <a:schemeClr val="tx1"/>
        </a:solid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838200" y="3323303"/>
            <a:ext cx="6162368" cy="2853660"/>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600" b="1" i="0">
                <a:solidFill>
                  <a:schemeClr val="bg1"/>
                </a:solidFill>
                <a:latin typeface="Arial Narrow" panose="020B0604020202020204" pitchFamily="34" charset="0"/>
                <a:cs typeface="Arial Narrow" panose="020B0604020202020204" pitchFamily="34" charset="0"/>
              </a:defRPr>
            </a:lvl1pPr>
          </a:lstStyle>
          <a:p>
            <a:r>
              <a:rPr lang="en-US" dirty="0"/>
              <a:t>HEADLINE LOREM IPSUM DOLER SIT AMET CURABITUR BLANDIT TEMPUS PORTITOR.</a:t>
            </a:r>
          </a:p>
        </p:txBody>
      </p:sp>
      <p:pic>
        <p:nvPicPr>
          <p:cNvPr id="6" name="Picture 5">
            <a:extLst>
              <a:ext uri="{FF2B5EF4-FFF2-40B4-BE49-F238E27FC236}">
                <a16:creationId xmlns:a16="http://schemas.microsoft.com/office/drawing/2014/main" id="{BCE559DC-760D-3341-A664-E26FE21D1FA1}"/>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4053693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Short_white">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838200" y="3323303"/>
            <a:ext cx="6162368" cy="2853660"/>
          </a:xfrm>
        </p:spPr>
        <p:txBody>
          <a:bodyPr>
            <a:normAutofit/>
          </a:bodyPr>
          <a:lstStyle>
            <a:lvl1pPr marL="0" indent="0" algn="l">
              <a:buFontTx/>
              <a:buNone/>
              <a:defRPr sz="1400" b="0" i="0">
                <a:solidFill>
                  <a:schemeClr val="tx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600" b="1" i="0">
                <a:solidFill>
                  <a:schemeClr val="tx2"/>
                </a:solidFill>
                <a:latin typeface="Arial Narrow" panose="020B0604020202020204" pitchFamily="34" charset="0"/>
                <a:cs typeface="Arial Narrow" panose="020B0604020202020204" pitchFamily="34" charset="0"/>
              </a:defRPr>
            </a:lvl1pPr>
          </a:lstStyle>
          <a:p>
            <a:r>
              <a:rPr lang="en-US"/>
              <a:t>HEADLINE LOREM IPSUM DOLER SIT AMET CURABITUR BLANDIT TEMPUS PORTITOR.</a:t>
            </a:r>
            <a:endParaRPr lang="en-US" dirty="0"/>
          </a:p>
        </p:txBody>
      </p:sp>
      <p:pic>
        <p:nvPicPr>
          <p:cNvPr id="6" name="Picture 5">
            <a:extLst>
              <a:ext uri="{FF2B5EF4-FFF2-40B4-BE49-F238E27FC236}">
                <a16:creationId xmlns:a16="http://schemas.microsoft.com/office/drawing/2014/main" id="{6E6E54EA-9087-7042-A567-75E48CF817E4}"/>
              </a:ext>
            </a:extLst>
          </p:cNvPr>
          <p:cNvPicPr>
            <a:picLocks noChangeAspect="1"/>
          </p:cNvPicPr>
          <p:nvPr userDrawn="1"/>
        </p:nvPicPr>
        <p:blipFill>
          <a:blip r:embed="rId2"/>
          <a:srcRect/>
          <a:stretch/>
        </p:blipFill>
        <p:spPr>
          <a:xfrm>
            <a:off x="9629548" y="6421980"/>
            <a:ext cx="2025650" cy="273050"/>
          </a:xfrm>
          <a:prstGeom prst="rect">
            <a:avLst/>
          </a:prstGeom>
        </p:spPr>
      </p:pic>
      <p:sp>
        <p:nvSpPr>
          <p:cNvPr id="7" name="Slide Number Placeholder 6">
            <a:extLst>
              <a:ext uri="{FF2B5EF4-FFF2-40B4-BE49-F238E27FC236}">
                <a16:creationId xmlns:a16="http://schemas.microsoft.com/office/drawing/2014/main" id="{8F4FD6C0-98E1-9C47-AB49-D25DF869A2AC}"/>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Tree>
    <p:extLst>
      <p:ext uri="{BB962C8B-B14F-4D97-AF65-F5344CB8AC3E}">
        <p14:creationId xmlns:p14="http://schemas.microsoft.com/office/powerpoint/2010/main" val="4080180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_red_image">
    <p:bg>
      <p:bgPr>
        <a:solidFill>
          <a:schemeClr val="tx2"/>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838200" y="3323303"/>
            <a:ext cx="4156587" cy="2853660"/>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200" y="609601"/>
            <a:ext cx="4038600" cy="2535646"/>
          </a:xfrm>
        </p:spPr>
        <p:txBody>
          <a:bodyPr anchor="b" anchorCtr="0">
            <a:noAutofit/>
          </a:bodyPr>
          <a:lstStyle>
            <a:lvl1pPr algn="l">
              <a:lnSpc>
                <a:spcPct val="100000"/>
              </a:lnSpc>
              <a:defRPr sz="2800" b="1" i="0">
                <a:solidFill>
                  <a:schemeClr val="bg1"/>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5722375" y="0"/>
            <a:ext cx="6469626" cy="6858000"/>
          </a:xfrm>
        </p:spPr>
        <p:txBody>
          <a:bodyPr/>
          <a:lstStyle/>
          <a:p>
            <a:r>
              <a:rPr lang="en-US" dirty="0"/>
              <a:t>Click icon to add picture</a:t>
            </a:r>
          </a:p>
        </p:txBody>
      </p:sp>
    </p:spTree>
    <p:extLst>
      <p:ext uri="{BB962C8B-B14F-4D97-AF65-F5344CB8AC3E}">
        <p14:creationId xmlns:p14="http://schemas.microsoft.com/office/powerpoint/2010/main" val="3166258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black_image">
    <p:bg>
      <p:bgPr>
        <a:solidFill>
          <a:schemeClr val="tx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838200" y="3323303"/>
            <a:ext cx="4156587" cy="2853660"/>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200" y="609601"/>
            <a:ext cx="4038600" cy="2535646"/>
          </a:xfrm>
        </p:spPr>
        <p:txBody>
          <a:bodyPr anchor="b" anchorCtr="0">
            <a:noAutofit/>
          </a:bodyPr>
          <a:lstStyle>
            <a:lvl1pPr algn="l">
              <a:lnSpc>
                <a:spcPct val="100000"/>
              </a:lnSpc>
              <a:defRPr sz="2800" b="1" i="0">
                <a:solidFill>
                  <a:schemeClr val="bg1"/>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5722375" y="0"/>
            <a:ext cx="6469626" cy="6858000"/>
          </a:xfrm>
        </p:spPr>
        <p:txBody>
          <a:bodyPr/>
          <a:lstStyle/>
          <a:p>
            <a:r>
              <a:rPr lang="en-US" dirty="0"/>
              <a:t>Click icon to add picture</a:t>
            </a:r>
          </a:p>
        </p:txBody>
      </p:sp>
    </p:spTree>
    <p:extLst>
      <p:ext uri="{BB962C8B-B14F-4D97-AF65-F5344CB8AC3E}">
        <p14:creationId xmlns:p14="http://schemas.microsoft.com/office/powerpoint/2010/main" val="2378909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white_image">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838200" y="3323303"/>
            <a:ext cx="4156587" cy="2853660"/>
          </a:xfrm>
        </p:spPr>
        <p:txBody>
          <a:bodyPr>
            <a:normAutofit/>
          </a:bodyPr>
          <a:lstStyle>
            <a:lvl1pPr marL="0" indent="0" algn="l">
              <a:buFontTx/>
              <a:buNone/>
              <a:defRPr sz="1400" b="0" i="0">
                <a:solidFill>
                  <a:schemeClr val="tx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200" y="609601"/>
            <a:ext cx="4038600" cy="2535646"/>
          </a:xfrm>
        </p:spPr>
        <p:txBody>
          <a:bodyPr anchor="b" anchorCtr="0">
            <a:noAutofit/>
          </a:bodyPr>
          <a:lstStyle>
            <a:lvl1pPr algn="l">
              <a:lnSpc>
                <a:spcPct val="100000"/>
              </a:lnSpc>
              <a:defRPr sz="2800" b="1" i="0">
                <a:solidFill>
                  <a:schemeClr val="tx2"/>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5722375" y="0"/>
            <a:ext cx="6469626" cy="6858000"/>
          </a:xfrm>
        </p:spPr>
        <p:txBody>
          <a:bodyPr/>
          <a:lstStyle/>
          <a:p>
            <a:r>
              <a:rPr lang="en-US" dirty="0"/>
              <a:t>Click icon to add picture</a:t>
            </a:r>
          </a:p>
        </p:txBody>
      </p:sp>
    </p:spTree>
    <p:extLst>
      <p:ext uri="{BB962C8B-B14F-4D97-AF65-F5344CB8AC3E}">
        <p14:creationId xmlns:p14="http://schemas.microsoft.com/office/powerpoint/2010/main" val="797373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red_image ALT">
    <p:bg>
      <p:bgPr>
        <a:solidFill>
          <a:schemeClr val="tx2"/>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5980471" y="3323303"/>
            <a:ext cx="4156587" cy="2853660"/>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5980471" y="609601"/>
            <a:ext cx="4038600" cy="2535646"/>
          </a:xfrm>
        </p:spPr>
        <p:txBody>
          <a:bodyPr anchor="b" anchorCtr="0">
            <a:noAutofit/>
          </a:bodyPr>
          <a:lstStyle>
            <a:lvl1pPr algn="l">
              <a:lnSpc>
                <a:spcPct val="100000"/>
              </a:lnSpc>
              <a:defRPr sz="2800" b="1" i="0">
                <a:solidFill>
                  <a:schemeClr val="bg1"/>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5358581" cy="6858000"/>
          </a:xfrm>
        </p:spPr>
        <p:txBody>
          <a:bodyPr/>
          <a:lstStyle/>
          <a:p>
            <a:r>
              <a:rPr lang="en-US" dirty="0"/>
              <a:t>Click icon to add picture</a:t>
            </a:r>
          </a:p>
        </p:txBody>
      </p:sp>
      <p:sp>
        <p:nvSpPr>
          <p:cNvPr id="10" name="Slide Number Placeholder 6">
            <a:extLst>
              <a:ext uri="{FF2B5EF4-FFF2-40B4-BE49-F238E27FC236}">
                <a16:creationId xmlns:a16="http://schemas.microsoft.com/office/drawing/2014/main" id="{F39853AF-EC0E-A44F-8B9E-151CC6D4C1FC}"/>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13" name="Picture 12">
            <a:extLst>
              <a:ext uri="{FF2B5EF4-FFF2-40B4-BE49-F238E27FC236}">
                <a16:creationId xmlns:a16="http://schemas.microsoft.com/office/drawing/2014/main" id="{F6EEE197-3ED9-3C4B-A1B0-42A7DA3EDB09}"/>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3816145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red_image ALT 2">
    <p:bg>
      <p:bgPr>
        <a:solidFill>
          <a:schemeClr val="tx2"/>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7868263" y="2772697"/>
            <a:ext cx="3438832" cy="3224980"/>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7868262" y="681037"/>
            <a:ext cx="3360174" cy="1934344"/>
          </a:xfrm>
        </p:spPr>
        <p:txBody>
          <a:bodyPr anchor="b"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7305368" cy="6858000"/>
          </a:xfrm>
        </p:spPr>
        <p:txBody>
          <a:bodyPr/>
          <a:lstStyle/>
          <a:p>
            <a:r>
              <a:rPr lang="en-US" dirty="0"/>
              <a:t>Click icon to add picture</a:t>
            </a:r>
          </a:p>
        </p:txBody>
      </p:sp>
      <p:sp>
        <p:nvSpPr>
          <p:cNvPr id="10" name="Slide Number Placeholder 6">
            <a:extLst>
              <a:ext uri="{FF2B5EF4-FFF2-40B4-BE49-F238E27FC236}">
                <a16:creationId xmlns:a16="http://schemas.microsoft.com/office/drawing/2014/main" id="{F39853AF-EC0E-A44F-8B9E-151CC6D4C1FC}"/>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13" name="Picture 12">
            <a:extLst>
              <a:ext uri="{FF2B5EF4-FFF2-40B4-BE49-F238E27FC236}">
                <a16:creationId xmlns:a16="http://schemas.microsoft.com/office/drawing/2014/main" id="{F6EEE197-3ED9-3C4B-A1B0-42A7DA3EDB09}"/>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331506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D0EC-40BA-F164-AE5B-F22BF1D6B7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46640-63D6-7089-F014-EF76AC7B4A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4B79B-1C0C-E4FB-B042-DF7064BC29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1AB1D-3760-F389-2077-9404C000AC55}"/>
              </a:ext>
            </a:extLst>
          </p:cNvPr>
          <p:cNvSpPr>
            <a:spLocks noGrp="1"/>
          </p:cNvSpPr>
          <p:nvPr>
            <p:ph type="dt" sz="half" idx="10"/>
          </p:nvPr>
        </p:nvSpPr>
        <p:spPr>
          <a:xfrm>
            <a:off x="838200" y="6356350"/>
            <a:ext cx="2743200" cy="365125"/>
          </a:xfrm>
          <a:prstGeom prst="rect">
            <a:avLst/>
          </a:prstGeom>
        </p:spPr>
        <p:txBody>
          <a:bodyPr/>
          <a:lstStyle/>
          <a:p>
            <a:fld id="{A2BF6A42-BEA9-CA4C-9F8D-2AFF2734B123}" type="datetimeFigureOut">
              <a:rPr lang="en-US" smtClean="0"/>
              <a:t>7/1/2025</a:t>
            </a:fld>
            <a:endParaRPr lang="en-US"/>
          </a:p>
        </p:txBody>
      </p:sp>
      <p:sp>
        <p:nvSpPr>
          <p:cNvPr id="6" name="Footer Placeholder 5">
            <a:extLst>
              <a:ext uri="{FF2B5EF4-FFF2-40B4-BE49-F238E27FC236}">
                <a16:creationId xmlns:a16="http://schemas.microsoft.com/office/drawing/2014/main" id="{E7FBD300-8E0A-53F2-9C68-BE070F7A07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7757BC-E728-64B1-E73C-AD997A7B2F13}"/>
              </a:ext>
            </a:extLst>
          </p:cNvPr>
          <p:cNvSpPr>
            <a:spLocks noGrp="1"/>
          </p:cNvSpPr>
          <p:nvPr>
            <p:ph type="sldNum" sz="quarter" idx="12"/>
          </p:nvPr>
        </p:nvSpPr>
        <p:spPr/>
        <p:txBody>
          <a:bodyPr/>
          <a:lstStyle/>
          <a:p>
            <a:fld id="{0B9327B8-7209-0E47-8BB4-BA00FC6480EE}" type="slidenum">
              <a:rPr lang="en-US" smtClean="0"/>
              <a:t>‹#›</a:t>
            </a:fld>
            <a:endParaRPr lang="en-US"/>
          </a:p>
        </p:txBody>
      </p:sp>
    </p:spTree>
    <p:extLst>
      <p:ext uri="{BB962C8B-B14F-4D97-AF65-F5344CB8AC3E}">
        <p14:creationId xmlns:p14="http://schemas.microsoft.com/office/powerpoint/2010/main" val="2310590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_black_image ALT">
    <p:bg>
      <p:bgPr>
        <a:solidFill>
          <a:schemeClr val="tx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5980471" y="3323303"/>
            <a:ext cx="4156587" cy="2853660"/>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5980471" y="609601"/>
            <a:ext cx="4038600" cy="2535646"/>
          </a:xfrm>
        </p:spPr>
        <p:txBody>
          <a:bodyPr anchor="b"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5358581" cy="6858000"/>
          </a:xfrm>
        </p:spPr>
        <p:txBody>
          <a:bodyPr/>
          <a:lstStyle/>
          <a:p>
            <a:r>
              <a:rPr lang="en-US" dirty="0"/>
              <a:t>Click icon to add picture</a:t>
            </a:r>
          </a:p>
        </p:txBody>
      </p:sp>
      <p:sp>
        <p:nvSpPr>
          <p:cNvPr id="10" name="Slide Number Placeholder 6">
            <a:extLst>
              <a:ext uri="{FF2B5EF4-FFF2-40B4-BE49-F238E27FC236}">
                <a16:creationId xmlns:a16="http://schemas.microsoft.com/office/drawing/2014/main" id="{F39853AF-EC0E-A44F-8B9E-151CC6D4C1FC}"/>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13" name="Picture 12">
            <a:extLst>
              <a:ext uri="{FF2B5EF4-FFF2-40B4-BE49-F238E27FC236}">
                <a16:creationId xmlns:a16="http://schemas.microsoft.com/office/drawing/2014/main" id="{F6EEE197-3ED9-3C4B-A1B0-42A7DA3EDB09}"/>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4188048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black_image ALT 2">
    <p:bg>
      <p:bgPr>
        <a:solidFill>
          <a:schemeClr val="tx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7868263" y="2772697"/>
            <a:ext cx="3438832" cy="3224980"/>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7868262" y="681037"/>
            <a:ext cx="3360174" cy="1934344"/>
          </a:xfrm>
        </p:spPr>
        <p:txBody>
          <a:bodyPr anchor="b"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7305368" cy="6858000"/>
          </a:xfrm>
        </p:spPr>
        <p:txBody>
          <a:bodyPr/>
          <a:lstStyle/>
          <a:p>
            <a:r>
              <a:rPr lang="en-US" dirty="0"/>
              <a:t>Click icon to add picture</a:t>
            </a:r>
          </a:p>
        </p:txBody>
      </p:sp>
      <p:sp>
        <p:nvSpPr>
          <p:cNvPr id="10" name="Slide Number Placeholder 6">
            <a:extLst>
              <a:ext uri="{FF2B5EF4-FFF2-40B4-BE49-F238E27FC236}">
                <a16:creationId xmlns:a16="http://schemas.microsoft.com/office/drawing/2014/main" id="{F39853AF-EC0E-A44F-8B9E-151CC6D4C1FC}"/>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13" name="Picture 12">
            <a:extLst>
              <a:ext uri="{FF2B5EF4-FFF2-40B4-BE49-F238E27FC236}">
                <a16:creationId xmlns:a16="http://schemas.microsoft.com/office/drawing/2014/main" id="{F6EEE197-3ED9-3C4B-A1B0-42A7DA3EDB09}"/>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1058406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white_image ALT">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5980471" y="3323303"/>
            <a:ext cx="4156587" cy="2853660"/>
          </a:xfrm>
        </p:spPr>
        <p:txBody>
          <a:bodyPr>
            <a:normAutofit/>
          </a:bodyPr>
          <a:lstStyle>
            <a:lvl1pPr marL="0" indent="0" algn="l">
              <a:buFontTx/>
              <a:buNone/>
              <a:defRPr sz="1400" b="0" i="0">
                <a:solidFill>
                  <a:schemeClr val="tx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5980471" y="609601"/>
            <a:ext cx="4038600" cy="2535646"/>
          </a:xfrm>
        </p:spPr>
        <p:txBody>
          <a:bodyPr anchor="b" anchorCtr="0">
            <a:noAutofit/>
          </a:bodyPr>
          <a:lstStyle>
            <a:lvl1pPr algn="l">
              <a:lnSpc>
                <a:spcPct val="100000"/>
              </a:lnSpc>
              <a:defRPr sz="2400" b="1" i="0">
                <a:solidFill>
                  <a:schemeClr val="tx2"/>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5358581" cy="6858000"/>
          </a:xfrm>
        </p:spPr>
        <p:txBody>
          <a:bodyPr/>
          <a:lstStyle/>
          <a:p>
            <a:r>
              <a:rPr lang="en-US" dirty="0"/>
              <a:t>Click icon to add picture</a:t>
            </a:r>
          </a:p>
        </p:txBody>
      </p:sp>
      <p:pic>
        <p:nvPicPr>
          <p:cNvPr id="7" name="Picture 6">
            <a:extLst>
              <a:ext uri="{FF2B5EF4-FFF2-40B4-BE49-F238E27FC236}">
                <a16:creationId xmlns:a16="http://schemas.microsoft.com/office/drawing/2014/main" id="{E98A2AEB-0299-D240-BBB5-C8C214265F5B}"/>
              </a:ext>
            </a:extLst>
          </p:cNvPr>
          <p:cNvPicPr>
            <a:picLocks noChangeAspect="1"/>
          </p:cNvPicPr>
          <p:nvPr userDrawn="1"/>
        </p:nvPicPr>
        <p:blipFill>
          <a:blip r:embed="rId2"/>
          <a:srcRect/>
          <a:stretch/>
        </p:blipFill>
        <p:spPr>
          <a:xfrm>
            <a:off x="9629548" y="6421980"/>
            <a:ext cx="2025650" cy="273050"/>
          </a:xfrm>
          <a:prstGeom prst="rect">
            <a:avLst/>
          </a:prstGeom>
        </p:spPr>
      </p:pic>
      <p:sp>
        <p:nvSpPr>
          <p:cNvPr id="8" name="Slide Number Placeholder 6">
            <a:extLst>
              <a:ext uri="{FF2B5EF4-FFF2-40B4-BE49-F238E27FC236}">
                <a16:creationId xmlns:a16="http://schemas.microsoft.com/office/drawing/2014/main" id="{70B8C52B-1F7F-FC40-B5FB-71A1FA47F509}"/>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Tree>
    <p:extLst>
      <p:ext uri="{BB962C8B-B14F-4D97-AF65-F5344CB8AC3E}">
        <p14:creationId xmlns:p14="http://schemas.microsoft.com/office/powerpoint/2010/main" val="1506012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white_image ALT 2">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7868263" y="2772697"/>
            <a:ext cx="3438832" cy="3224980"/>
          </a:xfrm>
        </p:spPr>
        <p:txBody>
          <a:bodyPr>
            <a:normAutofit/>
          </a:bodyPr>
          <a:lstStyle>
            <a:lvl1pPr marL="0" indent="0" algn="l">
              <a:buFontTx/>
              <a:buNone/>
              <a:defRPr sz="1400" b="0" i="0">
                <a:solidFill>
                  <a:schemeClr val="tx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7868262" y="681037"/>
            <a:ext cx="3360174" cy="1934344"/>
          </a:xfrm>
        </p:spPr>
        <p:txBody>
          <a:bodyPr anchor="b" anchorCtr="0">
            <a:noAutofit/>
          </a:bodyPr>
          <a:lstStyle>
            <a:lvl1pPr algn="l">
              <a:lnSpc>
                <a:spcPct val="100000"/>
              </a:lnSpc>
              <a:defRPr sz="2400" b="1" i="0">
                <a:solidFill>
                  <a:schemeClr val="tx2"/>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7305368" cy="6858000"/>
          </a:xfrm>
        </p:spPr>
        <p:txBody>
          <a:bodyPr/>
          <a:lstStyle/>
          <a:p>
            <a:r>
              <a:rPr lang="en-US" dirty="0"/>
              <a:t>Click icon to add picture</a:t>
            </a:r>
          </a:p>
        </p:txBody>
      </p:sp>
      <p:pic>
        <p:nvPicPr>
          <p:cNvPr id="7" name="Picture 6">
            <a:extLst>
              <a:ext uri="{FF2B5EF4-FFF2-40B4-BE49-F238E27FC236}">
                <a16:creationId xmlns:a16="http://schemas.microsoft.com/office/drawing/2014/main" id="{E1C2B06D-3F13-7F44-A6DB-B0C08EB2448C}"/>
              </a:ext>
            </a:extLst>
          </p:cNvPr>
          <p:cNvPicPr>
            <a:picLocks noChangeAspect="1"/>
          </p:cNvPicPr>
          <p:nvPr userDrawn="1"/>
        </p:nvPicPr>
        <p:blipFill>
          <a:blip r:embed="rId2"/>
          <a:srcRect/>
          <a:stretch/>
        </p:blipFill>
        <p:spPr>
          <a:xfrm>
            <a:off x="9629548" y="6421980"/>
            <a:ext cx="2025650" cy="273050"/>
          </a:xfrm>
          <a:prstGeom prst="rect">
            <a:avLst/>
          </a:prstGeom>
        </p:spPr>
      </p:pic>
      <p:sp>
        <p:nvSpPr>
          <p:cNvPr id="8" name="Slide Number Placeholder 6">
            <a:extLst>
              <a:ext uri="{FF2B5EF4-FFF2-40B4-BE49-F238E27FC236}">
                <a16:creationId xmlns:a16="http://schemas.microsoft.com/office/drawing/2014/main" id="{5D199E36-2A71-BD4E-AC75-2790769FE5DD}"/>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Tree>
    <p:extLst>
      <p:ext uri="{BB962C8B-B14F-4D97-AF65-F5344CB8AC3E}">
        <p14:creationId xmlns:p14="http://schemas.microsoft.com/office/powerpoint/2010/main" val="658080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ection_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4AE9-125A-EB48-9892-E4F876E1531B}"/>
              </a:ext>
            </a:extLst>
          </p:cNvPr>
          <p:cNvSpPr>
            <a:spLocks noGrp="1"/>
          </p:cNvSpPr>
          <p:nvPr>
            <p:ph type="title" hasCustomPrompt="1"/>
          </p:nvPr>
        </p:nvSpPr>
        <p:spPr>
          <a:xfrm>
            <a:off x="838200" y="2508558"/>
            <a:ext cx="10515600" cy="1325563"/>
          </a:xfrm>
        </p:spPr>
        <p:txBody>
          <a:bodyPr/>
          <a:lstStyle>
            <a:lvl1pPr algn="ctr">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93781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ection_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4AE9-125A-EB48-9892-E4F876E1531B}"/>
              </a:ext>
            </a:extLst>
          </p:cNvPr>
          <p:cNvSpPr>
            <a:spLocks noGrp="1"/>
          </p:cNvSpPr>
          <p:nvPr>
            <p:ph type="title" hasCustomPrompt="1"/>
          </p:nvPr>
        </p:nvSpPr>
        <p:spPr>
          <a:xfrm>
            <a:off x="838200" y="2508558"/>
            <a:ext cx="10515600" cy="1325563"/>
          </a:xfrm>
        </p:spPr>
        <p:txBody>
          <a:bodyPr/>
          <a:lstStyle>
            <a:lvl1pPr algn="ctr">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310481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2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p:nvPr>
        </p:nvSpPr>
        <p:spPr>
          <a:xfrm>
            <a:off x="4788310" y="3057525"/>
            <a:ext cx="6272979" cy="3119438"/>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4788310" y="609601"/>
            <a:ext cx="6272979" cy="2212257"/>
          </a:xfrm>
        </p:spPr>
        <p:txBody>
          <a:bodyPr anchor="b" anchorCtr="0">
            <a:noAutofit/>
          </a:bodyPr>
          <a:lstStyle>
            <a:lvl1pPr algn="l">
              <a:lnSpc>
                <a:spcPct val="100000"/>
              </a:lnSpc>
              <a:defRPr sz="2800" b="1" i="0">
                <a:solidFill>
                  <a:schemeClr val="bg1"/>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1" y="1"/>
            <a:ext cx="4038600" cy="3057832"/>
          </a:xfrm>
        </p:spPr>
        <p:txBody>
          <a:bodyPr/>
          <a:lstStyle/>
          <a:p>
            <a:r>
              <a:rPr lang="en-US" dirty="0"/>
              <a:t>Click icon to add picture</a:t>
            </a:r>
          </a:p>
        </p:txBody>
      </p:sp>
      <p:sp>
        <p:nvSpPr>
          <p:cNvPr id="4" name="Picture Placeholder 3">
            <a:extLst>
              <a:ext uri="{FF2B5EF4-FFF2-40B4-BE49-F238E27FC236}">
                <a16:creationId xmlns:a16="http://schemas.microsoft.com/office/drawing/2014/main" id="{EC6321C0-258F-D34E-BE40-4EED71D3F270}"/>
              </a:ext>
            </a:extLst>
          </p:cNvPr>
          <p:cNvSpPr>
            <a:spLocks noGrp="1"/>
          </p:cNvSpPr>
          <p:nvPr>
            <p:ph type="pic" sz="quarter" idx="13"/>
          </p:nvPr>
        </p:nvSpPr>
        <p:spPr>
          <a:xfrm>
            <a:off x="0" y="3057525"/>
            <a:ext cx="4038600" cy="3800475"/>
          </a:xfrm>
        </p:spPr>
        <p:txBody>
          <a:bodyPr/>
          <a:lstStyle/>
          <a:p>
            <a:r>
              <a:rPr lang="en-US" dirty="0"/>
              <a:t>Click icon to add picture</a:t>
            </a:r>
          </a:p>
        </p:txBody>
      </p:sp>
    </p:spTree>
    <p:extLst>
      <p:ext uri="{BB962C8B-B14F-4D97-AF65-F5344CB8AC3E}">
        <p14:creationId xmlns:p14="http://schemas.microsoft.com/office/powerpoint/2010/main" val="702670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red_4 images">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7727950" y="1"/>
            <a:ext cx="4464050" cy="3057832"/>
          </a:xfrm>
        </p:spPr>
        <p:txBody>
          <a:bodyPr/>
          <a:lstStyle/>
          <a:p>
            <a:r>
              <a:rPr lang="en-US" dirty="0"/>
              <a:t>Click icon to add picture</a:t>
            </a:r>
          </a:p>
        </p:txBody>
      </p:sp>
      <p:sp>
        <p:nvSpPr>
          <p:cNvPr id="4" name="Picture Placeholder 3">
            <a:extLst>
              <a:ext uri="{FF2B5EF4-FFF2-40B4-BE49-F238E27FC236}">
                <a16:creationId xmlns:a16="http://schemas.microsoft.com/office/drawing/2014/main" id="{EC6321C0-258F-D34E-BE40-4EED71D3F270}"/>
              </a:ext>
            </a:extLst>
          </p:cNvPr>
          <p:cNvSpPr>
            <a:spLocks noGrp="1"/>
          </p:cNvSpPr>
          <p:nvPr>
            <p:ph type="pic" sz="quarter" idx="13"/>
          </p:nvPr>
        </p:nvSpPr>
        <p:spPr>
          <a:xfrm>
            <a:off x="8153399" y="3057525"/>
            <a:ext cx="4038600" cy="3800475"/>
          </a:xfrm>
        </p:spPr>
        <p:txBody>
          <a:bodyPr/>
          <a:lstStyle/>
          <a:p>
            <a:r>
              <a:rPr lang="en-US" dirty="0"/>
              <a:t>Click icon to add picture</a:t>
            </a:r>
          </a:p>
        </p:txBody>
      </p:sp>
      <p:sp>
        <p:nvSpPr>
          <p:cNvPr id="6" name="Content Placeholder 2">
            <a:extLst>
              <a:ext uri="{FF2B5EF4-FFF2-40B4-BE49-F238E27FC236}">
                <a16:creationId xmlns:a16="http://schemas.microsoft.com/office/drawing/2014/main" id="{675525EF-4A76-B245-A49A-4C8B530C8EC1}"/>
              </a:ext>
            </a:extLst>
          </p:cNvPr>
          <p:cNvSpPr>
            <a:spLocks noGrp="1"/>
          </p:cNvSpPr>
          <p:nvPr>
            <p:ph sz="half" idx="1"/>
          </p:nvPr>
        </p:nvSpPr>
        <p:spPr>
          <a:xfrm>
            <a:off x="789037" y="2772697"/>
            <a:ext cx="3084873" cy="3500284"/>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7" name="Title 1">
            <a:extLst>
              <a:ext uri="{FF2B5EF4-FFF2-40B4-BE49-F238E27FC236}">
                <a16:creationId xmlns:a16="http://schemas.microsoft.com/office/drawing/2014/main" id="{208B9E01-F96C-5D4D-942E-F82330466795}"/>
              </a:ext>
            </a:extLst>
          </p:cNvPr>
          <p:cNvSpPr>
            <a:spLocks noGrp="1"/>
          </p:cNvSpPr>
          <p:nvPr>
            <p:ph type="ctrTitle" hasCustomPrompt="1"/>
          </p:nvPr>
        </p:nvSpPr>
        <p:spPr>
          <a:xfrm>
            <a:off x="789036" y="681037"/>
            <a:ext cx="3360174" cy="1934344"/>
          </a:xfrm>
        </p:spPr>
        <p:txBody>
          <a:bodyPr anchor="b"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5" name="Picture Placeholder 4">
            <a:extLst>
              <a:ext uri="{FF2B5EF4-FFF2-40B4-BE49-F238E27FC236}">
                <a16:creationId xmlns:a16="http://schemas.microsoft.com/office/drawing/2014/main" id="{F8E24DD8-E3CB-C44E-B124-2FED3EAC172C}"/>
              </a:ext>
            </a:extLst>
          </p:cNvPr>
          <p:cNvSpPr>
            <a:spLocks noGrp="1"/>
          </p:cNvSpPr>
          <p:nvPr>
            <p:ph type="pic" sz="quarter" idx="14"/>
          </p:nvPr>
        </p:nvSpPr>
        <p:spPr>
          <a:xfrm>
            <a:off x="4405313" y="0"/>
            <a:ext cx="3322637" cy="3057525"/>
          </a:xfrm>
        </p:spPr>
        <p:txBody>
          <a:bodyPr/>
          <a:lstStyle/>
          <a:p>
            <a:r>
              <a:rPr lang="en-US" dirty="0"/>
              <a:t>Click icon to add picture</a:t>
            </a:r>
          </a:p>
        </p:txBody>
      </p:sp>
      <p:sp>
        <p:nvSpPr>
          <p:cNvPr id="10" name="Picture Placeholder 9">
            <a:extLst>
              <a:ext uri="{FF2B5EF4-FFF2-40B4-BE49-F238E27FC236}">
                <a16:creationId xmlns:a16="http://schemas.microsoft.com/office/drawing/2014/main" id="{943D30A8-A144-EF45-AFF8-031FA5665C07}"/>
              </a:ext>
            </a:extLst>
          </p:cNvPr>
          <p:cNvSpPr>
            <a:spLocks noGrp="1"/>
          </p:cNvSpPr>
          <p:nvPr>
            <p:ph type="pic" sz="quarter" idx="15"/>
          </p:nvPr>
        </p:nvSpPr>
        <p:spPr>
          <a:xfrm>
            <a:off x="4405313" y="3057525"/>
            <a:ext cx="3748087" cy="3800475"/>
          </a:xfrm>
        </p:spPr>
        <p:txBody>
          <a:bodyPr/>
          <a:lstStyle/>
          <a:p>
            <a:r>
              <a:rPr lang="en-US" dirty="0"/>
              <a:t>Click icon to add picture</a:t>
            </a:r>
          </a:p>
        </p:txBody>
      </p:sp>
    </p:spTree>
    <p:extLst>
      <p:ext uri="{BB962C8B-B14F-4D97-AF65-F5344CB8AC3E}">
        <p14:creationId xmlns:p14="http://schemas.microsoft.com/office/powerpoint/2010/main" val="2416567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black_4 images">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7727950" y="1"/>
            <a:ext cx="4464050" cy="3057832"/>
          </a:xfrm>
        </p:spPr>
        <p:txBody>
          <a:bodyPr/>
          <a:lstStyle/>
          <a:p>
            <a:r>
              <a:rPr lang="en-US" dirty="0"/>
              <a:t>Click icon to add picture</a:t>
            </a:r>
          </a:p>
        </p:txBody>
      </p:sp>
      <p:sp>
        <p:nvSpPr>
          <p:cNvPr id="4" name="Picture Placeholder 3">
            <a:extLst>
              <a:ext uri="{FF2B5EF4-FFF2-40B4-BE49-F238E27FC236}">
                <a16:creationId xmlns:a16="http://schemas.microsoft.com/office/drawing/2014/main" id="{EC6321C0-258F-D34E-BE40-4EED71D3F270}"/>
              </a:ext>
            </a:extLst>
          </p:cNvPr>
          <p:cNvSpPr>
            <a:spLocks noGrp="1"/>
          </p:cNvSpPr>
          <p:nvPr>
            <p:ph type="pic" sz="quarter" idx="13"/>
          </p:nvPr>
        </p:nvSpPr>
        <p:spPr>
          <a:xfrm>
            <a:off x="8153399" y="3057525"/>
            <a:ext cx="4038600" cy="3800475"/>
          </a:xfrm>
        </p:spPr>
        <p:txBody>
          <a:bodyPr/>
          <a:lstStyle/>
          <a:p>
            <a:r>
              <a:rPr lang="en-US" dirty="0"/>
              <a:t>Click icon to add picture</a:t>
            </a:r>
          </a:p>
        </p:txBody>
      </p:sp>
      <p:sp>
        <p:nvSpPr>
          <p:cNvPr id="6" name="Content Placeholder 2">
            <a:extLst>
              <a:ext uri="{FF2B5EF4-FFF2-40B4-BE49-F238E27FC236}">
                <a16:creationId xmlns:a16="http://schemas.microsoft.com/office/drawing/2014/main" id="{675525EF-4A76-B245-A49A-4C8B530C8EC1}"/>
              </a:ext>
            </a:extLst>
          </p:cNvPr>
          <p:cNvSpPr>
            <a:spLocks noGrp="1"/>
          </p:cNvSpPr>
          <p:nvPr>
            <p:ph sz="half" idx="1"/>
          </p:nvPr>
        </p:nvSpPr>
        <p:spPr>
          <a:xfrm>
            <a:off x="789037" y="2772697"/>
            <a:ext cx="3084873" cy="3500284"/>
          </a:xfrm>
        </p:spPr>
        <p:txBody>
          <a:bodyPr>
            <a:normAutofit/>
          </a:bodyPr>
          <a:lstStyle>
            <a:lvl1pPr marL="0" indent="0" algn="l">
              <a:buFontTx/>
              <a:buNone/>
              <a:defRPr sz="1400" b="0" i="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7" name="Title 1">
            <a:extLst>
              <a:ext uri="{FF2B5EF4-FFF2-40B4-BE49-F238E27FC236}">
                <a16:creationId xmlns:a16="http://schemas.microsoft.com/office/drawing/2014/main" id="{208B9E01-F96C-5D4D-942E-F82330466795}"/>
              </a:ext>
            </a:extLst>
          </p:cNvPr>
          <p:cNvSpPr>
            <a:spLocks noGrp="1"/>
          </p:cNvSpPr>
          <p:nvPr>
            <p:ph type="ctrTitle" hasCustomPrompt="1"/>
          </p:nvPr>
        </p:nvSpPr>
        <p:spPr>
          <a:xfrm>
            <a:off x="789036" y="681037"/>
            <a:ext cx="3360174" cy="1934344"/>
          </a:xfrm>
        </p:spPr>
        <p:txBody>
          <a:bodyPr anchor="b"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5" name="Picture Placeholder 4">
            <a:extLst>
              <a:ext uri="{FF2B5EF4-FFF2-40B4-BE49-F238E27FC236}">
                <a16:creationId xmlns:a16="http://schemas.microsoft.com/office/drawing/2014/main" id="{F8E24DD8-E3CB-C44E-B124-2FED3EAC172C}"/>
              </a:ext>
            </a:extLst>
          </p:cNvPr>
          <p:cNvSpPr>
            <a:spLocks noGrp="1"/>
          </p:cNvSpPr>
          <p:nvPr>
            <p:ph type="pic" sz="quarter" idx="14"/>
          </p:nvPr>
        </p:nvSpPr>
        <p:spPr>
          <a:xfrm>
            <a:off x="4405313" y="0"/>
            <a:ext cx="3322637" cy="3057525"/>
          </a:xfrm>
        </p:spPr>
        <p:txBody>
          <a:bodyPr/>
          <a:lstStyle/>
          <a:p>
            <a:r>
              <a:rPr lang="en-US" dirty="0"/>
              <a:t>Click icon to add picture</a:t>
            </a:r>
          </a:p>
        </p:txBody>
      </p:sp>
      <p:sp>
        <p:nvSpPr>
          <p:cNvPr id="10" name="Picture Placeholder 9">
            <a:extLst>
              <a:ext uri="{FF2B5EF4-FFF2-40B4-BE49-F238E27FC236}">
                <a16:creationId xmlns:a16="http://schemas.microsoft.com/office/drawing/2014/main" id="{943D30A8-A144-EF45-AFF8-031FA5665C07}"/>
              </a:ext>
            </a:extLst>
          </p:cNvPr>
          <p:cNvSpPr>
            <a:spLocks noGrp="1"/>
          </p:cNvSpPr>
          <p:nvPr>
            <p:ph type="pic" sz="quarter" idx="15"/>
          </p:nvPr>
        </p:nvSpPr>
        <p:spPr>
          <a:xfrm>
            <a:off x="4405313" y="3057525"/>
            <a:ext cx="3748087" cy="3800475"/>
          </a:xfrm>
        </p:spPr>
        <p:txBody>
          <a:bodyPr/>
          <a:lstStyle/>
          <a:p>
            <a:r>
              <a:rPr lang="en-US" dirty="0"/>
              <a:t>Click icon to add picture</a:t>
            </a:r>
          </a:p>
        </p:txBody>
      </p:sp>
    </p:spTree>
    <p:extLst>
      <p:ext uri="{BB962C8B-B14F-4D97-AF65-F5344CB8AC3E}">
        <p14:creationId xmlns:p14="http://schemas.microsoft.com/office/powerpoint/2010/main" val="3865084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white_4 images">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7727950" y="1"/>
            <a:ext cx="4464050" cy="3057832"/>
          </a:xfrm>
        </p:spPr>
        <p:txBody>
          <a:bodyPr/>
          <a:lstStyle/>
          <a:p>
            <a:r>
              <a:rPr lang="en-US" dirty="0"/>
              <a:t>Click icon to add picture</a:t>
            </a:r>
          </a:p>
        </p:txBody>
      </p:sp>
      <p:sp>
        <p:nvSpPr>
          <p:cNvPr id="4" name="Picture Placeholder 3">
            <a:extLst>
              <a:ext uri="{FF2B5EF4-FFF2-40B4-BE49-F238E27FC236}">
                <a16:creationId xmlns:a16="http://schemas.microsoft.com/office/drawing/2014/main" id="{EC6321C0-258F-D34E-BE40-4EED71D3F270}"/>
              </a:ext>
            </a:extLst>
          </p:cNvPr>
          <p:cNvSpPr>
            <a:spLocks noGrp="1"/>
          </p:cNvSpPr>
          <p:nvPr>
            <p:ph type="pic" sz="quarter" idx="13"/>
          </p:nvPr>
        </p:nvSpPr>
        <p:spPr>
          <a:xfrm>
            <a:off x="8153399" y="3057525"/>
            <a:ext cx="4038600" cy="3800475"/>
          </a:xfrm>
        </p:spPr>
        <p:txBody>
          <a:bodyPr/>
          <a:lstStyle/>
          <a:p>
            <a:r>
              <a:rPr lang="en-US" dirty="0"/>
              <a:t>Click icon to add picture</a:t>
            </a:r>
          </a:p>
        </p:txBody>
      </p:sp>
      <p:sp>
        <p:nvSpPr>
          <p:cNvPr id="6" name="Content Placeholder 2">
            <a:extLst>
              <a:ext uri="{FF2B5EF4-FFF2-40B4-BE49-F238E27FC236}">
                <a16:creationId xmlns:a16="http://schemas.microsoft.com/office/drawing/2014/main" id="{675525EF-4A76-B245-A49A-4C8B530C8EC1}"/>
              </a:ext>
            </a:extLst>
          </p:cNvPr>
          <p:cNvSpPr>
            <a:spLocks noGrp="1"/>
          </p:cNvSpPr>
          <p:nvPr>
            <p:ph sz="half" idx="1"/>
          </p:nvPr>
        </p:nvSpPr>
        <p:spPr>
          <a:xfrm>
            <a:off x="789037" y="2772697"/>
            <a:ext cx="3084873" cy="3500284"/>
          </a:xfrm>
        </p:spPr>
        <p:txBody>
          <a:bodyPr>
            <a:normAutofit/>
          </a:bodyPr>
          <a:lstStyle>
            <a:lvl1pPr marL="0" indent="0" algn="l">
              <a:buFontTx/>
              <a:buNone/>
              <a:defRPr sz="1400" b="0" i="0">
                <a:solidFill>
                  <a:schemeClr val="tx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a:t>Click to edit Master text styles</a:t>
            </a:r>
          </a:p>
        </p:txBody>
      </p:sp>
      <p:sp>
        <p:nvSpPr>
          <p:cNvPr id="7" name="Title 1">
            <a:extLst>
              <a:ext uri="{FF2B5EF4-FFF2-40B4-BE49-F238E27FC236}">
                <a16:creationId xmlns:a16="http://schemas.microsoft.com/office/drawing/2014/main" id="{208B9E01-F96C-5D4D-942E-F82330466795}"/>
              </a:ext>
            </a:extLst>
          </p:cNvPr>
          <p:cNvSpPr>
            <a:spLocks noGrp="1"/>
          </p:cNvSpPr>
          <p:nvPr>
            <p:ph type="ctrTitle" hasCustomPrompt="1"/>
          </p:nvPr>
        </p:nvSpPr>
        <p:spPr>
          <a:xfrm>
            <a:off x="789036" y="681037"/>
            <a:ext cx="3360174" cy="1934344"/>
          </a:xfrm>
        </p:spPr>
        <p:txBody>
          <a:bodyPr anchor="b" anchorCtr="0">
            <a:noAutofit/>
          </a:bodyPr>
          <a:lstStyle>
            <a:lvl1pPr algn="l">
              <a:lnSpc>
                <a:spcPct val="100000"/>
              </a:lnSpc>
              <a:defRPr sz="2400" b="1" i="0">
                <a:solidFill>
                  <a:schemeClr val="tx2"/>
                </a:solidFill>
                <a:latin typeface="Arial" panose="020B0604020202020204" pitchFamily="34" charset="0"/>
                <a:cs typeface="Arial" panose="020B0604020202020204" pitchFamily="34" charset="0"/>
              </a:defRPr>
            </a:lvl1pPr>
          </a:lstStyle>
          <a:p>
            <a:r>
              <a:rPr lang="en-US" dirty="0"/>
              <a:t>Headline lorem ipsum </a:t>
            </a:r>
            <a:r>
              <a:rPr lang="en-US" dirty="0" err="1"/>
              <a:t>doler</a:t>
            </a:r>
            <a:r>
              <a:rPr lang="en-US" dirty="0"/>
              <a:t> sit </a:t>
            </a:r>
            <a:r>
              <a:rPr lang="en-US" dirty="0" err="1"/>
              <a:t>amet</a:t>
            </a:r>
            <a:r>
              <a:rPr lang="en-US" dirty="0"/>
              <a:t> </a:t>
            </a:r>
            <a:r>
              <a:rPr lang="en-US" dirty="0" err="1"/>
              <a:t>curabitur</a:t>
            </a:r>
            <a:r>
              <a:rPr lang="en-US" dirty="0"/>
              <a:t> </a:t>
            </a:r>
            <a:r>
              <a:rPr lang="en-US" dirty="0" err="1"/>
              <a:t>blandit</a:t>
            </a:r>
            <a:r>
              <a:rPr lang="en-US" dirty="0"/>
              <a:t> tempus </a:t>
            </a:r>
            <a:r>
              <a:rPr lang="en-US" dirty="0" err="1"/>
              <a:t>portitor</a:t>
            </a:r>
            <a:r>
              <a:rPr lang="en-US" dirty="0"/>
              <a:t>.</a:t>
            </a:r>
          </a:p>
        </p:txBody>
      </p:sp>
      <p:sp>
        <p:nvSpPr>
          <p:cNvPr id="5" name="Picture Placeholder 4">
            <a:extLst>
              <a:ext uri="{FF2B5EF4-FFF2-40B4-BE49-F238E27FC236}">
                <a16:creationId xmlns:a16="http://schemas.microsoft.com/office/drawing/2014/main" id="{F8E24DD8-E3CB-C44E-B124-2FED3EAC172C}"/>
              </a:ext>
            </a:extLst>
          </p:cNvPr>
          <p:cNvSpPr>
            <a:spLocks noGrp="1"/>
          </p:cNvSpPr>
          <p:nvPr>
            <p:ph type="pic" sz="quarter" idx="14"/>
          </p:nvPr>
        </p:nvSpPr>
        <p:spPr>
          <a:xfrm>
            <a:off x="4405313" y="0"/>
            <a:ext cx="3322637" cy="3057525"/>
          </a:xfrm>
        </p:spPr>
        <p:txBody>
          <a:bodyPr/>
          <a:lstStyle/>
          <a:p>
            <a:r>
              <a:rPr lang="en-US" dirty="0"/>
              <a:t>Click icon to add picture</a:t>
            </a:r>
          </a:p>
        </p:txBody>
      </p:sp>
      <p:sp>
        <p:nvSpPr>
          <p:cNvPr id="10" name="Picture Placeholder 9">
            <a:extLst>
              <a:ext uri="{FF2B5EF4-FFF2-40B4-BE49-F238E27FC236}">
                <a16:creationId xmlns:a16="http://schemas.microsoft.com/office/drawing/2014/main" id="{943D30A8-A144-EF45-AFF8-031FA5665C07}"/>
              </a:ext>
            </a:extLst>
          </p:cNvPr>
          <p:cNvSpPr>
            <a:spLocks noGrp="1"/>
          </p:cNvSpPr>
          <p:nvPr>
            <p:ph type="pic" sz="quarter" idx="15"/>
          </p:nvPr>
        </p:nvSpPr>
        <p:spPr>
          <a:xfrm>
            <a:off x="4405313" y="3057525"/>
            <a:ext cx="3748087" cy="3800475"/>
          </a:xfrm>
        </p:spPr>
        <p:txBody>
          <a:bodyPr/>
          <a:lstStyle/>
          <a:p>
            <a:r>
              <a:rPr lang="en-US" dirty="0"/>
              <a:t>Click icon to add picture</a:t>
            </a:r>
          </a:p>
        </p:txBody>
      </p:sp>
    </p:spTree>
    <p:extLst>
      <p:ext uri="{BB962C8B-B14F-4D97-AF65-F5344CB8AC3E}">
        <p14:creationId xmlns:p14="http://schemas.microsoft.com/office/powerpoint/2010/main" val="25652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A396F-9BAB-D619-13BF-21F981E15C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327832-5147-5C6D-93EA-2D2FA374B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030A3-803B-9E2A-D398-41D73B20E5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06A40-4619-4668-9881-69D2BC91F4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DF8933-E095-C1F0-7418-788C28F824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928CE0-57EC-A3DF-58E0-BBC5671D690F}"/>
              </a:ext>
            </a:extLst>
          </p:cNvPr>
          <p:cNvSpPr>
            <a:spLocks noGrp="1"/>
          </p:cNvSpPr>
          <p:nvPr>
            <p:ph type="dt" sz="half" idx="10"/>
          </p:nvPr>
        </p:nvSpPr>
        <p:spPr>
          <a:xfrm>
            <a:off x="838200" y="6356350"/>
            <a:ext cx="2743200" cy="365125"/>
          </a:xfrm>
          <a:prstGeom prst="rect">
            <a:avLst/>
          </a:prstGeom>
        </p:spPr>
        <p:txBody>
          <a:bodyPr/>
          <a:lstStyle/>
          <a:p>
            <a:fld id="{A2BF6A42-BEA9-CA4C-9F8D-2AFF2734B123}" type="datetimeFigureOut">
              <a:rPr lang="en-US" smtClean="0"/>
              <a:t>7/1/2025</a:t>
            </a:fld>
            <a:endParaRPr lang="en-US"/>
          </a:p>
        </p:txBody>
      </p:sp>
      <p:sp>
        <p:nvSpPr>
          <p:cNvPr id="8" name="Footer Placeholder 7">
            <a:extLst>
              <a:ext uri="{FF2B5EF4-FFF2-40B4-BE49-F238E27FC236}">
                <a16:creationId xmlns:a16="http://schemas.microsoft.com/office/drawing/2014/main" id="{1199B732-C950-38C7-DE34-752E02063C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38F03D0-1883-3BDA-7223-ED9D6B7D41C5}"/>
              </a:ext>
            </a:extLst>
          </p:cNvPr>
          <p:cNvSpPr>
            <a:spLocks noGrp="1"/>
          </p:cNvSpPr>
          <p:nvPr>
            <p:ph type="sldNum" sz="quarter" idx="12"/>
          </p:nvPr>
        </p:nvSpPr>
        <p:spPr/>
        <p:txBody>
          <a:bodyPr/>
          <a:lstStyle/>
          <a:p>
            <a:fld id="{0B9327B8-7209-0E47-8BB4-BA00FC6480EE}" type="slidenum">
              <a:rPr lang="en-US" smtClean="0"/>
              <a:t>‹#›</a:t>
            </a:fld>
            <a:endParaRPr lang="en-US"/>
          </a:p>
        </p:txBody>
      </p:sp>
    </p:spTree>
    <p:extLst>
      <p:ext uri="{BB962C8B-B14F-4D97-AF65-F5344CB8AC3E}">
        <p14:creationId xmlns:p14="http://schemas.microsoft.com/office/powerpoint/2010/main" val="27223101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_columns_red">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3017795"/>
            <a:ext cx="3320845"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882466"/>
            <a:ext cx="10103069" cy="1154756"/>
          </a:xfrm>
        </p:spPr>
        <p:txBody>
          <a:bodyPr anchor="b" anchorCtr="0">
            <a:noAutofit/>
          </a:bodyPr>
          <a:lstStyle>
            <a:lvl1pPr algn="l">
              <a:lnSpc>
                <a:spcPct val="100000"/>
              </a:lnSpc>
              <a:defRPr sz="2800" b="1" i="0">
                <a:solidFill>
                  <a:schemeClr val="bg1"/>
                </a:solidFill>
                <a:latin typeface="Arial" panose="020B0604020202020204" pitchFamily="34" charset="0"/>
                <a:cs typeface="Arial" panose="020B0604020202020204" pitchFamily="34" charset="0"/>
              </a:defRPr>
            </a:lvl1pPr>
          </a:lstStyle>
          <a:p>
            <a:r>
              <a:rPr lang="en-US" dirty="0"/>
              <a:t>Click to edit master title style long version with multiple lines.</a:t>
            </a:r>
          </a:p>
        </p:txBody>
      </p:sp>
      <p:sp>
        <p:nvSpPr>
          <p:cNvPr id="10" name="Text Placeholder 9">
            <a:extLst>
              <a:ext uri="{FF2B5EF4-FFF2-40B4-BE49-F238E27FC236}">
                <a16:creationId xmlns:a16="http://schemas.microsoft.com/office/drawing/2014/main" id="{A238E63F-6339-AE45-9E3C-F99BC6D16785}"/>
              </a:ext>
            </a:extLst>
          </p:cNvPr>
          <p:cNvSpPr>
            <a:spLocks noGrp="1"/>
          </p:cNvSpPr>
          <p:nvPr>
            <p:ph type="body" sz="quarter" idx="13"/>
          </p:nvPr>
        </p:nvSpPr>
        <p:spPr>
          <a:xfrm>
            <a:off x="838200" y="2265363"/>
            <a:ext cx="3320845" cy="694147"/>
          </a:xfrm>
          <a:noFill/>
        </p:spPr>
        <p:txBody>
          <a:bodyPr>
            <a:noAutofit/>
          </a:bodyPr>
          <a:lstStyle>
            <a:lvl1pPr marL="0" indent="0">
              <a:buFontTx/>
              <a:buNone/>
              <a:defRPr sz="2000" b="1"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15" name="Content Placeholder 2">
            <a:extLst>
              <a:ext uri="{FF2B5EF4-FFF2-40B4-BE49-F238E27FC236}">
                <a16:creationId xmlns:a16="http://schemas.microsoft.com/office/drawing/2014/main" id="{642D1BFE-5068-1940-8E51-E9C1FC60955C}"/>
              </a:ext>
            </a:extLst>
          </p:cNvPr>
          <p:cNvSpPr>
            <a:spLocks noGrp="1"/>
          </p:cNvSpPr>
          <p:nvPr>
            <p:ph idx="14" hasCustomPrompt="1"/>
          </p:nvPr>
        </p:nvSpPr>
        <p:spPr>
          <a:xfrm>
            <a:off x="4435577" y="3022003"/>
            <a:ext cx="3320845"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16" name="Text Placeholder 9">
            <a:extLst>
              <a:ext uri="{FF2B5EF4-FFF2-40B4-BE49-F238E27FC236}">
                <a16:creationId xmlns:a16="http://schemas.microsoft.com/office/drawing/2014/main" id="{7FF33B68-64E6-C341-B24A-117816165077}"/>
              </a:ext>
            </a:extLst>
          </p:cNvPr>
          <p:cNvSpPr>
            <a:spLocks noGrp="1"/>
          </p:cNvSpPr>
          <p:nvPr>
            <p:ph type="body" sz="quarter" idx="15"/>
          </p:nvPr>
        </p:nvSpPr>
        <p:spPr>
          <a:xfrm>
            <a:off x="4435577" y="2269571"/>
            <a:ext cx="3320845" cy="694147"/>
          </a:xfrm>
          <a:noFill/>
        </p:spPr>
        <p:txBody>
          <a:bodyPr>
            <a:noAutofit/>
          </a:bodyPr>
          <a:lstStyle>
            <a:lvl1pPr marL="0" indent="0">
              <a:buFontTx/>
              <a:buNone/>
              <a:defRPr sz="2000" b="1"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Content Placeholder 2">
            <a:extLst>
              <a:ext uri="{FF2B5EF4-FFF2-40B4-BE49-F238E27FC236}">
                <a16:creationId xmlns:a16="http://schemas.microsoft.com/office/drawing/2014/main" id="{3C2E953D-43EE-A141-8B63-89E362573F47}"/>
              </a:ext>
            </a:extLst>
          </p:cNvPr>
          <p:cNvSpPr>
            <a:spLocks noGrp="1"/>
          </p:cNvSpPr>
          <p:nvPr>
            <p:ph idx="16" hasCustomPrompt="1"/>
          </p:nvPr>
        </p:nvSpPr>
        <p:spPr>
          <a:xfrm>
            <a:off x="8032955" y="3017795"/>
            <a:ext cx="3320845"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18" name="Text Placeholder 9">
            <a:extLst>
              <a:ext uri="{FF2B5EF4-FFF2-40B4-BE49-F238E27FC236}">
                <a16:creationId xmlns:a16="http://schemas.microsoft.com/office/drawing/2014/main" id="{2B343060-2AD6-134F-8A99-204EFA63752A}"/>
              </a:ext>
            </a:extLst>
          </p:cNvPr>
          <p:cNvSpPr>
            <a:spLocks noGrp="1"/>
          </p:cNvSpPr>
          <p:nvPr>
            <p:ph type="body" sz="quarter" idx="17"/>
          </p:nvPr>
        </p:nvSpPr>
        <p:spPr>
          <a:xfrm>
            <a:off x="8032955" y="2265363"/>
            <a:ext cx="3320845" cy="694147"/>
          </a:xfrm>
          <a:noFill/>
        </p:spPr>
        <p:txBody>
          <a:bodyPr>
            <a:noAutofit/>
          </a:bodyPr>
          <a:lstStyle>
            <a:lvl1pPr marL="0" indent="0">
              <a:buFontTx/>
              <a:buNone/>
              <a:defRPr sz="2000" b="1"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79C45948-1A02-2848-8588-4732A2AD978A}"/>
              </a:ext>
            </a:extLst>
          </p:cNvPr>
          <p:cNvCxnSpPr/>
          <p:nvPr userDrawn="1"/>
        </p:nvCxnSpPr>
        <p:spPr>
          <a:xfrm>
            <a:off x="4286864" y="2265363"/>
            <a:ext cx="0" cy="38797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7244F8-F3EC-3E4A-AAF1-1409EA2551C9}"/>
              </a:ext>
            </a:extLst>
          </p:cNvPr>
          <p:cNvCxnSpPr/>
          <p:nvPr userDrawn="1"/>
        </p:nvCxnSpPr>
        <p:spPr>
          <a:xfrm>
            <a:off x="7900219" y="2265363"/>
            <a:ext cx="0" cy="38797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274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_columns_red AL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3017795"/>
            <a:ext cx="2789903"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800" b="1" i="0">
                <a:solidFill>
                  <a:schemeClr val="bg1"/>
                </a:solidFill>
                <a:latin typeface="Arial" panose="020B0604020202020204" pitchFamily="34" charset="0"/>
                <a:cs typeface="Arial" panose="020B0604020202020204" pitchFamily="34" charset="0"/>
              </a:defRPr>
            </a:lvl1pPr>
          </a:lstStyle>
          <a:p>
            <a:r>
              <a:rPr lang="en-US" dirty="0"/>
              <a:t>Click to edit master title style long version with multiple lines.</a:t>
            </a:r>
          </a:p>
        </p:txBody>
      </p:sp>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15" name="Content Placeholder 2">
            <a:extLst>
              <a:ext uri="{FF2B5EF4-FFF2-40B4-BE49-F238E27FC236}">
                <a16:creationId xmlns:a16="http://schemas.microsoft.com/office/drawing/2014/main" id="{642D1BFE-5068-1940-8E51-E9C1FC60955C}"/>
              </a:ext>
            </a:extLst>
          </p:cNvPr>
          <p:cNvSpPr>
            <a:spLocks noGrp="1"/>
          </p:cNvSpPr>
          <p:nvPr>
            <p:ph idx="14" hasCustomPrompt="1"/>
          </p:nvPr>
        </p:nvSpPr>
        <p:spPr>
          <a:xfrm>
            <a:off x="5014461" y="3022003"/>
            <a:ext cx="2988997"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16" name="Text Placeholder 9">
            <a:extLst>
              <a:ext uri="{FF2B5EF4-FFF2-40B4-BE49-F238E27FC236}">
                <a16:creationId xmlns:a16="http://schemas.microsoft.com/office/drawing/2014/main" id="{7FF33B68-64E6-C341-B24A-117816165077}"/>
              </a:ext>
            </a:extLst>
          </p:cNvPr>
          <p:cNvSpPr>
            <a:spLocks noGrp="1"/>
          </p:cNvSpPr>
          <p:nvPr>
            <p:ph type="body" sz="quarter" idx="15"/>
          </p:nvPr>
        </p:nvSpPr>
        <p:spPr>
          <a:xfrm>
            <a:off x="5014461" y="2269571"/>
            <a:ext cx="2988997" cy="694147"/>
          </a:xfrm>
          <a:noFill/>
        </p:spPr>
        <p:txBody>
          <a:bodyPr>
            <a:noAutofit/>
          </a:bodyPr>
          <a:lstStyle>
            <a:lvl1pPr marL="0" indent="0">
              <a:buFontTx/>
              <a:buNone/>
              <a:defRPr sz="2000" b="1"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20" name="Content Placeholder 2">
            <a:extLst>
              <a:ext uri="{FF2B5EF4-FFF2-40B4-BE49-F238E27FC236}">
                <a16:creationId xmlns:a16="http://schemas.microsoft.com/office/drawing/2014/main" id="{D63D3D37-AAAC-F648-B9CC-BB8668874428}"/>
              </a:ext>
            </a:extLst>
          </p:cNvPr>
          <p:cNvSpPr>
            <a:spLocks noGrp="1"/>
          </p:cNvSpPr>
          <p:nvPr>
            <p:ph idx="16" hasCustomPrompt="1"/>
          </p:nvPr>
        </p:nvSpPr>
        <p:spPr>
          <a:xfrm>
            <a:off x="8298723" y="3017795"/>
            <a:ext cx="2988997"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21" name="Text Placeholder 9">
            <a:extLst>
              <a:ext uri="{FF2B5EF4-FFF2-40B4-BE49-F238E27FC236}">
                <a16:creationId xmlns:a16="http://schemas.microsoft.com/office/drawing/2014/main" id="{1CA54EE8-9480-804E-A890-1ADFA7558615}"/>
              </a:ext>
            </a:extLst>
          </p:cNvPr>
          <p:cNvSpPr>
            <a:spLocks noGrp="1"/>
          </p:cNvSpPr>
          <p:nvPr>
            <p:ph type="body" sz="quarter" idx="17"/>
          </p:nvPr>
        </p:nvSpPr>
        <p:spPr>
          <a:xfrm>
            <a:off x="8298723" y="2265363"/>
            <a:ext cx="2988997" cy="694147"/>
          </a:xfrm>
          <a:noFill/>
        </p:spPr>
        <p:txBody>
          <a:bodyPr>
            <a:noAutofit/>
          </a:bodyPr>
          <a:lstStyle>
            <a:lvl1pPr marL="0" indent="0">
              <a:buFontTx/>
              <a:buNone/>
              <a:defRPr sz="2000" b="1"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2" name="Text Placeholder 11">
            <a:extLst>
              <a:ext uri="{FF2B5EF4-FFF2-40B4-BE49-F238E27FC236}">
                <a16:creationId xmlns:a16="http://schemas.microsoft.com/office/drawing/2014/main" id="{765B1A84-3196-554A-A801-26C3736695CD}"/>
              </a:ext>
            </a:extLst>
          </p:cNvPr>
          <p:cNvSpPr>
            <a:spLocks noGrp="1"/>
          </p:cNvSpPr>
          <p:nvPr>
            <p:ph type="body" sz="quarter" idx="18"/>
          </p:nvPr>
        </p:nvSpPr>
        <p:spPr>
          <a:xfrm>
            <a:off x="838200" y="882466"/>
            <a:ext cx="2949575" cy="1835386"/>
          </a:xfrm>
        </p:spPr>
        <p:txBody>
          <a:bodyPr>
            <a:noAutofit/>
          </a:bodyPr>
          <a:lstStyle>
            <a:lvl1pPr marL="0" indent="0">
              <a:buFontTx/>
              <a:buNone/>
              <a:defRPr sz="2800" b="1" i="0">
                <a:solidFill>
                  <a:schemeClr val="bg1"/>
                </a:solidFill>
                <a:latin typeface="Arial" panose="020B0604020202020204" pitchFamily="34"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794736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_columns_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3017795"/>
            <a:ext cx="3320845"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882466"/>
            <a:ext cx="10103069" cy="1154756"/>
          </a:xfrm>
        </p:spPr>
        <p:txBody>
          <a:bodyPr anchor="b" anchorCtr="0">
            <a:noAutofit/>
          </a:bodyPr>
          <a:lstStyle>
            <a:lvl1pPr algn="l">
              <a:lnSpc>
                <a:spcPct val="100000"/>
              </a:lnSpc>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sp>
        <p:nvSpPr>
          <p:cNvPr id="10" name="Text Placeholder 9">
            <a:extLst>
              <a:ext uri="{FF2B5EF4-FFF2-40B4-BE49-F238E27FC236}">
                <a16:creationId xmlns:a16="http://schemas.microsoft.com/office/drawing/2014/main" id="{A238E63F-6339-AE45-9E3C-F99BC6D16785}"/>
              </a:ext>
            </a:extLst>
          </p:cNvPr>
          <p:cNvSpPr>
            <a:spLocks noGrp="1"/>
          </p:cNvSpPr>
          <p:nvPr>
            <p:ph type="body" sz="quarter" idx="13"/>
          </p:nvPr>
        </p:nvSpPr>
        <p:spPr>
          <a:xfrm>
            <a:off x="838200" y="2265363"/>
            <a:ext cx="3320845" cy="694147"/>
          </a:xfrm>
          <a:noFill/>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15" name="Content Placeholder 2">
            <a:extLst>
              <a:ext uri="{FF2B5EF4-FFF2-40B4-BE49-F238E27FC236}">
                <a16:creationId xmlns:a16="http://schemas.microsoft.com/office/drawing/2014/main" id="{642D1BFE-5068-1940-8E51-E9C1FC60955C}"/>
              </a:ext>
            </a:extLst>
          </p:cNvPr>
          <p:cNvSpPr>
            <a:spLocks noGrp="1"/>
          </p:cNvSpPr>
          <p:nvPr>
            <p:ph idx="14" hasCustomPrompt="1"/>
          </p:nvPr>
        </p:nvSpPr>
        <p:spPr>
          <a:xfrm>
            <a:off x="4435577" y="3022003"/>
            <a:ext cx="3320845"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16" name="Text Placeholder 9">
            <a:extLst>
              <a:ext uri="{FF2B5EF4-FFF2-40B4-BE49-F238E27FC236}">
                <a16:creationId xmlns:a16="http://schemas.microsoft.com/office/drawing/2014/main" id="{7FF33B68-64E6-C341-B24A-117816165077}"/>
              </a:ext>
            </a:extLst>
          </p:cNvPr>
          <p:cNvSpPr>
            <a:spLocks noGrp="1"/>
          </p:cNvSpPr>
          <p:nvPr>
            <p:ph type="body" sz="quarter" idx="15"/>
          </p:nvPr>
        </p:nvSpPr>
        <p:spPr>
          <a:xfrm>
            <a:off x="4435577" y="2269571"/>
            <a:ext cx="3320845" cy="694147"/>
          </a:xfrm>
          <a:noFill/>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Content Placeholder 2">
            <a:extLst>
              <a:ext uri="{FF2B5EF4-FFF2-40B4-BE49-F238E27FC236}">
                <a16:creationId xmlns:a16="http://schemas.microsoft.com/office/drawing/2014/main" id="{3C2E953D-43EE-A141-8B63-89E362573F47}"/>
              </a:ext>
            </a:extLst>
          </p:cNvPr>
          <p:cNvSpPr>
            <a:spLocks noGrp="1"/>
          </p:cNvSpPr>
          <p:nvPr>
            <p:ph idx="16" hasCustomPrompt="1"/>
          </p:nvPr>
        </p:nvSpPr>
        <p:spPr>
          <a:xfrm>
            <a:off x="8032955" y="3017795"/>
            <a:ext cx="3320845"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18" name="Text Placeholder 9">
            <a:extLst>
              <a:ext uri="{FF2B5EF4-FFF2-40B4-BE49-F238E27FC236}">
                <a16:creationId xmlns:a16="http://schemas.microsoft.com/office/drawing/2014/main" id="{2B343060-2AD6-134F-8A99-204EFA63752A}"/>
              </a:ext>
            </a:extLst>
          </p:cNvPr>
          <p:cNvSpPr>
            <a:spLocks noGrp="1"/>
          </p:cNvSpPr>
          <p:nvPr>
            <p:ph type="body" sz="quarter" idx="17"/>
          </p:nvPr>
        </p:nvSpPr>
        <p:spPr>
          <a:xfrm>
            <a:off x="8032955" y="2265363"/>
            <a:ext cx="3320845" cy="694147"/>
          </a:xfrm>
          <a:noFill/>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79C45948-1A02-2848-8588-4732A2AD978A}"/>
              </a:ext>
            </a:extLst>
          </p:cNvPr>
          <p:cNvCxnSpPr/>
          <p:nvPr userDrawn="1"/>
        </p:nvCxnSpPr>
        <p:spPr>
          <a:xfrm>
            <a:off x="4286864" y="2265363"/>
            <a:ext cx="0" cy="38797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7244F8-F3EC-3E4A-AAF1-1409EA2551C9}"/>
              </a:ext>
            </a:extLst>
          </p:cNvPr>
          <p:cNvCxnSpPr/>
          <p:nvPr userDrawn="1"/>
        </p:nvCxnSpPr>
        <p:spPr>
          <a:xfrm>
            <a:off x="7900219" y="2265363"/>
            <a:ext cx="0" cy="38797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207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columns_black AL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3017795"/>
            <a:ext cx="2789903"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800" b="1" i="0">
                <a:solidFill>
                  <a:schemeClr val="bg1"/>
                </a:solidFill>
                <a:latin typeface="Arial" panose="020B0604020202020204" pitchFamily="34" charset="0"/>
                <a:cs typeface="Arial" panose="020B0604020202020204" pitchFamily="34" charset="0"/>
              </a:defRPr>
            </a:lvl1pPr>
          </a:lstStyle>
          <a:p>
            <a:r>
              <a:rPr lang="en-US" dirty="0"/>
              <a:t>Click to edit master title style long version with multiple lines.</a:t>
            </a:r>
          </a:p>
        </p:txBody>
      </p:sp>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15" name="Content Placeholder 2">
            <a:extLst>
              <a:ext uri="{FF2B5EF4-FFF2-40B4-BE49-F238E27FC236}">
                <a16:creationId xmlns:a16="http://schemas.microsoft.com/office/drawing/2014/main" id="{642D1BFE-5068-1940-8E51-E9C1FC60955C}"/>
              </a:ext>
            </a:extLst>
          </p:cNvPr>
          <p:cNvSpPr>
            <a:spLocks noGrp="1"/>
          </p:cNvSpPr>
          <p:nvPr>
            <p:ph idx="14" hasCustomPrompt="1"/>
          </p:nvPr>
        </p:nvSpPr>
        <p:spPr>
          <a:xfrm>
            <a:off x="5014461" y="3022003"/>
            <a:ext cx="2988997"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16" name="Text Placeholder 9">
            <a:extLst>
              <a:ext uri="{FF2B5EF4-FFF2-40B4-BE49-F238E27FC236}">
                <a16:creationId xmlns:a16="http://schemas.microsoft.com/office/drawing/2014/main" id="{7FF33B68-64E6-C341-B24A-117816165077}"/>
              </a:ext>
            </a:extLst>
          </p:cNvPr>
          <p:cNvSpPr>
            <a:spLocks noGrp="1"/>
          </p:cNvSpPr>
          <p:nvPr>
            <p:ph type="body" sz="quarter" idx="15"/>
          </p:nvPr>
        </p:nvSpPr>
        <p:spPr>
          <a:xfrm>
            <a:off x="5014461" y="2269571"/>
            <a:ext cx="2988997" cy="694147"/>
          </a:xfrm>
          <a:noFill/>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20" name="Content Placeholder 2">
            <a:extLst>
              <a:ext uri="{FF2B5EF4-FFF2-40B4-BE49-F238E27FC236}">
                <a16:creationId xmlns:a16="http://schemas.microsoft.com/office/drawing/2014/main" id="{D63D3D37-AAAC-F648-B9CC-BB8668874428}"/>
              </a:ext>
            </a:extLst>
          </p:cNvPr>
          <p:cNvSpPr>
            <a:spLocks noGrp="1"/>
          </p:cNvSpPr>
          <p:nvPr>
            <p:ph idx="16" hasCustomPrompt="1"/>
          </p:nvPr>
        </p:nvSpPr>
        <p:spPr>
          <a:xfrm>
            <a:off x="8298723" y="3017795"/>
            <a:ext cx="2988997"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21" name="Text Placeholder 9">
            <a:extLst>
              <a:ext uri="{FF2B5EF4-FFF2-40B4-BE49-F238E27FC236}">
                <a16:creationId xmlns:a16="http://schemas.microsoft.com/office/drawing/2014/main" id="{1CA54EE8-9480-804E-A890-1ADFA7558615}"/>
              </a:ext>
            </a:extLst>
          </p:cNvPr>
          <p:cNvSpPr>
            <a:spLocks noGrp="1"/>
          </p:cNvSpPr>
          <p:nvPr>
            <p:ph type="body" sz="quarter" idx="17"/>
          </p:nvPr>
        </p:nvSpPr>
        <p:spPr>
          <a:xfrm>
            <a:off x="8298723" y="2265363"/>
            <a:ext cx="2988997" cy="694147"/>
          </a:xfrm>
          <a:noFill/>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2" name="Text Placeholder 11">
            <a:extLst>
              <a:ext uri="{FF2B5EF4-FFF2-40B4-BE49-F238E27FC236}">
                <a16:creationId xmlns:a16="http://schemas.microsoft.com/office/drawing/2014/main" id="{765B1A84-3196-554A-A801-26C3736695CD}"/>
              </a:ext>
            </a:extLst>
          </p:cNvPr>
          <p:cNvSpPr>
            <a:spLocks noGrp="1"/>
          </p:cNvSpPr>
          <p:nvPr>
            <p:ph type="body" sz="quarter" idx="18"/>
          </p:nvPr>
        </p:nvSpPr>
        <p:spPr>
          <a:xfrm>
            <a:off x="838200" y="882466"/>
            <a:ext cx="2949575" cy="1835386"/>
          </a:xfrm>
        </p:spPr>
        <p:txBody>
          <a:bodyPr>
            <a:noAutofit/>
          </a:bodyPr>
          <a:lstStyle>
            <a:lvl1pPr marL="0" indent="0">
              <a:buFontTx/>
              <a:buNone/>
              <a:defRPr sz="2800" b="1" i="0">
                <a:solidFill>
                  <a:schemeClr val="bg1"/>
                </a:solidFill>
                <a:latin typeface="Arial" panose="020B0604020202020204" pitchFamily="34"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0671234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_columns_black AL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3017795"/>
            <a:ext cx="2789903"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800" b="1" i="0">
                <a:solidFill>
                  <a:schemeClr val="bg1"/>
                </a:solidFill>
                <a:latin typeface="Arial" panose="020B0604020202020204" pitchFamily="34" charset="0"/>
                <a:cs typeface="Arial" panose="020B0604020202020204" pitchFamily="34" charset="0"/>
              </a:defRPr>
            </a:lvl1pPr>
          </a:lstStyle>
          <a:p>
            <a:r>
              <a:rPr lang="en-US" dirty="0"/>
              <a:t>Click to edit master title style long version with multiple lines.</a:t>
            </a:r>
          </a:p>
        </p:txBody>
      </p:sp>
      <p:sp>
        <p:nvSpPr>
          <p:cNvPr id="15" name="Content Placeholder 2">
            <a:extLst>
              <a:ext uri="{FF2B5EF4-FFF2-40B4-BE49-F238E27FC236}">
                <a16:creationId xmlns:a16="http://schemas.microsoft.com/office/drawing/2014/main" id="{642D1BFE-5068-1940-8E51-E9C1FC60955C}"/>
              </a:ext>
            </a:extLst>
          </p:cNvPr>
          <p:cNvSpPr>
            <a:spLocks noGrp="1"/>
          </p:cNvSpPr>
          <p:nvPr>
            <p:ph idx="14" hasCustomPrompt="1"/>
          </p:nvPr>
        </p:nvSpPr>
        <p:spPr>
          <a:xfrm>
            <a:off x="5014461" y="3022003"/>
            <a:ext cx="2988997"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16" name="Text Placeholder 9">
            <a:extLst>
              <a:ext uri="{FF2B5EF4-FFF2-40B4-BE49-F238E27FC236}">
                <a16:creationId xmlns:a16="http://schemas.microsoft.com/office/drawing/2014/main" id="{7FF33B68-64E6-C341-B24A-117816165077}"/>
              </a:ext>
            </a:extLst>
          </p:cNvPr>
          <p:cNvSpPr>
            <a:spLocks noGrp="1"/>
          </p:cNvSpPr>
          <p:nvPr>
            <p:ph type="body" sz="quarter" idx="15"/>
          </p:nvPr>
        </p:nvSpPr>
        <p:spPr>
          <a:xfrm>
            <a:off x="5014461" y="2269571"/>
            <a:ext cx="2988997" cy="694147"/>
          </a:xfrm>
          <a:noFill/>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20" name="Content Placeholder 2">
            <a:extLst>
              <a:ext uri="{FF2B5EF4-FFF2-40B4-BE49-F238E27FC236}">
                <a16:creationId xmlns:a16="http://schemas.microsoft.com/office/drawing/2014/main" id="{D63D3D37-AAAC-F648-B9CC-BB8668874428}"/>
              </a:ext>
            </a:extLst>
          </p:cNvPr>
          <p:cNvSpPr>
            <a:spLocks noGrp="1"/>
          </p:cNvSpPr>
          <p:nvPr>
            <p:ph idx="16" hasCustomPrompt="1"/>
          </p:nvPr>
        </p:nvSpPr>
        <p:spPr>
          <a:xfrm>
            <a:off x="8298723" y="3017795"/>
            <a:ext cx="2988997"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21" name="Text Placeholder 9">
            <a:extLst>
              <a:ext uri="{FF2B5EF4-FFF2-40B4-BE49-F238E27FC236}">
                <a16:creationId xmlns:a16="http://schemas.microsoft.com/office/drawing/2014/main" id="{1CA54EE8-9480-804E-A890-1ADFA7558615}"/>
              </a:ext>
            </a:extLst>
          </p:cNvPr>
          <p:cNvSpPr>
            <a:spLocks noGrp="1"/>
          </p:cNvSpPr>
          <p:nvPr>
            <p:ph type="body" sz="quarter" idx="17"/>
          </p:nvPr>
        </p:nvSpPr>
        <p:spPr>
          <a:xfrm>
            <a:off x="8298723" y="2265363"/>
            <a:ext cx="2988997" cy="694147"/>
          </a:xfrm>
          <a:noFill/>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2" name="Text Placeholder 11">
            <a:extLst>
              <a:ext uri="{FF2B5EF4-FFF2-40B4-BE49-F238E27FC236}">
                <a16:creationId xmlns:a16="http://schemas.microsoft.com/office/drawing/2014/main" id="{765B1A84-3196-554A-A801-26C3736695CD}"/>
              </a:ext>
            </a:extLst>
          </p:cNvPr>
          <p:cNvSpPr>
            <a:spLocks noGrp="1"/>
          </p:cNvSpPr>
          <p:nvPr>
            <p:ph type="body" sz="quarter" idx="18"/>
          </p:nvPr>
        </p:nvSpPr>
        <p:spPr>
          <a:xfrm>
            <a:off x="838200" y="882466"/>
            <a:ext cx="2949575" cy="1835386"/>
          </a:xfrm>
        </p:spPr>
        <p:txBody>
          <a:bodyPr>
            <a:noAutofit/>
          </a:bodyPr>
          <a:lstStyle>
            <a:lvl1pPr marL="0" indent="0">
              <a:buFontTx/>
              <a:buNone/>
              <a:defRPr sz="2800" b="1" i="0">
                <a:solidFill>
                  <a:schemeClr val="bg1"/>
                </a:solidFill>
                <a:latin typeface="Arial" panose="020B0604020202020204" pitchFamily="34"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a:t>Click to edit Master text styles</a:t>
            </a:r>
          </a:p>
        </p:txBody>
      </p:sp>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2689784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_columns_whit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3017795"/>
            <a:ext cx="3320845"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tx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882466"/>
            <a:ext cx="10103069" cy="1154756"/>
          </a:xfrm>
        </p:spPr>
        <p:txBody>
          <a:bodyPr anchor="b" anchorCtr="0">
            <a:noAutofit/>
          </a:bodyPr>
          <a:lstStyle>
            <a:lvl1pPr algn="l">
              <a:lnSpc>
                <a:spcPct val="100000"/>
              </a:lnSpc>
              <a:defRPr sz="2800" b="1" i="0">
                <a:solidFill>
                  <a:schemeClr val="tx1"/>
                </a:solidFill>
                <a:latin typeface="Arial Narrow" panose="020B0604020202020204" pitchFamily="34" charset="0"/>
                <a:cs typeface="Arial Narrow" panose="020B0604020202020204" pitchFamily="34" charset="0"/>
              </a:defRPr>
            </a:lvl1pPr>
          </a:lstStyle>
          <a:p>
            <a:r>
              <a:rPr lang="en-US" dirty="0"/>
              <a:t>Click to edit master title style long version with multiple lines.</a:t>
            </a:r>
          </a:p>
        </p:txBody>
      </p:sp>
      <p:sp>
        <p:nvSpPr>
          <p:cNvPr id="10" name="Text Placeholder 9">
            <a:extLst>
              <a:ext uri="{FF2B5EF4-FFF2-40B4-BE49-F238E27FC236}">
                <a16:creationId xmlns:a16="http://schemas.microsoft.com/office/drawing/2014/main" id="{A238E63F-6339-AE45-9E3C-F99BC6D16785}"/>
              </a:ext>
            </a:extLst>
          </p:cNvPr>
          <p:cNvSpPr>
            <a:spLocks noGrp="1"/>
          </p:cNvSpPr>
          <p:nvPr>
            <p:ph type="body" sz="quarter" idx="13"/>
          </p:nvPr>
        </p:nvSpPr>
        <p:spPr>
          <a:xfrm>
            <a:off x="838200" y="2265363"/>
            <a:ext cx="3320845" cy="694147"/>
          </a:xfrm>
          <a:noFill/>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5" name="Content Placeholder 2">
            <a:extLst>
              <a:ext uri="{FF2B5EF4-FFF2-40B4-BE49-F238E27FC236}">
                <a16:creationId xmlns:a16="http://schemas.microsoft.com/office/drawing/2014/main" id="{642D1BFE-5068-1940-8E51-E9C1FC60955C}"/>
              </a:ext>
            </a:extLst>
          </p:cNvPr>
          <p:cNvSpPr>
            <a:spLocks noGrp="1"/>
          </p:cNvSpPr>
          <p:nvPr>
            <p:ph idx="14" hasCustomPrompt="1"/>
          </p:nvPr>
        </p:nvSpPr>
        <p:spPr>
          <a:xfrm>
            <a:off x="4435577" y="3022003"/>
            <a:ext cx="3320845"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tx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16" name="Text Placeholder 9">
            <a:extLst>
              <a:ext uri="{FF2B5EF4-FFF2-40B4-BE49-F238E27FC236}">
                <a16:creationId xmlns:a16="http://schemas.microsoft.com/office/drawing/2014/main" id="{7FF33B68-64E6-C341-B24A-117816165077}"/>
              </a:ext>
            </a:extLst>
          </p:cNvPr>
          <p:cNvSpPr>
            <a:spLocks noGrp="1"/>
          </p:cNvSpPr>
          <p:nvPr>
            <p:ph type="body" sz="quarter" idx="15"/>
          </p:nvPr>
        </p:nvSpPr>
        <p:spPr>
          <a:xfrm>
            <a:off x="4435577" y="2269571"/>
            <a:ext cx="3320845" cy="694147"/>
          </a:xfrm>
          <a:noFill/>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Content Placeholder 2">
            <a:extLst>
              <a:ext uri="{FF2B5EF4-FFF2-40B4-BE49-F238E27FC236}">
                <a16:creationId xmlns:a16="http://schemas.microsoft.com/office/drawing/2014/main" id="{3C2E953D-43EE-A141-8B63-89E362573F47}"/>
              </a:ext>
            </a:extLst>
          </p:cNvPr>
          <p:cNvSpPr>
            <a:spLocks noGrp="1"/>
          </p:cNvSpPr>
          <p:nvPr>
            <p:ph idx="16" hasCustomPrompt="1"/>
          </p:nvPr>
        </p:nvSpPr>
        <p:spPr>
          <a:xfrm>
            <a:off x="8032955" y="3017795"/>
            <a:ext cx="3320845"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tx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18" name="Text Placeholder 9">
            <a:extLst>
              <a:ext uri="{FF2B5EF4-FFF2-40B4-BE49-F238E27FC236}">
                <a16:creationId xmlns:a16="http://schemas.microsoft.com/office/drawing/2014/main" id="{2B343060-2AD6-134F-8A99-204EFA63752A}"/>
              </a:ext>
            </a:extLst>
          </p:cNvPr>
          <p:cNvSpPr>
            <a:spLocks noGrp="1"/>
          </p:cNvSpPr>
          <p:nvPr>
            <p:ph type="body" sz="quarter" idx="17"/>
          </p:nvPr>
        </p:nvSpPr>
        <p:spPr>
          <a:xfrm>
            <a:off x="8032955" y="2265363"/>
            <a:ext cx="3320845" cy="694147"/>
          </a:xfrm>
          <a:noFill/>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79C45948-1A02-2848-8588-4732A2AD978A}"/>
              </a:ext>
            </a:extLst>
          </p:cNvPr>
          <p:cNvCxnSpPr/>
          <p:nvPr userDrawn="1"/>
        </p:nvCxnSpPr>
        <p:spPr>
          <a:xfrm>
            <a:off x="4286864" y="2265363"/>
            <a:ext cx="0" cy="3879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7244F8-F3EC-3E4A-AAF1-1409EA2551C9}"/>
              </a:ext>
            </a:extLst>
          </p:cNvPr>
          <p:cNvCxnSpPr/>
          <p:nvPr userDrawn="1"/>
        </p:nvCxnSpPr>
        <p:spPr>
          <a:xfrm>
            <a:off x="7900219" y="2265363"/>
            <a:ext cx="0" cy="3879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B536CEC-E045-504C-B7BC-C0D93AD00395}"/>
              </a:ext>
            </a:extLst>
          </p:cNvPr>
          <p:cNvPicPr>
            <a:picLocks noChangeAspect="1"/>
          </p:cNvPicPr>
          <p:nvPr userDrawn="1"/>
        </p:nvPicPr>
        <p:blipFill>
          <a:blip r:embed="rId2"/>
          <a:srcRect/>
          <a:stretch/>
        </p:blipFill>
        <p:spPr>
          <a:xfrm>
            <a:off x="9629548" y="6421980"/>
            <a:ext cx="2025650" cy="273050"/>
          </a:xfrm>
          <a:prstGeom prst="rect">
            <a:avLst/>
          </a:prstGeom>
        </p:spPr>
      </p:pic>
      <p:sp>
        <p:nvSpPr>
          <p:cNvPr id="14" name="Slide Number Placeholder 6">
            <a:extLst>
              <a:ext uri="{FF2B5EF4-FFF2-40B4-BE49-F238E27FC236}">
                <a16:creationId xmlns:a16="http://schemas.microsoft.com/office/drawing/2014/main" id="{DE6B4A2E-7D2F-354E-98DA-AD1F10B6F120}"/>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Tree>
    <p:extLst>
      <p:ext uri="{BB962C8B-B14F-4D97-AF65-F5344CB8AC3E}">
        <p14:creationId xmlns:p14="http://schemas.microsoft.com/office/powerpoint/2010/main" val="32468394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_columns_white AL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3017795"/>
            <a:ext cx="2789903"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800" b="1" i="0">
                <a:solidFill>
                  <a:schemeClr val="tx1"/>
                </a:solidFill>
                <a:latin typeface="Arial" panose="020B0604020202020204" pitchFamily="34" charset="0"/>
                <a:cs typeface="Arial" panose="020B0604020202020204" pitchFamily="34" charset="0"/>
              </a:defRPr>
            </a:lvl1pPr>
          </a:lstStyle>
          <a:p>
            <a:r>
              <a:rPr lang="en-US" dirty="0"/>
              <a:t>Click to edit master title style long version with multiple lines.</a:t>
            </a:r>
          </a:p>
        </p:txBody>
      </p:sp>
      <p:sp>
        <p:nvSpPr>
          <p:cNvPr id="15" name="Content Placeholder 2">
            <a:extLst>
              <a:ext uri="{FF2B5EF4-FFF2-40B4-BE49-F238E27FC236}">
                <a16:creationId xmlns:a16="http://schemas.microsoft.com/office/drawing/2014/main" id="{642D1BFE-5068-1940-8E51-E9C1FC60955C}"/>
              </a:ext>
            </a:extLst>
          </p:cNvPr>
          <p:cNvSpPr>
            <a:spLocks noGrp="1"/>
          </p:cNvSpPr>
          <p:nvPr>
            <p:ph idx="14" hasCustomPrompt="1"/>
          </p:nvPr>
        </p:nvSpPr>
        <p:spPr>
          <a:xfrm>
            <a:off x="5014461" y="3022003"/>
            <a:ext cx="2988997"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tx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16" name="Text Placeholder 9">
            <a:extLst>
              <a:ext uri="{FF2B5EF4-FFF2-40B4-BE49-F238E27FC236}">
                <a16:creationId xmlns:a16="http://schemas.microsoft.com/office/drawing/2014/main" id="{7FF33B68-64E6-C341-B24A-117816165077}"/>
              </a:ext>
            </a:extLst>
          </p:cNvPr>
          <p:cNvSpPr>
            <a:spLocks noGrp="1"/>
          </p:cNvSpPr>
          <p:nvPr>
            <p:ph type="body" sz="quarter" idx="15"/>
          </p:nvPr>
        </p:nvSpPr>
        <p:spPr>
          <a:xfrm>
            <a:off x="5014461" y="2269571"/>
            <a:ext cx="2988997" cy="694147"/>
          </a:xfrm>
          <a:noFill/>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20" name="Content Placeholder 2">
            <a:extLst>
              <a:ext uri="{FF2B5EF4-FFF2-40B4-BE49-F238E27FC236}">
                <a16:creationId xmlns:a16="http://schemas.microsoft.com/office/drawing/2014/main" id="{D63D3D37-AAAC-F648-B9CC-BB8668874428}"/>
              </a:ext>
            </a:extLst>
          </p:cNvPr>
          <p:cNvSpPr>
            <a:spLocks noGrp="1"/>
          </p:cNvSpPr>
          <p:nvPr>
            <p:ph idx="16" hasCustomPrompt="1"/>
          </p:nvPr>
        </p:nvSpPr>
        <p:spPr>
          <a:xfrm>
            <a:off x="8298723" y="3017795"/>
            <a:ext cx="2988997" cy="3127366"/>
          </a:xfrm>
        </p:spPr>
        <p:txBody>
          <a:bodyPr anchor="t">
            <a:normAutofit/>
          </a:bodyPr>
          <a:lstStyle>
            <a:lvl1pPr marL="0" indent="0" algn="l">
              <a:lnSpc>
                <a:spcPct val="100000"/>
              </a:lnSpc>
              <a:spcBef>
                <a:spcPts val="0"/>
              </a:spcBef>
              <a:buClr>
                <a:schemeClr val="bg1"/>
              </a:buClr>
              <a:buFont typeface="Arial" panose="020B0604020202020204" pitchFamily="34" charset="0"/>
              <a:buNone/>
              <a:defRPr lang="en-US" sz="1600" b="0" i="0" smtClean="0">
                <a:solidFill>
                  <a:schemeClr val="tx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21" name="Text Placeholder 9">
            <a:extLst>
              <a:ext uri="{FF2B5EF4-FFF2-40B4-BE49-F238E27FC236}">
                <a16:creationId xmlns:a16="http://schemas.microsoft.com/office/drawing/2014/main" id="{1CA54EE8-9480-804E-A890-1ADFA7558615}"/>
              </a:ext>
            </a:extLst>
          </p:cNvPr>
          <p:cNvSpPr>
            <a:spLocks noGrp="1"/>
          </p:cNvSpPr>
          <p:nvPr>
            <p:ph type="body" sz="quarter" idx="17"/>
          </p:nvPr>
        </p:nvSpPr>
        <p:spPr>
          <a:xfrm>
            <a:off x="8298723" y="2265363"/>
            <a:ext cx="2988997" cy="694147"/>
          </a:xfrm>
          <a:noFill/>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2" name="Text Placeholder 11">
            <a:extLst>
              <a:ext uri="{FF2B5EF4-FFF2-40B4-BE49-F238E27FC236}">
                <a16:creationId xmlns:a16="http://schemas.microsoft.com/office/drawing/2014/main" id="{765B1A84-3196-554A-A801-26C3736695CD}"/>
              </a:ext>
            </a:extLst>
          </p:cNvPr>
          <p:cNvSpPr>
            <a:spLocks noGrp="1"/>
          </p:cNvSpPr>
          <p:nvPr>
            <p:ph type="body" sz="quarter" idx="18"/>
          </p:nvPr>
        </p:nvSpPr>
        <p:spPr>
          <a:xfrm>
            <a:off x="838200" y="882466"/>
            <a:ext cx="2949575" cy="1835386"/>
          </a:xfrm>
        </p:spPr>
        <p:txBody>
          <a:bodyPr>
            <a:noAutofit/>
          </a:bodyPr>
          <a:lstStyle>
            <a:lvl1pPr marL="0" indent="0">
              <a:buFontTx/>
              <a:buNone/>
              <a:defRPr sz="2800" b="1" i="0">
                <a:solidFill>
                  <a:schemeClr val="bg1"/>
                </a:solidFill>
                <a:latin typeface="Arial" panose="020B0604020202020204" pitchFamily="34"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DEE4D894-A29D-9643-8631-0B759B2E400E}"/>
              </a:ext>
            </a:extLst>
          </p:cNvPr>
          <p:cNvPicPr>
            <a:picLocks noChangeAspect="1"/>
          </p:cNvPicPr>
          <p:nvPr userDrawn="1"/>
        </p:nvPicPr>
        <p:blipFill>
          <a:blip r:embed="rId3"/>
          <a:srcRect/>
          <a:stretch/>
        </p:blipFill>
        <p:spPr>
          <a:xfrm>
            <a:off x="9629548" y="6421980"/>
            <a:ext cx="2025650" cy="273050"/>
          </a:xfrm>
          <a:prstGeom prst="rect">
            <a:avLst/>
          </a:prstGeom>
        </p:spPr>
      </p:pic>
      <p:sp>
        <p:nvSpPr>
          <p:cNvPr id="13" name="Slide Number Placeholder 6">
            <a:extLst>
              <a:ext uri="{FF2B5EF4-FFF2-40B4-BE49-F238E27FC236}">
                <a16:creationId xmlns:a16="http://schemas.microsoft.com/office/drawing/2014/main" id="{30964279-42E7-9C4A-9068-DC846E7900AE}"/>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Tree>
    <p:extLst>
      <p:ext uri="{BB962C8B-B14F-4D97-AF65-F5344CB8AC3E}">
        <p14:creationId xmlns:p14="http://schemas.microsoft.com/office/powerpoint/2010/main" val="40317755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_bullet points_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2201710"/>
            <a:ext cx="8227142" cy="4051606"/>
          </a:xfrm>
        </p:spPr>
        <p:txBody>
          <a:bodyPr anchor="t">
            <a:normAutofit/>
          </a:bodyPr>
          <a:lstStyle>
            <a:lvl1pPr marL="342900" indent="-342900" algn="l">
              <a:lnSpc>
                <a:spcPct val="100000"/>
              </a:lnSpc>
              <a:spcBef>
                <a:spcPts val="0"/>
              </a:spcBef>
              <a:buClr>
                <a:schemeClr val="bg1"/>
              </a:buClr>
              <a:buFont typeface="Arial" panose="020B0604020202020204" pitchFamily="34" charset="0"/>
              <a:buChar char="•"/>
              <a:defRPr lang="en-US" sz="20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p>
          <a:p>
            <a:endParaRPr lang="en-US" dirty="0">
              <a:solidFill>
                <a:srgbClr val="FFFFFF"/>
              </a:solidFill>
              <a:effectLst/>
              <a:latin typeface="Helvetica" pitchFamily="2" charset="0"/>
            </a:endParaRPr>
          </a:p>
          <a:p>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1" y="882466"/>
            <a:ext cx="8227142" cy="1156541"/>
          </a:xfrm>
        </p:spPr>
        <p:txBody>
          <a:bodyPr anchor="b" anchorCtr="0">
            <a:noAutofit/>
          </a:bodyPr>
          <a:lstStyle>
            <a:lvl1pPr algn="l">
              <a:lnSpc>
                <a:spcPct val="100000"/>
              </a:lnSpc>
              <a:defRPr sz="4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6600915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ntent_bullet points_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E8CA-AEB5-2843-A832-23EFF7A0D17F}"/>
              </a:ext>
            </a:extLst>
          </p:cNvPr>
          <p:cNvSpPr>
            <a:spLocks noGrp="1"/>
          </p:cNvSpPr>
          <p:nvPr>
            <p:ph idx="1" hasCustomPrompt="1"/>
          </p:nvPr>
        </p:nvSpPr>
        <p:spPr>
          <a:xfrm>
            <a:off x="838200" y="2201710"/>
            <a:ext cx="8227142" cy="4051606"/>
          </a:xfrm>
        </p:spPr>
        <p:txBody>
          <a:bodyPr anchor="t">
            <a:normAutofit/>
          </a:bodyPr>
          <a:lstStyle>
            <a:lvl1pPr marL="342900" indent="-342900" algn="l">
              <a:lnSpc>
                <a:spcPct val="100000"/>
              </a:lnSpc>
              <a:spcBef>
                <a:spcPts val="0"/>
              </a:spcBef>
              <a:buClr>
                <a:schemeClr val="bg1"/>
              </a:buClr>
              <a:buFont typeface="Arial" panose="020B0604020202020204" pitchFamily="34" charset="0"/>
              <a:buChar char="•"/>
              <a:defRPr lang="en-US" sz="20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p>
          <a:p>
            <a:endParaRPr lang="en-US" dirty="0">
              <a:solidFill>
                <a:srgbClr val="FFFFFF"/>
              </a:solidFill>
              <a:effectLst/>
              <a:latin typeface="Helvetica" pitchFamily="2" charset="0"/>
            </a:endParaRPr>
          </a:p>
          <a:p>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1" y="882466"/>
            <a:ext cx="8227142" cy="1156541"/>
          </a:xfrm>
        </p:spPr>
        <p:txBody>
          <a:bodyPr anchor="b" anchorCtr="0">
            <a:noAutofit/>
          </a:bodyPr>
          <a:lstStyle>
            <a:lvl1pPr algn="l">
              <a:lnSpc>
                <a:spcPct val="100000"/>
              </a:lnSpc>
              <a:defRPr sz="4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31062666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_bullet points_red">
    <p:bg>
      <p:bgPr>
        <a:solidFill>
          <a:schemeClr val="tx2"/>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87A17D1-E46A-5C43-A8C2-07C98D08DE2A}"/>
              </a:ext>
            </a:extLst>
          </p:cNvPr>
          <p:cNvSpPr>
            <a:spLocks noGrp="1"/>
          </p:cNvSpPr>
          <p:nvPr>
            <p:ph idx="1" hasCustomPrompt="1"/>
          </p:nvPr>
        </p:nvSpPr>
        <p:spPr>
          <a:xfrm>
            <a:off x="838200" y="2201710"/>
            <a:ext cx="8227142" cy="4051606"/>
          </a:xfrm>
        </p:spPr>
        <p:txBody>
          <a:bodyPr anchor="t">
            <a:normAutofit/>
          </a:bodyPr>
          <a:lstStyle>
            <a:lvl1pPr marL="342900" indent="-342900" algn="l">
              <a:lnSpc>
                <a:spcPct val="100000"/>
              </a:lnSpc>
              <a:spcBef>
                <a:spcPts val="0"/>
              </a:spcBef>
              <a:buClr>
                <a:schemeClr val="bg1"/>
              </a:buClr>
              <a:buFont typeface="Arial" panose="020B0604020202020204" pitchFamily="34" charset="0"/>
              <a:buChar char="•"/>
              <a:defRPr lang="en-US" sz="20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p>
          <a:p>
            <a:endParaRPr lang="en-US" dirty="0">
              <a:solidFill>
                <a:srgbClr val="FFFFFF"/>
              </a:solidFill>
              <a:effectLst/>
              <a:latin typeface="Helvetica" pitchFamily="2" charset="0"/>
            </a:endParaRPr>
          </a:p>
          <a:p>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12" name="Title 1">
            <a:extLst>
              <a:ext uri="{FF2B5EF4-FFF2-40B4-BE49-F238E27FC236}">
                <a16:creationId xmlns:a16="http://schemas.microsoft.com/office/drawing/2014/main" id="{7A3FCBAC-32A4-994B-B4B0-066131203B90}"/>
              </a:ext>
            </a:extLst>
          </p:cNvPr>
          <p:cNvSpPr>
            <a:spLocks noGrp="1"/>
          </p:cNvSpPr>
          <p:nvPr>
            <p:ph type="ctrTitle" hasCustomPrompt="1"/>
          </p:nvPr>
        </p:nvSpPr>
        <p:spPr>
          <a:xfrm>
            <a:off x="838201" y="882466"/>
            <a:ext cx="8227142" cy="1156541"/>
          </a:xfrm>
        </p:spPr>
        <p:txBody>
          <a:bodyPr anchor="b" anchorCtr="0">
            <a:noAutofit/>
          </a:bodyPr>
          <a:lstStyle>
            <a:lvl1pPr algn="l">
              <a:lnSpc>
                <a:spcPct val="100000"/>
              </a:lnSpc>
              <a:defRPr sz="4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a:t>
            </a:r>
          </a:p>
        </p:txBody>
      </p:sp>
      <p:sp>
        <p:nvSpPr>
          <p:cNvPr id="13" name="Slide Number Placeholder 6">
            <a:extLst>
              <a:ext uri="{FF2B5EF4-FFF2-40B4-BE49-F238E27FC236}">
                <a16:creationId xmlns:a16="http://schemas.microsoft.com/office/drawing/2014/main" id="{C0EF49D9-56C2-EF41-8E3E-962E613FB79E}"/>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14" name="Picture 13">
            <a:extLst>
              <a:ext uri="{FF2B5EF4-FFF2-40B4-BE49-F238E27FC236}">
                <a16:creationId xmlns:a16="http://schemas.microsoft.com/office/drawing/2014/main" id="{B52C8463-361F-594A-9E49-DBFD477671B0}"/>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223161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CFE4-8BAD-1D8C-B615-F05F0BC699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427CBF-DD3B-5B6A-3924-75AA46D0A455}"/>
              </a:ext>
            </a:extLst>
          </p:cNvPr>
          <p:cNvSpPr>
            <a:spLocks noGrp="1"/>
          </p:cNvSpPr>
          <p:nvPr>
            <p:ph type="dt" sz="half" idx="10"/>
          </p:nvPr>
        </p:nvSpPr>
        <p:spPr>
          <a:xfrm>
            <a:off x="838200" y="6356350"/>
            <a:ext cx="2743200" cy="365125"/>
          </a:xfrm>
          <a:prstGeom prst="rect">
            <a:avLst/>
          </a:prstGeom>
        </p:spPr>
        <p:txBody>
          <a:bodyPr/>
          <a:lstStyle/>
          <a:p>
            <a:fld id="{A2BF6A42-BEA9-CA4C-9F8D-2AFF2734B123}" type="datetimeFigureOut">
              <a:rPr lang="en-US" smtClean="0"/>
              <a:t>7/1/2025</a:t>
            </a:fld>
            <a:endParaRPr lang="en-US"/>
          </a:p>
        </p:txBody>
      </p:sp>
      <p:sp>
        <p:nvSpPr>
          <p:cNvPr id="4" name="Footer Placeholder 3">
            <a:extLst>
              <a:ext uri="{FF2B5EF4-FFF2-40B4-BE49-F238E27FC236}">
                <a16:creationId xmlns:a16="http://schemas.microsoft.com/office/drawing/2014/main" id="{0AD0DB7F-AAE2-182C-9F93-191DA76E3D1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FCED8F9-53D4-ED9D-1B47-B28731B314CF}"/>
              </a:ext>
            </a:extLst>
          </p:cNvPr>
          <p:cNvSpPr>
            <a:spLocks noGrp="1"/>
          </p:cNvSpPr>
          <p:nvPr>
            <p:ph type="sldNum" sz="quarter" idx="12"/>
          </p:nvPr>
        </p:nvSpPr>
        <p:spPr/>
        <p:txBody>
          <a:bodyPr/>
          <a:lstStyle/>
          <a:p>
            <a:fld id="{0B9327B8-7209-0E47-8BB4-BA00FC6480EE}" type="slidenum">
              <a:rPr lang="en-US" smtClean="0"/>
              <a:t>‹#›</a:t>
            </a:fld>
            <a:endParaRPr lang="en-US"/>
          </a:p>
        </p:txBody>
      </p:sp>
    </p:spTree>
    <p:extLst>
      <p:ext uri="{BB962C8B-B14F-4D97-AF65-F5344CB8AC3E}">
        <p14:creationId xmlns:p14="http://schemas.microsoft.com/office/powerpoint/2010/main" val="411333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_bullet points_black">
    <p:bg>
      <p:bgPr>
        <a:solidFill>
          <a:schemeClr val="tx1"/>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87A17D1-E46A-5C43-A8C2-07C98D08DE2A}"/>
              </a:ext>
            </a:extLst>
          </p:cNvPr>
          <p:cNvSpPr>
            <a:spLocks noGrp="1"/>
          </p:cNvSpPr>
          <p:nvPr>
            <p:ph idx="1" hasCustomPrompt="1"/>
          </p:nvPr>
        </p:nvSpPr>
        <p:spPr>
          <a:xfrm>
            <a:off x="838200" y="2201710"/>
            <a:ext cx="8227142" cy="4051606"/>
          </a:xfrm>
        </p:spPr>
        <p:txBody>
          <a:bodyPr anchor="t">
            <a:normAutofit/>
          </a:bodyPr>
          <a:lstStyle>
            <a:lvl1pPr marL="342900" indent="-342900" algn="l">
              <a:lnSpc>
                <a:spcPct val="100000"/>
              </a:lnSpc>
              <a:spcBef>
                <a:spcPts val="0"/>
              </a:spcBef>
              <a:buClr>
                <a:schemeClr val="bg1"/>
              </a:buClr>
              <a:buFont typeface="Arial" panose="020B0604020202020204" pitchFamily="34" charset="0"/>
              <a:buChar char="•"/>
              <a:defRPr lang="en-US" sz="2000" b="0" i="0" smtClean="0">
                <a:solidFill>
                  <a:schemeClr val="bg1"/>
                </a:solidFill>
                <a:effectLst/>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US" dirty="0"/>
              <a:t>Click to edit master text styles </a:t>
            </a:r>
            <a:r>
              <a:rPr lang="en-US" dirty="0" err="1">
                <a:solidFill>
                  <a:srgbClr val="FFFFFF"/>
                </a:solidFill>
                <a:effectLst/>
                <a:latin typeface="Helvetica" pitchFamily="2" charset="0"/>
              </a:rPr>
              <a:t>Nullam</a:t>
            </a:r>
            <a:r>
              <a:rPr lang="en-US" dirty="0">
                <a:solidFill>
                  <a:srgbClr val="FFFFFF"/>
                </a:solidFill>
                <a:effectLst/>
                <a:latin typeface="Helvetica" pitchFamily="2" charset="0"/>
              </a:rPr>
              <a:t> id dolor id </a:t>
            </a:r>
            <a:r>
              <a:rPr lang="en-US" dirty="0" err="1">
                <a:solidFill>
                  <a:srgbClr val="FFFFFF"/>
                </a:solidFill>
                <a:effectLst/>
                <a:latin typeface="Helvetica" pitchFamily="2" charset="0"/>
              </a:rPr>
              <a:t>nibh</a:t>
            </a:r>
            <a:r>
              <a:rPr lang="en-US" dirty="0">
                <a:solidFill>
                  <a:srgbClr val="FFFFFF"/>
                </a:solidFill>
                <a:effectLst/>
                <a:latin typeface="Helvetica" pitchFamily="2" charset="0"/>
              </a:rPr>
              <a:t> </a:t>
            </a:r>
            <a:r>
              <a:rPr lang="en-US" dirty="0" err="1">
                <a:solidFill>
                  <a:srgbClr val="FFFFFF"/>
                </a:solidFill>
                <a:effectLst/>
                <a:latin typeface="Helvetica" pitchFamily="2" charset="0"/>
              </a:rPr>
              <a:t>ultricies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vehicula</a:t>
            </a:r>
            <a:r>
              <a:rPr lang="en-US" dirty="0">
                <a:solidFill>
                  <a:srgbClr val="FFFFFF"/>
                </a:solidFill>
                <a:effectLst/>
                <a:latin typeface="Helvetica" pitchFamily="2" charset="0"/>
              </a:rPr>
              <a:t> </a:t>
            </a:r>
            <a:r>
              <a:rPr lang="en-US" dirty="0" err="1">
                <a:solidFill>
                  <a:srgbClr val="FFFFFF"/>
                </a:solidFill>
                <a:effectLst/>
                <a:latin typeface="Helvetica" pitchFamily="2" charset="0"/>
              </a:rPr>
              <a:t>ut</a:t>
            </a:r>
            <a:r>
              <a:rPr lang="en-US" dirty="0">
                <a:solidFill>
                  <a:srgbClr val="FFFFFF"/>
                </a:solidFill>
                <a:effectLst/>
                <a:latin typeface="Helvetica" pitchFamily="2" charset="0"/>
              </a:rPr>
              <a:t> id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Aenean </a:t>
            </a:r>
            <a:r>
              <a:rPr lang="en-US" dirty="0" err="1">
                <a:solidFill>
                  <a:srgbClr val="FFFFFF"/>
                </a:solidFill>
                <a:effectLst/>
                <a:latin typeface="Helvetica" pitchFamily="2" charset="0"/>
              </a:rPr>
              <a:t>eu</a:t>
            </a:r>
            <a:r>
              <a:rPr lang="en-US" dirty="0">
                <a:solidFill>
                  <a:srgbClr val="FFFFFF"/>
                </a:solidFill>
                <a:effectLst/>
                <a:latin typeface="Helvetica" pitchFamily="2" charset="0"/>
              </a:rPr>
              <a:t> </a:t>
            </a:r>
            <a:r>
              <a:rPr lang="en-US" dirty="0" err="1">
                <a:solidFill>
                  <a:srgbClr val="FFFFFF"/>
                </a:solidFill>
                <a:effectLst/>
                <a:latin typeface="Helvetica" pitchFamily="2" charset="0"/>
              </a:rPr>
              <a:t>leo</a:t>
            </a:r>
            <a:r>
              <a:rPr lang="en-US" dirty="0">
                <a:solidFill>
                  <a:srgbClr val="FFFFFF"/>
                </a:solidFill>
                <a:effectLst/>
                <a:latin typeface="Helvetica" pitchFamily="2" charset="0"/>
              </a:rPr>
              <a:t>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p>
          <a:p>
            <a:endParaRPr lang="en-US" dirty="0">
              <a:solidFill>
                <a:srgbClr val="FFFFFF"/>
              </a:solidFill>
              <a:effectLst/>
              <a:latin typeface="Helvetica" pitchFamily="2" charset="0"/>
            </a:endParaRPr>
          </a:p>
          <a:p>
            <a:r>
              <a:rPr lang="en-US" dirty="0" err="1">
                <a:solidFill>
                  <a:srgbClr val="FFFFFF"/>
                </a:solidFill>
                <a:effectLst/>
                <a:latin typeface="Helvetica" pitchFamily="2" charset="0"/>
              </a:rPr>
              <a:t>Pellentesque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ornare</a:t>
            </a:r>
            <a:r>
              <a:rPr lang="en-US" dirty="0">
                <a:solidFill>
                  <a:srgbClr val="FFFFFF"/>
                </a:solidFill>
                <a:effectLst/>
                <a:latin typeface="Helvetica" pitchFamily="2" charset="0"/>
              </a:rPr>
              <a:t> </a:t>
            </a:r>
            <a:r>
              <a:rPr lang="en-US" dirty="0" err="1">
                <a:solidFill>
                  <a:srgbClr val="FFFFFF"/>
                </a:solidFill>
                <a:effectLst/>
                <a:latin typeface="Helvetica" pitchFamily="2" charset="0"/>
              </a:rPr>
              <a:t>sem</a:t>
            </a:r>
            <a:r>
              <a:rPr lang="en-US" dirty="0">
                <a:solidFill>
                  <a:srgbClr val="FFFFFF"/>
                </a:solidFill>
                <a:effectLst/>
                <a:latin typeface="Helvetica" pitchFamily="2" charset="0"/>
              </a:rPr>
              <a:t> lacinia </a:t>
            </a:r>
            <a:r>
              <a:rPr lang="en-US" dirty="0" err="1">
                <a:solidFill>
                  <a:srgbClr val="FFFFFF"/>
                </a:solidFill>
                <a:effectLst/>
                <a:latin typeface="Helvetica" pitchFamily="2" charset="0"/>
              </a:rPr>
              <a:t>quam</a:t>
            </a:r>
            <a:r>
              <a:rPr lang="en-US" dirty="0">
                <a:solidFill>
                  <a:srgbClr val="FFFFFF"/>
                </a:solidFill>
                <a:effectLst/>
                <a:latin typeface="Helvetica" pitchFamily="2" charset="0"/>
              </a:rPr>
              <a:t> </a:t>
            </a:r>
            <a:r>
              <a:rPr lang="en-US" dirty="0" err="1">
                <a:solidFill>
                  <a:srgbClr val="FFFFFF"/>
                </a:solidFill>
                <a:effectLst/>
                <a:latin typeface="Helvetica" pitchFamily="2" charset="0"/>
              </a:rPr>
              <a:t>venenatis</a:t>
            </a:r>
            <a:r>
              <a:rPr lang="en-US" dirty="0">
                <a:solidFill>
                  <a:srgbClr val="FFFFFF"/>
                </a:solidFill>
                <a:effectLst/>
                <a:latin typeface="Helvetica" pitchFamily="2" charset="0"/>
              </a:rPr>
              <a:t> vestibulum. Lorem ipsum dolor sit </a:t>
            </a:r>
            <a:r>
              <a:rPr lang="en-US" dirty="0" err="1">
                <a:solidFill>
                  <a:srgbClr val="FFFFFF"/>
                </a:solidFill>
                <a:effectLst/>
                <a:latin typeface="Helvetica" pitchFamily="2" charset="0"/>
              </a:rPr>
              <a:t>amet</a:t>
            </a:r>
            <a:r>
              <a:rPr lang="en-US" dirty="0">
                <a:solidFill>
                  <a:srgbClr val="FFFFFF"/>
                </a:solidFill>
                <a:effectLst/>
                <a:latin typeface="Helvetica" pitchFamily="2" charset="0"/>
              </a:rPr>
              <a:t>, </a:t>
            </a:r>
            <a:r>
              <a:rPr lang="en-US" dirty="0" err="1">
                <a:solidFill>
                  <a:srgbClr val="FFFFFF"/>
                </a:solidFill>
                <a:effectLst/>
                <a:latin typeface="Helvetica" pitchFamily="2" charset="0"/>
              </a:rPr>
              <a:t>consectetur</a:t>
            </a:r>
            <a:r>
              <a:rPr lang="en-US" dirty="0">
                <a:solidFill>
                  <a:srgbClr val="FFFFFF"/>
                </a:solidFill>
                <a:effectLst/>
                <a:latin typeface="Helvetica" pitchFamily="2" charset="0"/>
              </a:rPr>
              <a:t> </a:t>
            </a:r>
            <a:r>
              <a:rPr lang="en-US" dirty="0" err="1">
                <a:solidFill>
                  <a:srgbClr val="FFFFFF"/>
                </a:solidFill>
                <a:effectLst/>
                <a:latin typeface="Helvetica" pitchFamily="2" charset="0"/>
              </a:rPr>
              <a:t>adipiscing</a:t>
            </a:r>
            <a:r>
              <a:rPr lang="en-US" dirty="0">
                <a:solidFill>
                  <a:srgbClr val="FFFFFF"/>
                </a:solidFill>
                <a:effectLst/>
                <a:latin typeface="Helvetica" pitchFamily="2" charset="0"/>
              </a:rPr>
              <a:t> </a:t>
            </a:r>
            <a:r>
              <a:rPr lang="en-US" dirty="0" err="1">
                <a:solidFill>
                  <a:srgbClr val="FFFFFF"/>
                </a:solidFill>
                <a:effectLst/>
                <a:latin typeface="Helvetica" pitchFamily="2" charset="0"/>
              </a:rPr>
              <a:t>elit</a:t>
            </a:r>
            <a:r>
              <a:rPr lang="en-US" dirty="0">
                <a:solidFill>
                  <a:srgbClr val="FFFFFF"/>
                </a:solidFill>
                <a:effectLst/>
                <a:latin typeface="Helvetica" pitchFamily="2" charset="0"/>
              </a:rPr>
              <a:t>. Cum sociis </a:t>
            </a:r>
            <a:r>
              <a:rPr lang="en-US" dirty="0" err="1">
                <a:solidFill>
                  <a:srgbClr val="FFFFFF"/>
                </a:solidFill>
                <a:effectLst/>
                <a:latin typeface="Helvetica" pitchFamily="2" charset="0"/>
              </a:rPr>
              <a:t>natoque</a:t>
            </a:r>
            <a:r>
              <a:rPr lang="en-US" dirty="0">
                <a:solidFill>
                  <a:srgbClr val="FFFFFF"/>
                </a:solidFill>
                <a:effectLst/>
                <a:latin typeface="Helvetica" pitchFamily="2" charset="0"/>
              </a:rPr>
              <a:t> </a:t>
            </a:r>
            <a:r>
              <a:rPr lang="en-US" dirty="0" err="1">
                <a:solidFill>
                  <a:srgbClr val="FFFFFF"/>
                </a:solidFill>
                <a:effectLst/>
                <a:latin typeface="Helvetica" pitchFamily="2" charset="0"/>
              </a:rPr>
              <a:t>penatibus</a:t>
            </a:r>
            <a:r>
              <a:rPr lang="en-US" dirty="0">
                <a:solidFill>
                  <a:srgbClr val="FFFFFF"/>
                </a:solidFill>
                <a:effectLst/>
                <a:latin typeface="Helvetica" pitchFamily="2" charset="0"/>
              </a:rPr>
              <a:t> et </a:t>
            </a:r>
            <a:r>
              <a:rPr lang="en-US" dirty="0" err="1">
                <a:solidFill>
                  <a:srgbClr val="FFFFFF"/>
                </a:solidFill>
                <a:effectLst/>
                <a:latin typeface="Helvetica" pitchFamily="2" charset="0"/>
              </a:rPr>
              <a:t>magnis</a:t>
            </a:r>
            <a:r>
              <a:rPr lang="en-US" dirty="0">
                <a:solidFill>
                  <a:srgbClr val="FFFFFF"/>
                </a:solidFill>
                <a:effectLst/>
                <a:latin typeface="Helvetica" pitchFamily="2" charset="0"/>
              </a:rPr>
              <a:t> dis parturient </a:t>
            </a:r>
            <a:r>
              <a:rPr lang="en-US" dirty="0" err="1">
                <a:solidFill>
                  <a:srgbClr val="FFFFFF"/>
                </a:solidFill>
                <a:effectLst/>
                <a:latin typeface="Helvetica" pitchFamily="2" charset="0"/>
              </a:rPr>
              <a:t>montes</a:t>
            </a:r>
            <a:r>
              <a:rPr lang="en-US" dirty="0">
                <a:solidFill>
                  <a:srgbClr val="FFFFFF"/>
                </a:solidFill>
                <a:effectLst/>
                <a:latin typeface="Helvetica" pitchFamily="2" charset="0"/>
              </a:rPr>
              <a:t>, </a:t>
            </a:r>
            <a:r>
              <a:rPr lang="en-US" dirty="0" err="1">
                <a:solidFill>
                  <a:srgbClr val="FFFFFF"/>
                </a:solidFill>
                <a:effectLst/>
                <a:latin typeface="Helvetica" pitchFamily="2" charset="0"/>
              </a:rPr>
              <a:t>ridiculus</a:t>
            </a:r>
            <a:r>
              <a:rPr lang="en-US" dirty="0">
                <a:solidFill>
                  <a:srgbClr val="FFFFFF"/>
                </a:solidFill>
                <a:effectLst/>
                <a:latin typeface="Helvetica" pitchFamily="2" charset="0"/>
              </a:rPr>
              <a:t> mus.</a:t>
            </a:r>
          </a:p>
        </p:txBody>
      </p:sp>
      <p:sp>
        <p:nvSpPr>
          <p:cNvPr id="12" name="Title 1">
            <a:extLst>
              <a:ext uri="{FF2B5EF4-FFF2-40B4-BE49-F238E27FC236}">
                <a16:creationId xmlns:a16="http://schemas.microsoft.com/office/drawing/2014/main" id="{7A3FCBAC-32A4-994B-B4B0-066131203B90}"/>
              </a:ext>
            </a:extLst>
          </p:cNvPr>
          <p:cNvSpPr>
            <a:spLocks noGrp="1"/>
          </p:cNvSpPr>
          <p:nvPr>
            <p:ph type="ctrTitle" hasCustomPrompt="1"/>
          </p:nvPr>
        </p:nvSpPr>
        <p:spPr>
          <a:xfrm>
            <a:off x="838201" y="882466"/>
            <a:ext cx="8227142" cy="1156541"/>
          </a:xfrm>
        </p:spPr>
        <p:txBody>
          <a:bodyPr anchor="b" anchorCtr="0">
            <a:noAutofit/>
          </a:bodyPr>
          <a:lstStyle>
            <a:lvl1pPr algn="l">
              <a:lnSpc>
                <a:spcPct val="100000"/>
              </a:lnSpc>
              <a:defRPr sz="4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a:t>
            </a:r>
          </a:p>
        </p:txBody>
      </p:sp>
      <p:sp>
        <p:nvSpPr>
          <p:cNvPr id="13" name="Slide Number Placeholder 6">
            <a:extLst>
              <a:ext uri="{FF2B5EF4-FFF2-40B4-BE49-F238E27FC236}">
                <a16:creationId xmlns:a16="http://schemas.microsoft.com/office/drawing/2014/main" id="{C0EF49D9-56C2-EF41-8E3E-962E613FB79E}"/>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14" name="Picture 13">
            <a:extLst>
              <a:ext uri="{FF2B5EF4-FFF2-40B4-BE49-F238E27FC236}">
                <a16:creationId xmlns:a16="http://schemas.microsoft.com/office/drawing/2014/main" id="{B52C8463-361F-594A-9E49-DBFD477671B0}"/>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2541772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 Title_re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90FB-1758-E642-BEC1-6C7F7AC7A77D}"/>
              </a:ext>
            </a:extLst>
          </p:cNvPr>
          <p:cNvSpPr>
            <a:spLocks noGrp="1"/>
          </p:cNvSpPr>
          <p:nvPr>
            <p:ph type="ctrTitle" hasCustomPrompt="1"/>
          </p:nvPr>
        </p:nvSpPr>
        <p:spPr>
          <a:xfrm>
            <a:off x="786804" y="2126511"/>
            <a:ext cx="10664457" cy="845289"/>
          </a:xfrm>
        </p:spPr>
        <p:txBody>
          <a:bodyPr lIns="0" anchor="ctr" anchorCtr="0">
            <a:noAutofit/>
          </a:bodyPr>
          <a:lstStyle>
            <a:lvl1pPr algn="l">
              <a:defRPr sz="54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2"/>
          <a:stretch>
            <a:fillRect/>
          </a:stretch>
        </p:blipFill>
        <p:spPr>
          <a:xfrm>
            <a:off x="8234841" y="5396801"/>
            <a:ext cx="3541395" cy="1229995"/>
          </a:xfrm>
          <a:prstGeom prst="rect">
            <a:avLst/>
          </a:prstGeom>
        </p:spPr>
      </p:pic>
    </p:spTree>
    <p:extLst>
      <p:ext uri="{BB962C8B-B14F-4D97-AF65-F5344CB8AC3E}">
        <p14:creationId xmlns:p14="http://schemas.microsoft.com/office/powerpoint/2010/main" val="2744141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Title_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90FB-1758-E642-BEC1-6C7F7AC7A77D}"/>
              </a:ext>
            </a:extLst>
          </p:cNvPr>
          <p:cNvSpPr>
            <a:spLocks noGrp="1"/>
          </p:cNvSpPr>
          <p:nvPr>
            <p:ph type="ctrTitle" hasCustomPrompt="1"/>
          </p:nvPr>
        </p:nvSpPr>
        <p:spPr>
          <a:xfrm>
            <a:off x="786804" y="2126511"/>
            <a:ext cx="10664457" cy="845289"/>
          </a:xfrm>
        </p:spPr>
        <p:txBody>
          <a:bodyPr lIns="0" anchor="ctr" anchorCtr="0">
            <a:noAutofit/>
          </a:bodyPr>
          <a:lstStyle>
            <a:lvl1pPr algn="l">
              <a:defRPr sz="54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2"/>
          <a:srcRect/>
          <a:stretch/>
        </p:blipFill>
        <p:spPr>
          <a:xfrm>
            <a:off x="8234841" y="5396801"/>
            <a:ext cx="3541395" cy="1229995"/>
          </a:xfrm>
          <a:prstGeom prst="rect">
            <a:avLst/>
          </a:prstGeom>
        </p:spPr>
      </p:pic>
    </p:spTree>
    <p:extLst>
      <p:ext uri="{BB962C8B-B14F-4D97-AF65-F5344CB8AC3E}">
        <p14:creationId xmlns:p14="http://schemas.microsoft.com/office/powerpoint/2010/main" val="22432758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Title_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90FB-1758-E642-BEC1-6C7F7AC7A77D}"/>
              </a:ext>
            </a:extLst>
          </p:cNvPr>
          <p:cNvSpPr>
            <a:spLocks noGrp="1"/>
          </p:cNvSpPr>
          <p:nvPr>
            <p:ph type="ctrTitle" hasCustomPrompt="1"/>
          </p:nvPr>
        </p:nvSpPr>
        <p:spPr>
          <a:xfrm>
            <a:off x="786804" y="2126511"/>
            <a:ext cx="10664457" cy="845289"/>
          </a:xfrm>
        </p:spPr>
        <p:txBody>
          <a:bodyPr lIns="0" anchor="ctr" anchorCtr="0">
            <a:noAutofit/>
          </a:bodyPr>
          <a:lstStyle>
            <a:lvl1pPr algn="l">
              <a:defRPr sz="54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3"/>
          <a:stretch>
            <a:fillRect/>
          </a:stretch>
        </p:blipFill>
        <p:spPr>
          <a:xfrm>
            <a:off x="8234841" y="5396801"/>
            <a:ext cx="3541395" cy="1229995"/>
          </a:xfrm>
          <a:prstGeom prst="rect">
            <a:avLst/>
          </a:prstGeom>
        </p:spPr>
      </p:pic>
    </p:spTree>
    <p:extLst>
      <p:ext uri="{BB962C8B-B14F-4D97-AF65-F5344CB8AC3E}">
        <p14:creationId xmlns:p14="http://schemas.microsoft.com/office/powerpoint/2010/main" val="1542334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Title_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90FB-1758-E642-BEC1-6C7F7AC7A77D}"/>
              </a:ext>
            </a:extLst>
          </p:cNvPr>
          <p:cNvSpPr>
            <a:spLocks noGrp="1"/>
          </p:cNvSpPr>
          <p:nvPr>
            <p:ph type="ctrTitle" hasCustomPrompt="1"/>
          </p:nvPr>
        </p:nvSpPr>
        <p:spPr>
          <a:xfrm>
            <a:off x="786804" y="2126511"/>
            <a:ext cx="10664457" cy="845289"/>
          </a:xfrm>
        </p:spPr>
        <p:txBody>
          <a:bodyPr lIns="0" anchor="ctr" anchorCtr="0">
            <a:noAutofit/>
          </a:bodyPr>
          <a:lstStyle>
            <a:lvl1pPr algn="l">
              <a:defRPr sz="54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3"/>
          <a:stretch>
            <a:fillRect/>
          </a:stretch>
        </p:blipFill>
        <p:spPr>
          <a:xfrm>
            <a:off x="8234841" y="5396801"/>
            <a:ext cx="3541395" cy="1229995"/>
          </a:xfrm>
          <a:prstGeom prst="rect">
            <a:avLst/>
          </a:prstGeom>
        </p:spPr>
      </p:pic>
    </p:spTree>
    <p:extLst>
      <p:ext uri="{BB962C8B-B14F-4D97-AF65-F5344CB8AC3E}">
        <p14:creationId xmlns:p14="http://schemas.microsoft.com/office/powerpoint/2010/main" val="394914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40242A-6115-7765-3649-0133B2C44347}"/>
              </a:ext>
            </a:extLst>
          </p:cNvPr>
          <p:cNvSpPr>
            <a:spLocks noGrp="1"/>
          </p:cNvSpPr>
          <p:nvPr>
            <p:ph type="sldNum" sz="quarter" idx="12"/>
          </p:nvPr>
        </p:nvSpPr>
        <p:spPr>
          <a:xfrm>
            <a:off x="11404599" y="6368344"/>
            <a:ext cx="671689" cy="365125"/>
          </a:xfrm>
        </p:spPr>
        <p:txBody>
          <a:bodyPr/>
          <a:lstStyle/>
          <a:p>
            <a:fld id="{0B9327B8-7209-0E47-8BB4-BA00FC6480EE}" type="slidenum">
              <a:rPr lang="en-US" smtClean="0"/>
              <a:t>‹#›</a:t>
            </a:fld>
            <a:endParaRPr lang="en-US"/>
          </a:p>
        </p:txBody>
      </p:sp>
      <p:pic>
        <p:nvPicPr>
          <p:cNvPr id="6" name="Picture 5" descr="A red and black logo&#10;&#10;Description automatically generated">
            <a:extLst>
              <a:ext uri="{FF2B5EF4-FFF2-40B4-BE49-F238E27FC236}">
                <a16:creationId xmlns:a16="http://schemas.microsoft.com/office/drawing/2014/main" id="{E14872E5-AA82-1EA5-7E56-048C78B5B8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3863" y="381000"/>
            <a:ext cx="1554841" cy="343137"/>
          </a:xfrm>
          <a:prstGeom prst="rect">
            <a:avLst/>
          </a:prstGeom>
        </p:spPr>
      </p:pic>
      <p:sp>
        <p:nvSpPr>
          <p:cNvPr id="8" name="TextBox 7">
            <a:extLst>
              <a:ext uri="{FF2B5EF4-FFF2-40B4-BE49-F238E27FC236}">
                <a16:creationId xmlns:a16="http://schemas.microsoft.com/office/drawing/2014/main" id="{65948C3A-CA21-D285-0CF7-2877075F90BD}"/>
              </a:ext>
            </a:extLst>
          </p:cNvPr>
          <p:cNvSpPr txBox="1"/>
          <p:nvPr userDrawn="1"/>
        </p:nvSpPr>
        <p:spPr>
          <a:xfrm>
            <a:off x="115712" y="6453683"/>
            <a:ext cx="10123310" cy="246221"/>
          </a:xfrm>
          <a:prstGeom prst="rect">
            <a:avLst/>
          </a:prstGeom>
          <a:noFill/>
        </p:spPr>
        <p:txBody>
          <a:bodyPr wrap="square">
            <a:spAutoFit/>
          </a:bodyPr>
          <a:lstStyle/>
          <a:p>
            <a:r>
              <a:rPr lang="en-US" sz="1000" i="1" dirty="0">
                <a:latin typeface="Arial" panose="020B0604020202020204" pitchFamily="34" charset="0"/>
                <a:cs typeface="Arial" panose="020B0604020202020204" pitchFamily="34" charset="0"/>
              </a:rPr>
              <a:t>The University of Louisville is an equal opportunity institution. This publication was prepared by the University of Louisville and printed with state funds KRS 57.375.</a:t>
            </a:r>
          </a:p>
        </p:txBody>
      </p:sp>
    </p:spTree>
    <p:extLst>
      <p:ext uri="{BB962C8B-B14F-4D97-AF65-F5344CB8AC3E}">
        <p14:creationId xmlns:p14="http://schemas.microsoft.com/office/powerpoint/2010/main" val="49092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ACBBB-7C12-34CC-0167-BA3211294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82F403-F15F-BB9D-6C74-7368D23538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3B426C-D5E1-C499-9680-E1908F875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D75185-261F-E433-7652-2E01E36930F1}"/>
              </a:ext>
            </a:extLst>
          </p:cNvPr>
          <p:cNvSpPr>
            <a:spLocks noGrp="1"/>
          </p:cNvSpPr>
          <p:nvPr>
            <p:ph type="dt" sz="half" idx="10"/>
          </p:nvPr>
        </p:nvSpPr>
        <p:spPr>
          <a:xfrm>
            <a:off x="838200" y="6356350"/>
            <a:ext cx="2743200" cy="365125"/>
          </a:xfrm>
          <a:prstGeom prst="rect">
            <a:avLst/>
          </a:prstGeom>
        </p:spPr>
        <p:txBody>
          <a:bodyPr/>
          <a:lstStyle/>
          <a:p>
            <a:fld id="{A2BF6A42-BEA9-CA4C-9F8D-2AFF2734B123}" type="datetimeFigureOut">
              <a:rPr lang="en-US" smtClean="0"/>
              <a:t>7/1/2025</a:t>
            </a:fld>
            <a:endParaRPr lang="en-US"/>
          </a:p>
        </p:txBody>
      </p:sp>
      <p:sp>
        <p:nvSpPr>
          <p:cNvPr id="6" name="Footer Placeholder 5">
            <a:extLst>
              <a:ext uri="{FF2B5EF4-FFF2-40B4-BE49-F238E27FC236}">
                <a16:creationId xmlns:a16="http://schemas.microsoft.com/office/drawing/2014/main" id="{F18C8328-86C4-6876-FC6A-A52A4CEC70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7287EB-0FAF-D468-EA9B-BB1A76C98438}"/>
              </a:ext>
            </a:extLst>
          </p:cNvPr>
          <p:cNvSpPr>
            <a:spLocks noGrp="1"/>
          </p:cNvSpPr>
          <p:nvPr>
            <p:ph type="sldNum" sz="quarter" idx="12"/>
          </p:nvPr>
        </p:nvSpPr>
        <p:spPr/>
        <p:txBody>
          <a:bodyPr/>
          <a:lstStyle/>
          <a:p>
            <a:fld id="{0B9327B8-7209-0E47-8BB4-BA00FC6480EE}" type="slidenum">
              <a:rPr lang="en-US" smtClean="0"/>
              <a:t>‹#›</a:t>
            </a:fld>
            <a:endParaRPr lang="en-US"/>
          </a:p>
        </p:txBody>
      </p:sp>
    </p:spTree>
    <p:extLst>
      <p:ext uri="{BB962C8B-B14F-4D97-AF65-F5344CB8AC3E}">
        <p14:creationId xmlns:p14="http://schemas.microsoft.com/office/powerpoint/2010/main" val="67424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1BD8-10B8-11FC-A96D-8E6BF251E8AE}"/>
              </a:ext>
            </a:extLst>
          </p:cNvPr>
          <p:cNvSpPr>
            <a:spLocks noGrp="1"/>
          </p:cNvSpPr>
          <p:nvPr>
            <p:ph type="title" hasCustomPrompt="1"/>
          </p:nvPr>
        </p:nvSpPr>
        <p:spPr>
          <a:xfrm>
            <a:off x="241477" y="299156"/>
            <a:ext cx="3932237" cy="246221"/>
          </a:xfrm>
        </p:spPr>
        <p:txBody>
          <a:bodyPr anchor="t">
            <a:normAutofit/>
          </a:bodyPr>
          <a:lstStyle>
            <a:lvl1pPr>
              <a:defRPr sz="1200">
                <a:solidFill>
                  <a:schemeClr val="tx1">
                    <a:lumMod val="50000"/>
                    <a:lumOff val="50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DFD4EAB1-B4A4-605E-09F4-5BF6C16419E5}"/>
              </a:ext>
            </a:extLst>
          </p:cNvPr>
          <p:cNvSpPr>
            <a:spLocks noGrp="1"/>
          </p:cNvSpPr>
          <p:nvPr>
            <p:ph type="pic" idx="1"/>
          </p:nvPr>
        </p:nvSpPr>
        <p:spPr>
          <a:xfrm>
            <a:off x="241477" y="912741"/>
            <a:ext cx="11697227" cy="26984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D3D31-E599-BF9F-416E-AABB95A1916D}"/>
              </a:ext>
            </a:extLst>
          </p:cNvPr>
          <p:cNvSpPr>
            <a:spLocks noGrp="1"/>
          </p:cNvSpPr>
          <p:nvPr>
            <p:ph type="body" sz="half" idx="2" hasCustomPrompt="1"/>
          </p:nvPr>
        </p:nvSpPr>
        <p:spPr>
          <a:xfrm>
            <a:off x="241476" y="3719988"/>
            <a:ext cx="11521545" cy="448699"/>
          </a:xfrm>
        </p:spPr>
        <p:txBody>
          <a:bodyPr>
            <a:normAutofit/>
          </a:bodyPr>
          <a:lstStyle>
            <a:lvl1pPr marL="0" indent="0">
              <a:buNone/>
              <a:defRPr sz="2800" b="1" i="0" spc="0">
                <a:solidFill>
                  <a:srgbClr val="C00000"/>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858E9F4-4793-E36A-CAD0-65359EA26382}"/>
              </a:ext>
            </a:extLst>
          </p:cNvPr>
          <p:cNvSpPr>
            <a:spLocks noGrp="1"/>
          </p:cNvSpPr>
          <p:nvPr>
            <p:ph type="sldNum" sz="quarter" idx="12"/>
          </p:nvPr>
        </p:nvSpPr>
        <p:spPr/>
        <p:txBody>
          <a:bodyPr/>
          <a:lstStyle/>
          <a:p>
            <a:fld id="{0B9327B8-7209-0E47-8BB4-BA00FC6480EE}" type="slidenum">
              <a:rPr lang="en-US" smtClean="0"/>
              <a:t>‹#›</a:t>
            </a:fld>
            <a:endParaRPr lang="en-US"/>
          </a:p>
        </p:txBody>
      </p:sp>
      <p:sp>
        <p:nvSpPr>
          <p:cNvPr id="9" name="Text Placeholder 3">
            <a:extLst>
              <a:ext uri="{FF2B5EF4-FFF2-40B4-BE49-F238E27FC236}">
                <a16:creationId xmlns:a16="http://schemas.microsoft.com/office/drawing/2014/main" id="{8AE62B0A-8F54-634D-24FB-2F456BF4EF2C}"/>
              </a:ext>
            </a:extLst>
          </p:cNvPr>
          <p:cNvSpPr>
            <a:spLocks noGrp="1"/>
          </p:cNvSpPr>
          <p:nvPr>
            <p:ph type="body" sz="half" idx="13" hasCustomPrompt="1"/>
          </p:nvPr>
        </p:nvSpPr>
        <p:spPr>
          <a:xfrm>
            <a:off x="241476" y="4277532"/>
            <a:ext cx="7011731" cy="2176151"/>
          </a:xfrm>
        </p:spPr>
        <p:txBody>
          <a:bodyPr>
            <a:normAutofit/>
          </a:bodyPr>
          <a:lstStyle>
            <a:lvl1pPr marL="0" indent="0">
              <a:buNone/>
              <a:defRPr sz="1200" b="0" i="0" spc="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0001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54D76-0850-E7AF-EA6E-21DA95E5C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8FEAEC-87F2-2BAD-11A4-827B7661F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611987A-74E8-A272-CAAE-560852B03310}"/>
              </a:ext>
            </a:extLst>
          </p:cNvPr>
          <p:cNvSpPr>
            <a:spLocks noGrp="1"/>
          </p:cNvSpPr>
          <p:nvPr>
            <p:ph type="sldNum" sz="quarter" idx="4"/>
          </p:nvPr>
        </p:nvSpPr>
        <p:spPr>
          <a:xfrm>
            <a:off x="11444815" y="6356350"/>
            <a:ext cx="4938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327B8-7209-0E47-8BB4-BA00FC6480EE}" type="slidenum">
              <a:rPr lang="en-US" smtClean="0"/>
              <a:t>‹#›</a:t>
            </a:fld>
            <a:endParaRPr lang="en-US"/>
          </a:p>
        </p:txBody>
      </p:sp>
      <p:pic>
        <p:nvPicPr>
          <p:cNvPr id="7" name="Picture 6" descr="A red and black logo&#10;&#10;Description automatically generated">
            <a:extLst>
              <a:ext uri="{FF2B5EF4-FFF2-40B4-BE49-F238E27FC236}">
                <a16:creationId xmlns:a16="http://schemas.microsoft.com/office/drawing/2014/main" id="{F8943931-0D28-BBA6-7947-12D67A5B9E9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383863" y="381000"/>
            <a:ext cx="1554841" cy="343137"/>
          </a:xfrm>
          <a:prstGeom prst="rect">
            <a:avLst/>
          </a:prstGeom>
        </p:spPr>
      </p:pic>
      <p:sp>
        <p:nvSpPr>
          <p:cNvPr id="8" name="Footer Placeholder 2">
            <a:extLst>
              <a:ext uri="{FF2B5EF4-FFF2-40B4-BE49-F238E27FC236}">
                <a16:creationId xmlns:a16="http://schemas.microsoft.com/office/drawing/2014/main" id="{DF69128B-11D0-769F-60C5-BFF93FA22471}"/>
              </a:ext>
            </a:extLst>
          </p:cNvPr>
          <p:cNvSpPr>
            <a:spLocks noGrp="1"/>
          </p:cNvSpPr>
          <p:nvPr>
            <p:ph type="ftr" sz="quarter" idx="3"/>
          </p:nvPr>
        </p:nvSpPr>
        <p:spPr>
          <a:xfrm>
            <a:off x="208140" y="6485113"/>
            <a:ext cx="11288889" cy="256469"/>
          </a:xfrm>
          <a:prstGeom prst="rect">
            <a:avLst/>
          </a:prstGeom>
        </p:spPr>
        <p:txBody>
          <a:bodyPr anchor="t"/>
          <a:lstStyle>
            <a:lvl1pPr>
              <a:defRPr sz="1000" b="0" i="1">
                <a:latin typeface="Arial Narrow" panose="020B0604020202020204" pitchFamily="34" charset="0"/>
                <a:cs typeface="Arial Narrow" panose="020B0604020202020204" pitchFamily="34" charset="0"/>
              </a:defRPr>
            </a:lvl1pPr>
          </a:lstStyle>
          <a:p>
            <a:r>
              <a:rPr lang="en-US" dirty="0"/>
              <a:t>The University of Louisville is an equal opportunity institution. This publication was prepared by the University of Louisville and printed with state funds KRS 57.375.</a:t>
            </a:r>
          </a:p>
        </p:txBody>
      </p:sp>
    </p:spTree>
    <p:extLst>
      <p:ext uri="{BB962C8B-B14F-4D97-AF65-F5344CB8AC3E}">
        <p14:creationId xmlns:p14="http://schemas.microsoft.com/office/powerpoint/2010/main" val="2833096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3" r:id="rId12"/>
  </p:sldLayoutIdLst>
  <p:txStyles>
    <p:titleStyle>
      <a:lvl1pPr algn="l" defTabSz="914400" rtl="0" eaLnBrk="1" latinLnBrk="0" hangingPunct="1">
        <a:lnSpc>
          <a:spcPct val="90000"/>
        </a:lnSpc>
        <a:spcBef>
          <a:spcPct val="0"/>
        </a:spcBef>
        <a:buNone/>
        <a:defRPr sz="36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02C32-C0CD-7147-9116-6362E8C5BE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B44C2B-D5F6-2D41-9FF2-9C6FF0AD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9D453-C143-CC4B-8EA5-2D84DB4BF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27779-AE75-3845-820E-933D1A3560A8}" type="datetime1">
              <a:rPr lang="en-US" smtClean="0"/>
              <a:t>7/1/2025</a:t>
            </a:fld>
            <a:endParaRPr lang="en-US" dirty="0"/>
          </a:p>
        </p:txBody>
      </p:sp>
      <p:sp>
        <p:nvSpPr>
          <p:cNvPr id="5" name="Footer Placeholder 4">
            <a:extLst>
              <a:ext uri="{FF2B5EF4-FFF2-40B4-BE49-F238E27FC236}">
                <a16:creationId xmlns:a16="http://schemas.microsoft.com/office/drawing/2014/main" id="{CBE66BC3-528D-6A42-A7CB-B95ED3730B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88838F9-78A8-874D-9598-92670A028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FF72C-5ACC-BF44-8A77-29ED5F2D29E3}" type="slidenum">
              <a:rPr lang="en-US" smtClean="0"/>
              <a:t>‹#›</a:t>
            </a:fld>
            <a:endParaRPr lang="en-US" dirty="0"/>
          </a:p>
        </p:txBody>
      </p:sp>
    </p:spTree>
    <p:extLst>
      <p:ext uri="{BB962C8B-B14F-4D97-AF65-F5344CB8AC3E}">
        <p14:creationId xmlns:p14="http://schemas.microsoft.com/office/powerpoint/2010/main" val="3235359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80_602951F2.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25.jp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103_1B312BC4.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04_69ED63FA.xm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0.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C215AF-CAAC-4D1C-8DB0-DCC0C3716859}"/>
              </a:ext>
            </a:extLst>
          </p:cNvPr>
          <p:cNvPicPr>
            <a:picLocks noChangeAspect="1"/>
          </p:cNvPicPr>
          <p:nvPr/>
        </p:nvPicPr>
        <p:blipFill>
          <a:blip r:embed="rId3"/>
          <a:stretch>
            <a:fillRect/>
          </a:stretch>
        </p:blipFill>
        <p:spPr>
          <a:xfrm>
            <a:off x="9306784" y="5626413"/>
            <a:ext cx="2275615" cy="873732"/>
          </a:xfrm>
          <a:prstGeom prst="rect">
            <a:avLst/>
          </a:prstGeom>
        </p:spPr>
      </p:pic>
      <p:sp>
        <p:nvSpPr>
          <p:cNvPr id="7" name="Title 1">
            <a:extLst>
              <a:ext uri="{FF2B5EF4-FFF2-40B4-BE49-F238E27FC236}">
                <a16:creationId xmlns:a16="http://schemas.microsoft.com/office/drawing/2014/main" id="{878C5FAC-D962-0CE0-C7A1-BC5FA9515E61}"/>
              </a:ext>
            </a:extLst>
          </p:cNvPr>
          <p:cNvSpPr>
            <a:spLocks noGrp="1"/>
          </p:cNvSpPr>
          <p:nvPr>
            <p:ph type="title"/>
          </p:nvPr>
        </p:nvSpPr>
        <p:spPr/>
        <p:txBody>
          <a:bodyPr>
            <a:normAutofit fontScale="90000"/>
          </a:bodyPr>
          <a:lstStyle/>
          <a:p>
            <a:pPr algn="l">
              <a:spcAft>
                <a:spcPts val="600"/>
              </a:spcAft>
            </a:pPr>
            <a:br>
              <a:rPr lang="en-US" sz="3100"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University of Louisville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Capital Plan and Priorities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2026-28</a:t>
            </a:r>
            <a:br>
              <a:rPr lang="en-US"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Capital Planning Advisory Board</a:t>
            </a:r>
            <a:br>
              <a:rPr lang="en-US" sz="5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July 9, 2025</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08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and gray background&#10;&#10;Description automatically generated">
            <a:extLst>
              <a:ext uri="{FF2B5EF4-FFF2-40B4-BE49-F238E27FC236}">
                <a16:creationId xmlns:a16="http://schemas.microsoft.com/office/drawing/2014/main" id="{8F5B7B54-1AA6-AE34-76E1-F45338EC01C9}"/>
              </a:ext>
            </a:extLst>
          </p:cNvPr>
          <p:cNvPicPr>
            <a:picLocks noChangeAspect="1"/>
          </p:cNvPicPr>
          <p:nvPr/>
        </p:nvPicPr>
        <p:blipFill>
          <a:blip r:embed="rId4"/>
          <a:stretch>
            <a:fillRect/>
          </a:stretch>
        </p:blipFill>
        <p:spPr>
          <a:xfrm>
            <a:off x="403880" y="356745"/>
            <a:ext cx="11512731" cy="1441879"/>
          </a:xfrm>
          <a:prstGeom prst="rect">
            <a:avLst/>
          </a:prstGeom>
        </p:spPr>
      </p:pic>
      <p:sp>
        <p:nvSpPr>
          <p:cNvPr id="4" name="Slide Number Placeholder 3">
            <a:extLst>
              <a:ext uri="{FF2B5EF4-FFF2-40B4-BE49-F238E27FC236}">
                <a16:creationId xmlns:a16="http://schemas.microsoft.com/office/drawing/2014/main" id="{407F2C88-6C8B-4836-AE47-CBA602348834}"/>
              </a:ext>
            </a:extLst>
          </p:cNvPr>
          <p:cNvSpPr>
            <a:spLocks noGrp="1"/>
          </p:cNvSpPr>
          <p:nvPr>
            <p:ph type="sldNum" sz="quarter" idx="12"/>
          </p:nvPr>
        </p:nvSpPr>
        <p:spPr/>
        <p:txBody>
          <a:bodyPr/>
          <a:lstStyle/>
          <a:p>
            <a:r>
              <a:rPr lang="en-US" dirty="0"/>
              <a:t>|  </a:t>
            </a:r>
            <a:fld id="{97BFF72C-5ACC-BF44-8A77-29ED5F2D29E3}" type="slidenum">
              <a:rPr lang="en-US" smtClean="0"/>
              <a:pPr/>
              <a:t>10</a:t>
            </a:fld>
            <a:endParaRPr lang="en-US" dirty="0"/>
          </a:p>
        </p:txBody>
      </p:sp>
      <p:sp>
        <p:nvSpPr>
          <p:cNvPr id="6" name="Title 2">
            <a:extLst>
              <a:ext uri="{FF2B5EF4-FFF2-40B4-BE49-F238E27FC236}">
                <a16:creationId xmlns:a16="http://schemas.microsoft.com/office/drawing/2014/main" id="{EBD25AA8-03D3-400A-B1E6-8874F9576604}"/>
              </a:ext>
            </a:extLst>
          </p:cNvPr>
          <p:cNvSpPr>
            <a:spLocks noGrp="1"/>
          </p:cNvSpPr>
          <p:nvPr>
            <p:ph type="ctrTitle"/>
          </p:nvPr>
        </p:nvSpPr>
        <p:spPr>
          <a:xfrm>
            <a:off x="685800" y="707570"/>
            <a:ext cx="11512731" cy="740230"/>
          </a:xfrm>
        </p:spPr>
        <p:txBody>
          <a:bodyPr/>
          <a:lstStyle/>
          <a:p>
            <a:r>
              <a:rPr lang="en-US" sz="2800" dirty="0">
                <a:solidFill>
                  <a:srgbClr val="AD0000"/>
                </a:solidFill>
              </a:rPr>
              <a:t>Summary of Other Capital Projects</a:t>
            </a:r>
          </a:p>
        </p:txBody>
      </p:sp>
      <p:sp>
        <p:nvSpPr>
          <p:cNvPr id="5" name="TextBox 4">
            <a:extLst>
              <a:ext uri="{FF2B5EF4-FFF2-40B4-BE49-F238E27FC236}">
                <a16:creationId xmlns:a16="http://schemas.microsoft.com/office/drawing/2014/main" id="{125EBC3B-E303-C63D-755F-030E061C01A5}"/>
              </a:ext>
            </a:extLst>
          </p:cNvPr>
          <p:cNvSpPr txBox="1"/>
          <p:nvPr/>
        </p:nvSpPr>
        <p:spPr>
          <a:xfrm>
            <a:off x="875229" y="1902940"/>
            <a:ext cx="8394131" cy="4785926"/>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dirty="0"/>
              <a:t>Student Support</a:t>
            </a:r>
            <a:endParaRPr lang="en-US" sz="1200" dirty="0"/>
          </a:p>
          <a:p>
            <a:pPr marL="742950" lvl="1" indent="-285750">
              <a:spcAft>
                <a:spcPts val="600"/>
              </a:spcAft>
              <a:buFont typeface="Arial" panose="020B0604020202020204" pitchFamily="34" charset="0"/>
              <a:buChar char="•"/>
            </a:pPr>
            <a:r>
              <a:rPr lang="en-US" sz="1600" dirty="0"/>
              <a:t>Residence hall construction, renovation and acquisition</a:t>
            </a:r>
          </a:p>
          <a:p>
            <a:pPr marL="742950" lvl="1" indent="-285750">
              <a:spcAft>
                <a:spcPts val="600"/>
              </a:spcAft>
              <a:buFont typeface="Arial" panose="020B0604020202020204" pitchFamily="34" charset="0"/>
              <a:buChar char="•"/>
            </a:pPr>
            <a:r>
              <a:rPr lang="en-US" sz="1600" dirty="0"/>
              <a:t>Expand/renovate student dining facilities </a:t>
            </a:r>
          </a:p>
          <a:p>
            <a:pPr marL="285750" lvl="0" indent="-285750">
              <a:spcAft>
                <a:spcPts val="600"/>
              </a:spcAft>
              <a:buFont typeface="Arial" panose="020B0604020202020204" pitchFamily="34" charset="0"/>
              <a:buChar char="•"/>
            </a:pPr>
            <a:r>
              <a:rPr lang="en-US" dirty="0"/>
              <a:t>Academic Support</a:t>
            </a:r>
            <a:endParaRPr lang="en-US" sz="1200" dirty="0"/>
          </a:p>
          <a:p>
            <a:pPr marL="742950" lvl="1" indent="-285750">
              <a:spcAft>
                <a:spcPts val="600"/>
              </a:spcAft>
              <a:buFont typeface="Arial" panose="020B0604020202020204" pitchFamily="34" charset="0"/>
              <a:buChar char="•"/>
            </a:pPr>
            <a:r>
              <a:rPr lang="en-US" sz="1600" dirty="0"/>
              <a:t>Construct Belknap Campus Parking Garage</a:t>
            </a:r>
          </a:p>
          <a:p>
            <a:pPr marL="742950" lvl="1" indent="-285750">
              <a:spcAft>
                <a:spcPts val="600"/>
              </a:spcAft>
              <a:buFont typeface="Arial" panose="020B0604020202020204" pitchFamily="34" charset="0"/>
              <a:buChar char="•"/>
            </a:pPr>
            <a:r>
              <a:rPr lang="en-US" sz="1600" dirty="0"/>
              <a:t>Construct Medical Sciences Research Building</a:t>
            </a:r>
          </a:p>
          <a:p>
            <a:pPr marL="742950" lvl="1" indent="-285750">
              <a:spcAft>
                <a:spcPts val="600"/>
              </a:spcAft>
              <a:buFont typeface="Arial" panose="020B0604020202020204" pitchFamily="34" charset="0"/>
              <a:buChar char="•"/>
            </a:pPr>
            <a:r>
              <a:rPr lang="en-US" sz="1600" dirty="0"/>
              <a:t>Law School renovations </a:t>
            </a:r>
          </a:p>
          <a:p>
            <a:pPr marL="742950" lvl="1" indent="-285750">
              <a:spcAft>
                <a:spcPts val="600"/>
              </a:spcAft>
              <a:buFont typeface="Arial" panose="020B0604020202020204" pitchFamily="34" charset="0"/>
              <a:buChar char="•"/>
            </a:pPr>
            <a:r>
              <a:rPr lang="en-US" sz="1600" dirty="0"/>
              <a:t>Refresh academic spaces on HSC campus</a:t>
            </a:r>
          </a:p>
          <a:p>
            <a:pPr marL="285750" lvl="0" indent="-285750">
              <a:spcAft>
                <a:spcPts val="600"/>
              </a:spcAft>
              <a:buFont typeface="Arial" panose="020B0604020202020204" pitchFamily="34" charset="0"/>
              <a:buChar char="•"/>
            </a:pPr>
            <a:r>
              <a:rPr lang="en-US" dirty="0"/>
              <a:t>Campus operations</a:t>
            </a:r>
            <a:endParaRPr lang="en-US" sz="1200" dirty="0"/>
          </a:p>
          <a:p>
            <a:pPr marL="742950" lvl="1" indent="-285750">
              <a:spcAft>
                <a:spcPts val="600"/>
              </a:spcAft>
              <a:buFont typeface="Arial" panose="020B0604020202020204" pitchFamily="34" charset="0"/>
              <a:buChar char="•"/>
            </a:pPr>
            <a:r>
              <a:rPr lang="en-US" sz="1600" dirty="0"/>
              <a:t>Stormwater mitigation improvements </a:t>
            </a:r>
          </a:p>
          <a:p>
            <a:pPr marL="742950" lvl="1" indent="-285750">
              <a:spcAft>
                <a:spcPts val="600"/>
              </a:spcAft>
              <a:buFont typeface="Arial" panose="020B0604020202020204" pitchFamily="34" charset="0"/>
              <a:buChar char="•"/>
            </a:pPr>
            <a:r>
              <a:rPr lang="en-US" sz="1600" dirty="0"/>
              <a:t>Implement code improvement plans</a:t>
            </a:r>
          </a:p>
          <a:p>
            <a:pPr marL="285750" lvl="0" indent="-285750">
              <a:spcAft>
                <a:spcPts val="600"/>
              </a:spcAft>
              <a:buFont typeface="Arial" panose="020B0604020202020204" pitchFamily="34" charset="0"/>
              <a:buChar char="•"/>
            </a:pPr>
            <a:r>
              <a:rPr lang="en-US" dirty="0"/>
              <a:t>Athletics</a:t>
            </a:r>
            <a:endParaRPr lang="en-US" sz="1200" dirty="0"/>
          </a:p>
          <a:p>
            <a:pPr marL="742950" lvl="1" indent="-285750">
              <a:spcAft>
                <a:spcPts val="600"/>
              </a:spcAft>
              <a:buFont typeface="Arial" panose="020B0604020202020204" pitchFamily="34" charset="0"/>
              <a:buChar char="•"/>
            </a:pPr>
            <a:r>
              <a:rPr lang="en-US" sz="1600" dirty="0"/>
              <a:t>Renovations and upkeep</a:t>
            </a:r>
          </a:p>
          <a:p>
            <a:pPr marL="742950" lvl="1" indent="-285750">
              <a:spcAft>
                <a:spcPts val="600"/>
              </a:spcAft>
              <a:buFont typeface="Arial" panose="020B0604020202020204" pitchFamily="34" charset="0"/>
              <a:buChar char="•"/>
            </a:pPr>
            <a:r>
              <a:rPr lang="en-US" sz="1600" dirty="0"/>
              <a:t>Improve training and operation facilities</a:t>
            </a:r>
          </a:p>
        </p:txBody>
      </p:sp>
    </p:spTree>
    <p:extLst>
      <p:ext uri="{BB962C8B-B14F-4D97-AF65-F5344CB8AC3E}">
        <p14:creationId xmlns:p14="http://schemas.microsoft.com/office/powerpoint/2010/main" val="1613320690"/>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C215AF-CAAC-4D1C-8DB0-DCC0C3716859}"/>
              </a:ext>
            </a:extLst>
          </p:cNvPr>
          <p:cNvPicPr>
            <a:picLocks noChangeAspect="1"/>
          </p:cNvPicPr>
          <p:nvPr/>
        </p:nvPicPr>
        <p:blipFill>
          <a:blip r:embed="rId3"/>
          <a:stretch>
            <a:fillRect/>
          </a:stretch>
        </p:blipFill>
        <p:spPr>
          <a:xfrm>
            <a:off x="9306784" y="5626413"/>
            <a:ext cx="2275615" cy="873732"/>
          </a:xfrm>
          <a:prstGeom prst="rect">
            <a:avLst/>
          </a:prstGeom>
        </p:spPr>
      </p:pic>
      <p:sp>
        <p:nvSpPr>
          <p:cNvPr id="7" name="Title 1">
            <a:extLst>
              <a:ext uri="{FF2B5EF4-FFF2-40B4-BE49-F238E27FC236}">
                <a16:creationId xmlns:a16="http://schemas.microsoft.com/office/drawing/2014/main" id="{878C5FAC-D962-0CE0-C7A1-BC5FA9515E61}"/>
              </a:ext>
            </a:extLst>
          </p:cNvPr>
          <p:cNvSpPr>
            <a:spLocks noGrp="1"/>
          </p:cNvSpPr>
          <p:nvPr>
            <p:ph type="title"/>
          </p:nvPr>
        </p:nvSpPr>
        <p:spPr/>
        <p:txBody>
          <a:bodyPr>
            <a:normAutofit fontScale="90000"/>
          </a:bodyPr>
          <a:lstStyle/>
          <a:p>
            <a:pPr>
              <a:spcAft>
                <a:spcPts val="600"/>
              </a:spcAft>
            </a:pPr>
            <a:br>
              <a:rPr lang="en-US" sz="3100" b="1" dirty="0">
                <a:latin typeface="Arial" panose="020B0604020202020204" pitchFamily="34" charset="0"/>
                <a:cs typeface="Arial" panose="020B0604020202020204" pitchFamily="34" charset="0"/>
              </a:rPr>
            </a:br>
            <a:br>
              <a:rPr lang="en-US" sz="31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Thank you</a:t>
            </a:r>
            <a:br>
              <a:rPr lang="en-US" sz="3600" b="1" dirty="0">
                <a:latin typeface="Arial" panose="020B0604020202020204" pitchFamily="34" charset="0"/>
                <a:cs typeface="Arial" panose="020B0604020202020204" pitchFamily="34" charset="0"/>
              </a:rPr>
            </a:br>
            <a:br>
              <a:rPr lang="en-US" sz="5400" b="1" dirty="0">
                <a:latin typeface="Arial" panose="020B0604020202020204" pitchFamily="34" charset="0"/>
                <a:cs typeface="Arial" panose="020B0604020202020204" pitchFamily="34" charset="0"/>
              </a:rPr>
            </a:b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39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and gray background&#10;&#10;Description automatically generated">
            <a:extLst>
              <a:ext uri="{FF2B5EF4-FFF2-40B4-BE49-F238E27FC236}">
                <a16:creationId xmlns:a16="http://schemas.microsoft.com/office/drawing/2014/main" id="{9FEDC6B3-E087-47AC-74D0-083F0AF64F94}"/>
              </a:ext>
            </a:extLst>
          </p:cNvPr>
          <p:cNvPicPr>
            <a:picLocks noChangeAspect="1"/>
          </p:cNvPicPr>
          <p:nvPr/>
        </p:nvPicPr>
        <p:blipFill>
          <a:blip r:embed="rId3"/>
          <a:stretch>
            <a:fillRect/>
          </a:stretch>
        </p:blipFill>
        <p:spPr>
          <a:xfrm>
            <a:off x="403880" y="356745"/>
            <a:ext cx="11483320" cy="1441879"/>
          </a:xfrm>
          <a:prstGeom prst="rect">
            <a:avLst/>
          </a:prstGeom>
        </p:spPr>
      </p:pic>
      <p:sp>
        <p:nvSpPr>
          <p:cNvPr id="4" name="Slide Number Placeholder 3">
            <a:extLst>
              <a:ext uri="{FF2B5EF4-FFF2-40B4-BE49-F238E27FC236}">
                <a16:creationId xmlns:a16="http://schemas.microsoft.com/office/drawing/2014/main" id="{407F2C88-6C8B-4836-AE47-CBA602348834}"/>
              </a:ext>
            </a:extLst>
          </p:cNvPr>
          <p:cNvSpPr>
            <a:spLocks noGrp="1"/>
          </p:cNvSpPr>
          <p:nvPr>
            <p:ph type="sldNum" sz="quarter" idx="12"/>
          </p:nvPr>
        </p:nvSpPr>
        <p:spPr/>
        <p:txBody>
          <a:bodyPr/>
          <a:lstStyle/>
          <a:p>
            <a:r>
              <a:rPr lang="en-US" dirty="0"/>
              <a:t>|  </a:t>
            </a:r>
            <a:fld id="{97BFF72C-5ACC-BF44-8A77-29ED5F2D29E3}" type="slidenum">
              <a:rPr lang="en-US" smtClean="0"/>
              <a:pPr/>
              <a:t>2</a:t>
            </a:fld>
            <a:endParaRPr lang="en-US" dirty="0"/>
          </a:p>
        </p:txBody>
      </p:sp>
      <p:sp>
        <p:nvSpPr>
          <p:cNvPr id="6" name="Title 2">
            <a:extLst>
              <a:ext uri="{FF2B5EF4-FFF2-40B4-BE49-F238E27FC236}">
                <a16:creationId xmlns:a16="http://schemas.microsoft.com/office/drawing/2014/main" id="{EBD25AA8-03D3-400A-B1E6-8874F9576604}"/>
              </a:ext>
            </a:extLst>
          </p:cNvPr>
          <p:cNvSpPr>
            <a:spLocks noGrp="1"/>
          </p:cNvSpPr>
          <p:nvPr>
            <p:ph type="ctrTitle"/>
          </p:nvPr>
        </p:nvSpPr>
        <p:spPr>
          <a:xfrm>
            <a:off x="685799" y="849084"/>
            <a:ext cx="11521440" cy="457200"/>
          </a:xfrm>
        </p:spPr>
        <p:txBody>
          <a:bodyPr/>
          <a:lstStyle/>
          <a:p>
            <a:r>
              <a:rPr lang="en-US" sz="2800" dirty="0">
                <a:solidFill>
                  <a:srgbClr val="C00000"/>
                </a:solidFill>
              </a:rPr>
              <a:t>Appreciation of Current Capital-related Support</a:t>
            </a:r>
          </a:p>
        </p:txBody>
      </p:sp>
      <p:sp>
        <p:nvSpPr>
          <p:cNvPr id="5" name="Content Placeholder 2">
            <a:extLst>
              <a:ext uri="{FF2B5EF4-FFF2-40B4-BE49-F238E27FC236}">
                <a16:creationId xmlns:a16="http://schemas.microsoft.com/office/drawing/2014/main" id="{9E35E594-08CD-4E7D-8CC0-817A5BD6DE97}"/>
              </a:ext>
            </a:extLst>
          </p:cNvPr>
          <p:cNvSpPr txBox="1">
            <a:spLocks/>
          </p:cNvSpPr>
          <p:nvPr/>
        </p:nvSpPr>
        <p:spPr>
          <a:xfrm>
            <a:off x="403880" y="1812343"/>
            <a:ext cx="11046824" cy="1616657"/>
          </a:xfrm>
          <a:prstGeom prst="rect">
            <a:avLst/>
          </a:prstGeom>
        </p:spPr>
        <p:txBody>
          <a:bodyPr/>
          <a:lstStyle>
            <a:lvl1pPr marL="342882" indent="-342882" algn="l" defTabSz="457178" rtl="0" eaLnBrk="0" fontAlgn="base" hangingPunct="0">
              <a:spcBef>
                <a:spcPct val="20000"/>
              </a:spcBef>
              <a:spcAft>
                <a:spcPct val="0"/>
              </a:spcAft>
              <a:buFont typeface="Arial" charset="0"/>
              <a:buChar char="•"/>
              <a:defRPr sz="3200" b="1" i="0" kern="1200">
                <a:solidFill>
                  <a:schemeClr val="tx1"/>
                </a:solidFill>
                <a:latin typeface="Arial Narrow Bold"/>
                <a:ea typeface="ＭＳ Ｐゴシック" charset="0"/>
                <a:cs typeface="Arial Narrow Bold"/>
              </a:defRPr>
            </a:lvl1pPr>
            <a:lvl2pPr marL="742913" indent="-285737" algn="l" defTabSz="457178" rtl="0" eaLnBrk="0" fontAlgn="base" hangingPunct="0">
              <a:spcBef>
                <a:spcPct val="20000"/>
              </a:spcBef>
              <a:spcAft>
                <a:spcPct val="0"/>
              </a:spcAft>
              <a:buFont typeface="Arial" charset="0"/>
              <a:buChar char="–"/>
              <a:defRPr sz="2800" b="1" i="0" kern="1200">
                <a:solidFill>
                  <a:schemeClr val="tx1"/>
                </a:solidFill>
                <a:latin typeface="Arial Narrow Bold"/>
                <a:ea typeface="ＭＳ Ｐゴシック" charset="0"/>
                <a:cs typeface="Arial Narrow Bold"/>
              </a:defRPr>
            </a:lvl2pPr>
            <a:lvl3pPr marL="1142942" indent="-228589" algn="l" defTabSz="457178" rtl="0" eaLnBrk="0" fontAlgn="base" hangingPunct="0">
              <a:spcBef>
                <a:spcPct val="20000"/>
              </a:spcBef>
              <a:spcAft>
                <a:spcPct val="0"/>
              </a:spcAft>
              <a:buFont typeface="Arial" charset="0"/>
              <a:buChar char="•"/>
              <a:defRPr sz="2400" b="1" i="0" kern="1200">
                <a:solidFill>
                  <a:schemeClr val="tx1"/>
                </a:solidFill>
                <a:latin typeface="Arial Narrow Bold"/>
                <a:ea typeface="ＭＳ Ｐゴシック" charset="0"/>
                <a:cs typeface="Arial Narrow Bold"/>
              </a:defRPr>
            </a:lvl3pPr>
            <a:lvl4pPr marL="1600120" indent="-228589" algn="l" defTabSz="457178" rtl="0" eaLnBrk="0" fontAlgn="base" hangingPunct="0">
              <a:spcBef>
                <a:spcPct val="20000"/>
              </a:spcBef>
              <a:spcAft>
                <a:spcPct val="0"/>
              </a:spcAft>
              <a:buFont typeface="Arial" charset="0"/>
              <a:buChar char="–"/>
              <a:defRPr sz="2000" b="1" i="0" kern="1200">
                <a:solidFill>
                  <a:schemeClr val="tx1"/>
                </a:solidFill>
                <a:latin typeface="Arial Narrow Bold"/>
                <a:ea typeface="ＭＳ Ｐゴシック" charset="0"/>
                <a:cs typeface="Arial Narrow Bold"/>
              </a:defRPr>
            </a:lvl4pPr>
            <a:lvl5pPr marL="2057298" indent="-228589" algn="l" defTabSz="457178" rtl="0" eaLnBrk="0" fontAlgn="base" hangingPunct="0">
              <a:spcBef>
                <a:spcPct val="20000"/>
              </a:spcBef>
              <a:spcAft>
                <a:spcPct val="0"/>
              </a:spcAft>
              <a:buFont typeface="Arial" charset="0"/>
              <a:buChar char="»"/>
              <a:defRPr sz="2000" b="1" i="0" kern="1200">
                <a:solidFill>
                  <a:schemeClr val="tx1"/>
                </a:solidFill>
                <a:latin typeface="Arial Narrow Bold"/>
                <a:ea typeface="ＭＳ Ｐゴシック" charset="0"/>
                <a:cs typeface="Arial Narrow Bold"/>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2000" b="0" u="none" strike="noStrike" kern="1200" cap="none" spc="0" normalizeH="0" baseline="0" noProof="0" dirty="0">
                <a:ln>
                  <a:noFill/>
                </a:ln>
                <a:solidFill>
                  <a:sysClr val="windowText" lastClr="000000"/>
                </a:solidFill>
                <a:effectLst/>
                <a:uLnTx/>
                <a:uFillTx/>
                <a:latin typeface="+mn-lt"/>
                <a:cs typeface="Arial Narrow" panose="020B0604020202020204" pitchFamily="34" charset="0"/>
              </a:rPr>
              <a:t>Asset preservation </a:t>
            </a:r>
          </a:p>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2000" b="0" u="none" strike="noStrike" kern="1200" cap="none" spc="0" normalizeH="0" baseline="0" noProof="0" dirty="0">
                <a:ln>
                  <a:noFill/>
                </a:ln>
                <a:solidFill>
                  <a:sysClr val="windowText" lastClr="000000"/>
                </a:solidFill>
                <a:effectLst/>
                <a:uLnTx/>
                <a:uFillTx/>
                <a:latin typeface="+mn-lt"/>
                <a:cs typeface="Arial Narrow" panose="020B0604020202020204" pitchFamily="34" charset="0"/>
              </a:rPr>
              <a:t>Renovation of Natural Sciences building</a:t>
            </a:r>
          </a:p>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lang="en-US" sz="2000" b="0" dirty="0">
                <a:solidFill>
                  <a:sysClr val="windowText" lastClr="000000"/>
                </a:solidFill>
                <a:latin typeface="+mn-lt"/>
                <a:cs typeface="Arial Narrow" panose="020B0604020202020204" pitchFamily="34" charset="0"/>
              </a:rPr>
              <a:t>Health Sciences Center academic and simulation building</a:t>
            </a:r>
          </a:p>
        </p:txBody>
      </p:sp>
      <p:pic>
        <p:nvPicPr>
          <p:cNvPr id="7" name="Picture 6">
            <a:extLst>
              <a:ext uri="{FF2B5EF4-FFF2-40B4-BE49-F238E27FC236}">
                <a16:creationId xmlns:a16="http://schemas.microsoft.com/office/drawing/2014/main" id="{A52CA86A-1048-504D-D758-2AF86B746D2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42331" y="3681780"/>
            <a:ext cx="4242469" cy="2092953"/>
          </a:xfrm>
          <a:prstGeom prst="rect">
            <a:avLst/>
          </a:prstGeom>
        </p:spPr>
      </p:pic>
      <p:pic>
        <p:nvPicPr>
          <p:cNvPr id="8" name="Picture 7" descr="A drawing of a building&#10;&#10;AI-generated content may be incorrect.">
            <a:extLst>
              <a:ext uri="{FF2B5EF4-FFF2-40B4-BE49-F238E27FC236}">
                <a16:creationId xmlns:a16="http://schemas.microsoft.com/office/drawing/2014/main" id="{05D34C98-9D4C-699A-3931-D85E89208649}"/>
              </a:ext>
            </a:extLst>
          </p:cNvPr>
          <p:cNvPicPr>
            <a:picLocks noChangeAspect="1"/>
          </p:cNvPicPr>
          <p:nvPr/>
        </p:nvPicPr>
        <p:blipFill>
          <a:blip r:embed="rId5"/>
          <a:stretch>
            <a:fillRect/>
          </a:stretch>
        </p:blipFill>
        <p:spPr>
          <a:xfrm>
            <a:off x="5384800" y="3681781"/>
            <a:ext cx="6825602" cy="2431620"/>
          </a:xfrm>
          <a:prstGeom prst="rect">
            <a:avLst/>
          </a:prstGeom>
        </p:spPr>
      </p:pic>
      <p:sp>
        <p:nvSpPr>
          <p:cNvPr id="10" name="TextBox 9">
            <a:extLst>
              <a:ext uri="{FF2B5EF4-FFF2-40B4-BE49-F238E27FC236}">
                <a16:creationId xmlns:a16="http://schemas.microsoft.com/office/drawing/2014/main" id="{1A6B7E99-5A3C-C91B-8DEA-04695FB7CCC1}"/>
              </a:ext>
            </a:extLst>
          </p:cNvPr>
          <p:cNvSpPr txBox="1"/>
          <p:nvPr/>
        </p:nvSpPr>
        <p:spPr>
          <a:xfrm>
            <a:off x="1142331" y="5926667"/>
            <a:ext cx="4242469" cy="584775"/>
          </a:xfrm>
          <a:prstGeom prst="rect">
            <a:avLst/>
          </a:prstGeom>
          <a:noFill/>
        </p:spPr>
        <p:txBody>
          <a:bodyPr wrap="square" lIns="0" rtlCol="0">
            <a:spAutoFit/>
          </a:bodyPr>
          <a:lstStyle/>
          <a:p>
            <a:r>
              <a:rPr lang="en-US" sz="1400" i="1" dirty="0">
                <a:solidFill>
                  <a:sysClr val="windowText" lastClr="000000"/>
                </a:solidFill>
                <a:cs typeface="Arial Narrow" panose="020B0604020202020204" pitchFamily="34" charset="0"/>
              </a:rPr>
              <a:t>Renovation of Natural Sciences building</a:t>
            </a:r>
          </a:p>
          <a:p>
            <a:pPr algn="l"/>
            <a:endParaRPr lang="en-US" b="1" i="0" dirty="0">
              <a:solidFill>
                <a:schemeClr val="bg1"/>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92DBF2E2-DE9E-4453-777D-1A511C9BCD14}"/>
              </a:ext>
            </a:extLst>
          </p:cNvPr>
          <p:cNvSpPr txBox="1"/>
          <p:nvPr/>
        </p:nvSpPr>
        <p:spPr>
          <a:xfrm>
            <a:off x="5881511" y="5926667"/>
            <a:ext cx="5407378" cy="584775"/>
          </a:xfrm>
          <a:prstGeom prst="rect">
            <a:avLst/>
          </a:prstGeom>
          <a:noFill/>
        </p:spPr>
        <p:txBody>
          <a:bodyPr wrap="square" lIns="0" rtlCol="0">
            <a:spAutoFit/>
          </a:bodyPr>
          <a:lstStyle/>
          <a:p>
            <a:r>
              <a:rPr lang="en-US" sz="1400" i="1" dirty="0">
                <a:solidFill>
                  <a:sysClr val="windowText" lastClr="000000"/>
                </a:solidFill>
                <a:cs typeface="Arial Narrow" panose="020B0604020202020204" pitchFamily="34" charset="0"/>
              </a:rPr>
              <a:t>Health Sciences Center academic and simulation building</a:t>
            </a:r>
          </a:p>
          <a:p>
            <a:pPr algn="l"/>
            <a:endParaRPr lang="en-US" b="1" i="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49015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and gray background&#10;&#10;Description automatically generated">
            <a:extLst>
              <a:ext uri="{FF2B5EF4-FFF2-40B4-BE49-F238E27FC236}">
                <a16:creationId xmlns:a16="http://schemas.microsoft.com/office/drawing/2014/main" id="{FC34CA69-DA52-74C6-3DC1-E1EA66C6CEF2}"/>
              </a:ext>
            </a:extLst>
          </p:cNvPr>
          <p:cNvPicPr>
            <a:picLocks noChangeAspect="1"/>
          </p:cNvPicPr>
          <p:nvPr/>
        </p:nvPicPr>
        <p:blipFill>
          <a:blip r:embed="rId3"/>
          <a:stretch>
            <a:fillRect/>
          </a:stretch>
        </p:blipFill>
        <p:spPr>
          <a:xfrm>
            <a:off x="403880" y="356745"/>
            <a:ext cx="11512731" cy="1441879"/>
          </a:xfrm>
          <a:prstGeom prst="rect">
            <a:avLst/>
          </a:prstGeom>
        </p:spPr>
      </p:pic>
      <p:sp>
        <p:nvSpPr>
          <p:cNvPr id="4" name="Slide Number Placeholder 3">
            <a:extLst>
              <a:ext uri="{FF2B5EF4-FFF2-40B4-BE49-F238E27FC236}">
                <a16:creationId xmlns:a16="http://schemas.microsoft.com/office/drawing/2014/main" id="{407F2C88-6C8B-4836-AE47-CBA602348834}"/>
              </a:ext>
            </a:extLst>
          </p:cNvPr>
          <p:cNvSpPr>
            <a:spLocks noGrp="1"/>
          </p:cNvSpPr>
          <p:nvPr>
            <p:ph type="sldNum" sz="quarter" idx="12"/>
          </p:nvPr>
        </p:nvSpPr>
        <p:spPr/>
        <p:txBody>
          <a:bodyPr/>
          <a:lstStyle/>
          <a:p>
            <a:r>
              <a:rPr lang="en-US" dirty="0"/>
              <a:t>|  </a:t>
            </a:r>
            <a:fld id="{97BFF72C-5ACC-BF44-8A77-29ED5F2D29E3}" type="slidenum">
              <a:rPr lang="en-US" smtClean="0"/>
              <a:pPr/>
              <a:t>3</a:t>
            </a:fld>
            <a:endParaRPr lang="en-US" dirty="0"/>
          </a:p>
        </p:txBody>
      </p:sp>
      <p:sp>
        <p:nvSpPr>
          <p:cNvPr id="6" name="Title 2">
            <a:extLst>
              <a:ext uri="{FF2B5EF4-FFF2-40B4-BE49-F238E27FC236}">
                <a16:creationId xmlns:a16="http://schemas.microsoft.com/office/drawing/2014/main" id="{EBD25AA8-03D3-400A-B1E6-8874F9576604}"/>
              </a:ext>
            </a:extLst>
          </p:cNvPr>
          <p:cNvSpPr>
            <a:spLocks noGrp="1"/>
          </p:cNvSpPr>
          <p:nvPr>
            <p:ph type="ctrTitle"/>
          </p:nvPr>
        </p:nvSpPr>
        <p:spPr>
          <a:xfrm>
            <a:off x="685800" y="704088"/>
            <a:ext cx="5410200" cy="740230"/>
          </a:xfrm>
        </p:spPr>
        <p:txBody>
          <a:bodyPr/>
          <a:lstStyle/>
          <a:p>
            <a:r>
              <a:rPr lang="en-US" sz="2800" dirty="0">
                <a:solidFill>
                  <a:srgbClr val="AD0000"/>
                </a:solidFill>
              </a:rPr>
              <a:t>UofL Capital Planning Process</a:t>
            </a:r>
          </a:p>
        </p:txBody>
      </p:sp>
      <p:sp>
        <p:nvSpPr>
          <p:cNvPr id="5" name="Content Placeholder 2">
            <a:extLst>
              <a:ext uri="{FF2B5EF4-FFF2-40B4-BE49-F238E27FC236}">
                <a16:creationId xmlns:a16="http://schemas.microsoft.com/office/drawing/2014/main" id="{9E35E594-08CD-4E7D-8CC0-817A5BD6DE97}"/>
              </a:ext>
            </a:extLst>
          </p:cNvPr>
          <p:cNvSpPr txBox="1">
            <a:spLocks/>
          </p:cNvSpPr>
          <p:nvPr/>
        </p:nvSpPr>
        <p:spPr>
          <a:xfrm>
            <a:off x="403880" y="1791660"/>
            <a:ext cx="4263813" cy="2648259"/>
          </a:xfrm>
          <a:prstGeom prst="rect">
            <a:avLst/>
          </a:prstGeom>
        </p:spPr>
        <p:txBody>
          <a:bodyPr/>
          <a:lstStyle>
            <a:lvl1pPr marL="342882" indent="-342882" algn="l" defTabSz="457178" rtl="0" eaLnBrk="0" fontAlgn="base" hangingPunct="0">
              <a:spcBef>
                <a:spcPct val="20000"/>
              </a:spcBef>
              <a:spcAft>
                <a:spcPct val="0"/>
              </a:spcAft>
              <a:buFont typeface="Arial" charset="0"/>
              <a:buChar char="•"/>
              <a:defRPr sz="3200" b="1" i="0" kern="1200">
                <a:solidFill>
                  <a:schemeClr val="tx1"/>
                </a:solidFill>
                <a:latin typeface="Arial Narrow Bold"/>
                <a:ea typeface="ＭＳ Ｐゴシック" charset="0"/>
                <a:cs typeface="Arial Narrow Bold"/>
              </a:defRPr>
            </a:lvl1pPr>
            <a:lvl2pPr marL="742913" indent="-285737" algn="l" defTabSz="457178" rtl="0" eaLnBrk="0" fontAlgn="base" hangingPunct="0">
              <a:spcBef>
                <a:spcPct val="20000"/>
              </a:spcBef>
              <a:spcAft>
                <a:spcPct val="0"/>
              </a:spcAft>
              <a:buFont typeface="Arial" charset="0"/>
              <a:buChar char="–"/>
              <a:defRPr sz="2800" b="1" i="0" kern="1200">
                <a:solidFill>
                  <a:schemeClr val="tx1"/>
                </a:solidFill>
                <a:latin typeface="Arial Narrow Bold"/>
                <a:ea typeface="ＭＳ Ｐゴシック" charset="0"/>
                <a:cs typeface="Arial Narrow Bold"/>
              </a:defRPr>
            </a:lvl2pPr>
            <a:lvl3pPr marL="1142942" indent="-228589" algn="l" defTabSz="457178" rtl="0" eaLnBrk="0" fontAlgn="base" hangingPunct="0">
              <a:spcBef>
                <a:spcPct val="20000"/>
              </a:spcBef>
              <a:spcAft>
                <a:spcPct val="0"/>
              </a:spcAft>
              <a:buFont typeface="Arial" charset="0"/>
              <a:buChar char="•"/>
              <a:defRPr sz="2400" b="1" i="0" kern="1200">
                <a:solidFill>
                  <a:schemeClr val="tx1"/>
                </a:solidFill>
                <a:latin typeface="Arial Narrow Bold"/>
                <a:ea typeface="ＭＳ Ｐゴシック" charset="0"/>
                <a:cs typeface="Arial Narrow Bold"/>
              </a:defRPr>
            </a:lvl3pPr>
            <a:lvl4pPr marL="1600120" indent="-228589" algn="l" defTabSz="457178" rtl="0" eaLnBrk="0" fontAlgn="base" hangingPunct="0">
              <a:spcBef>
                <a:spcPct val="20000"/>
              </a:spcBef>
              <a:spcAft>
                <a:spcPct val="0"/>
              </a:spcAft>
              <a:buFont typeface="Arial" charset="0"/>
              <a:buChar char="–"/>
              <a:defRPr sz="2000" b="1" i="0" kern="1200">
                <a:solidFill>
                  <a:schemeClr val="tx1"/>
                </a:solidFill>
                <a:latin typeface="Arial Narrow Bold"/>
                <a:ea typeface="ＭＳ Ｐゴシック" charset="0"/>
                <a:cs typeface="Arial Narrow Bold"/>
              </a:defRPr>
            </a:lvl4pPr>
            <a:lvl5pPr marL="2057298" indent="-228589" algn="l" defTabSz="457178" rtl="0" eaLnBrk="0" fontAlgn="base" hangingPunct="0">
              <a:spcBef>
                <a:spcPct val="20000"/>
              </a:spcBef>
              <a:spcAft>
                <a:spcPct val="0"/>
              </a:spcAft>
              <a:buFont typeface="Arial" charset="0"/>
              <a:buChar char="»"/>
              <a:defRPr sz="2000" b="1" i="0" kern="1200">
                <a:solidFill>
                  <a:schemeClr val="tx1"/>
                </a:solidFill>
                <a:latin typeface="Arial Narrow Bold"/>
                <a:ea typeface="ＭＳ Ｐゴシック" charset="0"/>
                <a:cs typeface="Arial Narrow Bold"/>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lang="en-US" sz="2000" b="0" dirty="0">
                <a:solidFill>
                  <a:sysClr val="windowText" lastClr="000000"/>
                </a:solidFill>
                <a:latin typeface="+mn-lt"/>
                <a:cs typeface="Arial Narrow" panose="020B0604020202020204" pitchFamily="34" charset="0"/>
              </a:rPr>
              <a:t>Purposeful</a:t>
            </a:r>
            <a:endParaRPr kumimoji="0" lang="en-US" sz="2000" b="0" u="none" strike="noStrike" kern="1200" cap="none" spc="0" normalizeH="0" baseline="0" noProof="0" dirty="0">
              <a:ln>
                <a:noFill/>
              </a:ln>
              <a:solidFill>
                <a:sysClr val="windowText" lastClr="000000"/>
              </a:solidFill>
              <a:effectLst/>
              <a:uLnTx/>
              <a:uFillTx/>
              <a:latin typeface="+mn-lt"/>
              <a:cs typeface="Arial Narrow" panose="020B0604020202020204" pitchFamily="34" charset="0"/>
            </a:endParaRPr>
          </a:p>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2000" b="0" u="none" strike="noStrike" kern="1200" cap="none" spc="0" normalizeH="0" baseline="0" noProof="0" dirty="0">
                <a:ln>
                  <a:noFill/>
                </a:ln>
                <a:solidFill>
                  <a:sysClr val="windowText" lastClr="000000"/>
                </a:solidFill>
                <a:effectLst/>
                <a:uLnTx/>
                <a:uFillTx/>
                <a:latin typeface="+mn-lt"/>
                <a:cs typeface="Arial Narrow" panose="020B0604020202020204" pitchFamily="34" charset="0"/>
              </a:rPr>
              <a:t>Responsive</a:t>
            </a:r>
          </a:p>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2000" b="0" u="none" strike="noStrike" kern="1200" cap="none" spc="0" normalizeH="0" baseline="0" noProof="0" dirty="0">
                <a:ln>
                  <a:noFill/>
                </a:ln>
                <a:solidFill>
                  <a:sysClr val="windowText" lastClr="000000"/>
                </a:solidFill>
                <a:effectLst/>
                <a:uLnTx/>
                <a:uFillTx/>
                <a:latin typeface="+mn-lt"/>
                <a:cs typeface="Arial Narrow" panose="020B0604020202020204" pitchFamily="34" charset="0"/>
              </a:rPr>
              <a:t>ROI for each project</a:t>
            </a:r>
          </a:p>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lang="en-US" sz="2000" b="0" dirty="0">
                <a:solidFill>
                  <a:sysClr val="windowText" lastClr="000000"/>
                </a:solidFill>
                <a:latin typeface="+mn-lt"/>
                <a:cs typeface="Arial Narrow" panose="020B0604020202020204" pitchFamily="34" charset="0"/>
              </a:rPr>
              <a:t>Strategic focus on retention and recruitment</a:t>
            </a:r>
            <a:endParaRPr kumimoji="0" lang="en-US" sz="2000" b="0" u="none" strike="noStrike" kern="1200" cap="none" spc="0" normalizeH="0" baseline="0" noProof="0" dirty="0">
              <a:ln>
                <a:noFill/>
              </a:ln>
              <a:solidFill>
                <a:sysClr val="windowText" lastClr="000000"/>
              </a:solidFill>
              <a:effectLst/>
              <a:uLnTx/>
              <a:uFillTx/>
              <a:latin typeface="+mn-lt"/>
              <a:cs typeface="Arial Narrow" panose="020B0604020202020204" pitchFamily="34" charset="0"/>
            </a:endParaRPr>
          </a:p>
          <a:p>
            <a:pPr marL="457176" marR="0" lvl="1" indent="0" algn="l" defTabSz="457178" rtl="0" eaLnBrk="0" fontAlgn="base" latinLnBrk="0" hangingPunct="0">
              <a:lnSpc>
                <a:spcPct val="150000"/>
              </a:lnSpc>
              <a:spcBef>
                <a:spcPct val="20000"/>
              </a:spcBef>
              <a:spcAft>
                <a:spcPct val="0"/>
              </a:spcAft>
              <a:buClrTx/>
              <a:buSzTx/>
              <a:buNone/>
              <a:tabLst/>
              <a:defRPr/>
            </a:pPr>
            <a:endParaRPr kumimoji="0" lang="en-US" sz="2800" b="0" u="none" strike="noStrike" kern="1200" cap="none" spc="0" normalizeH="0" baseline="0" noProof="0" dirty="0">
              <a:ln>
                <a:noFill/>
              </a:ln>
              <a:solidFill>
                <a:sysClr val="windowText" lastClr="000000"/>
              </a:solidFill>
              <a:effectLst/>
              <a:uLnTx/>
              <a:uFillTx/>
              <a:latin typeface="+mn-lt"/>
              <a:cs typeface="Arial Narrow" panose="020B0604020202020204" pitchFamily="34" charset="0"/>
            </a:endParaRPr>
          </a:p>
          <a:p>
            <a:pPr marL="342882" marR="0" lvl="0" indent="-342882" algn="l" defTabSz="457178" rtl="0" eaLnBrk="0" fontAlgn="base" latinLnBrk="0" hangingPunct="0">
              <a:lnSpc>
                <a:spcPct val="150000"/>
              </a:lnSpc>
              <a:spcBef>
                <a:spcPct val="20000"/>
              </a:spcBef>
              <a:spcAft>
                <a:spcPct val="0"/>
              </a:spcAft>
              <a:buClrTx/>
              <a:buSzTx/>
              <a:buFont typeface="Arial" charset="0"/>
              <a:buChar char="•"/>
              <a:tabLst/>
              <a:defRPr/>
            </a:pPr>
            <a:endParaRPr kumimoji="0" lang="en-US" sz="3200" b="1"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
        <p:nvSpPr>
          <p:cNvPr id="2" name="Title 2">
            <a:extLst>
              <a:ext uri="{FF2B5EF4-FFF2-40B4-BE49-F238E27FC236}">
                <a16:creationId xmlns:a16="http://schemas.microsoft.com/office/drawing/2014/main" id="{1B50A76C-0728-E5DA-68A8-A9657965C5B7}"/>
              </a:ext>
            </a:extLst>
          </p:cNvPr>
          <p:cNvSpPr txBox="1">
            <a:spLocks/>
          </p:cNvSpPr>
          <p:nvPr/>
        </p:nvSpPr>
        <p:spPr>
          <a:xfrm>
            <a:off x="6323512" y="704088"/>
            <a:ext cx="5593099" cy="740230"/>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600" b="1" i="0" kern="1200">
                <a:solidFill>
                  <a:schemeClr val="tx2"/>
                </a:solidFill>
                <a:latin typeface="Arial Narrow" panose="020B0604020202020204" pitchFamily="34" charset="0"/>
                <a:ea typeface="+mj-ea"/>
                <a:cs typeface="Arial Narrow" panose="020B0604020202020204" pitchFamily="34" charset="0"/>
              </a:defRPr>
            </a:lvl1pPr>
          </a:lstStyle>
          <a:p>
            <a:r>
              <a:rPr lang="en-US" sz="2800" dirty="0">
                <a:solidFill>
                  <a:srgbClr val="C00000"/>
                </a:solidFill>
              </a:rPr>
              <a:t>UofL Capital Planning Drivers</a:t>
            </a:r>
          </a:p>
        </p:txBody>
      </p:sp>
      <p:sp>
        <p:nvSpPr>
          <p:cNvPr id="3" name="Content Placeholder 2">
            <a:extLst>
              <a:ext uri="{FF2B5EF4-FFF2-40B4-BE49-F238E27FC236}">
                <a16:creationId xmlns:a16="http://schemas.microsoft.com/office/drawing/2014/main" id="{01405CD9-7F8C-7D23-CC09-91DC1FAF4464}"/>
              </a:ext>
            </a:extLst>
          </p:cNvPr>
          <p:cNvSpPr txBox="1">
            <a:spLocks/>
          </p:cNvSpPr>
          <p:nvPr/>
        </p:nvSpPr>
        <p:spPr>
          <a:xfrm>
            <a:off x="5572124" y="1839849"/>
            <a:ext cx="6344487" cy="4130802"/>
          </a:xfrm>
          <a:prstGeom prst="rect">
            <a:avLst/>
          </a:prstGeom>
        </p:spPr>
        <p:txBody>
          <a:bodyPr/>
          <a:lstStyle>
            <a:lvl1pPr marL="342882" indent="-342882" algn="l" defTabSz="457178" rtl="0" eaLnBrk="0" fontAlgn="base" hangingPunct="0">
              <a:spcBef>
                <a:spcPct val="20000"/>
              </a:spcBef>
              <a:spcAft>
                <a:spcPct val="0"/>
              </a:spcAft>
              <a:buFont typeface="Arial" charset="0"/>
              <a:buChar char="•"/>
              <a:defRPr sz="3200" b="1" i="0" kern="1200">
                <a:solidFill>
                  <a:schemeClr val="tx1"/>
                </a:solidFill>
                <a:latin typeface="Arial Narrow Bold"/>
                <a:ea typeface="ＭＳ Ｐゴシック" charset="0"/>
                <a:cs typeface="Arial Narrow Bold"/>
              </a:defRPr>
            </a:lvl1pPr>
            <a:lvl2pPr marL="742913" indent="-285737" algn="l" defTabSz="457178" rtl="0" eaLnBrk="0" fontAlgn="base" hangingPunct="0">
              <a:spcBef>
                <a:spcPct val="20000"/>
              </a:spcBef>
              <a:spcAft>
                <a:spcPct val="0"/>
              </a:spcAft>
              <a:buFont typeface="Arial" charset="0"/>
              <a:buChar char="–"/>
              <a:defRPr sz="2800" b="1" i="0" kern="1200">
                <a:solidFill>
                  <a:schemeClr val="tx1"/>
                </a:solidFill>
                <a:latin typeface="Arial Narrow Bold"/>
                <a:ea typeface="ＭＳ Ｐゴシック" charset="0"/>
                <a:cs typeface="Arial Narrow Bold"/>
              </a:defRPr>
            </a:lvl2pPr>
            <a:lvl3pPr marL="1142942" indent="-228589" algn="l" defTabSz="457178" rtl="0" eaLnBrk="0" fontAlgn="base" hangingPunct="0">
              <a:spcBef>
                <a:spcPct val="20000"/>
              </a:spcBef>
              <a:spcAft>
                <a:spcPct val="0"/>
              </a:spcAft>
              <a:buFont typeface="Arial" charset="0"/>
              <a:buChar char="•"/>
              <a:defRPr sz="2400" b="1" i="0" kern="1200">
                <a:solidFill>
                  <a:schemeClr val="tx1"/>
                </a:solidFill>
                <a:latin typeface="Arial Narrow Bold"/>
                <a:ea typeface="ＭＳ Ｐゴシック" charset="0"/>
                <a:cs typeface="Arial Narrow Bold"/>
              </a:defRPr>
            </a:lvl3pPr>
            <a:lvl4pPr marL="1600120" indent="-228589" algn="l" defTabSz="457178" rtl="0" eaLnBrk="0" fontAlgn="base" hangingPunct="0">
              <a:spcBef>
                <a:spcPct val="20000"/>
              </a:spcBef>
              <a:spcAft>
                <a:spcPct val="0"/>
              </a:spcAft>
              <a:buFont typeface="Arial" charset="0"/>
              <a:buChar char="–"/>
              <a:defRPr sz="2000" b="1" i="0" kern="1200">
                <a:solidFill>
                  <a:schemeClr val="tx1"/>
                </a:solidFill>
                <a:latin typeface="Arial Narrow Bold"/>
                <a:ea typeface="ＭＳ Ｐゴシック" charset="0"/>
                <a:cs typeface="Arial Narrow Bold"/>
              </a:defRPr>
            </a:lvl4pPr>
            <a:lvl5pPr marL="2057298" indent="-228589" algn="l" defTabSz="457178" rtl="0" eaLnBrk="0" fontAlgn="base" hangingPunct="0">
              <a:spcBef>
                <a:spcPct val="20000"/>
              </a:spcBef>
              <a:spcAft>
                <a:spcPct val="0"/>
              </a:spcAft>
              <a:buFont typeface="Arial" charset="0"/>
              <a:buChar char="»"/>
              <a:defRPr sz="2000" b="1" i="0" kern="1200">
                <a:solidFill>
                  <a:schemeClr val="tx1"/>
                </a:solidFill>
                <a:latin typeface="Arial Narrow Bold"/>
                <a:ea typeface="ＭＳ Ｐゴシック" charset="0"/>
                <a:cs typeface="Arial Narrow Bold"/>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lang="en-US" sz="2000" b="0" dirty="0">
                <a:solidFill>
                  <a:sysClr val="windowText" lastClr="000000"/>
                </a:solidFill>
                <a:latin typeface="+mn-lt"/>
                <a:cs typeface="Arial Narrow" panose="020B0604020202020204" pitchFamily="34" charset="0"/>
              </a:rPr>
              <a:t>State-mandated mission</a:t>
            </a:r>
          </a:p>
          <a:p>
            <a:pPr lvl="1">
              <a:lnSpc>
                <a:spcPct val="150000"/>
              </a:lnSpc>
              <a:buFont typeface="Arial" panose="020B0604020202020204" pitchFamily="34" charset="0"/>
              <a:buChar char="•"/>
              <a:defRPr/>
            </a:pPr>
            <a:r>
              <a:rPr lang="en-US" sz="2000" b="0" dirty="0">
                <a:solidFill>
                  <a:sysClr val="windowText" lastClr="000000"/>
                </a:solidFill>
                <a:latin typeface="+mn-lt"/>
                <a:cs typeface="Arial Narrow" panose="020B0604020202020204" pitchFamily="34" charset="0"/>
              </a:rPr>
              <a:t>UofL Strategic Plan</a:t>
            </a:r>
          </a:p>
          <a:p>
            <a:pPr marL="1028700" lvl="1" indent="-285750">
              <a:buFont typeface="Wingdings" pitchFamily="2" charset="2"/>
              <a:buChar char="§"/>
              <a:defRPr/>
            </a:pPr>
            <a:r>
              <a:rPr lang="en-US" sz="2000" b="0" dirty="0">
                <a:solidFill>
                  <a:sysClr val="windowText" lastClr="000000"/>
                </a:solidFill>
                <a:latin typeface="+mn-lt"/>
                <a:cs typeface="Arial Narrow" panose="020B0604020202020204" pitchFamily="34" charset="0"/>
              </a:rPr>
              <a:t>Great Place to Learn</a:t>
            </a:r>
          </a:p>
          <a:p>
            <a:pPr marL="1028700" lvl="1" indent="-285750">
              <a:buFont typeface="Wingdings" pitchFamily="2" charset="2"/>
              <a:buChar char="§"/>
              <a:defRPr/>
            </a:pPr>
            <a:r>
              <a:rPr lang="en-US" sz="2000" b="0" dirty="0">
                <a:solidFill>
                  <a:sysClr val="windowText" lastClr="000000"/>
                </a:solidFill>
                <a:latin typeface="+mn-lt"/>
                <a:cs typeface="Arial Narrow" panose="020B0604020202020204" pitchFamily="34" charset="0"/>
              </a:rPr>
              <a:t>Great Place to Discover</a:t>
            </a:r>
          </a:p>
          <a:p>
            <a:pPr marL="1028700" lvl="1" indent="-285750">
              <a:buFont typeface="Wingdings" pitchFamily="2" charset="2"/>
              <a:buChar char="§"/>
              <a:defRPr/>
            </a:pPr>
            <a:r>
              <a:rPr lang="en-US" sz="2000" b="0" dirty="0">
                <a:solidFill>
                  <a:sysClr val="windowText" lastClr="000000"/>
                </a:solidFill>
                <a:latin typeface="+mn-lt"/>
                <a:cs typeface="Arial Narrow" panose="020B0604020202020204" pitchFamily="34" charset="0"/>
              </a:rPr>
              <a:t>Great Place to Connect</a:t>
            </a:r>
          </a:p>
          <a:p>
            <a:pPr marL="1028700" lvl="1" indent="-285750">
              <a:buFont typeface="Wingdings" pitchFamily="2" charset="2"/>
              <a:buChar char="§"/>
              <a:defRPr/>
            </a:pPr>
            <a:r>
              <a:rPr lang="en-US" sz="2000" b="0" dirty="0">
                <a:solidFill>
                  <a:sysClr val="windowText" lastClr="000000"/>
                </a:solidFill>
                <a:latin typeface="+mn-lt"/>
                <a:cs typeface="Arial Narrow" panose="020B0604020202020204" pitchFamily="34" charset="0"/>
              </a:rPr>
              <a:t>Great Place to Work</a:t>
            </a:r>
          </a:p>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lang="en-US" sz="2000" b="0" dirty="0">
                <a:solidFill>
                  <a:sysClr val="windowText" lastClr="000000"/>
                </a:solidFill>
                <a:latin typeface="+mn-lt"/>
                <a:cs typeface="Arial Narrow" panose="020B0604020202020204" pitchFamily="34" charset="0"/>
              </a:rPr>
              <a:t>Implementation of Campus Master Plan</a:t>
            </a:r>
          </a:p>
          <a:p>
            <a:pPr marL="457176" marR="0" lvl="1" indent="0" algn="l" defTabSz="457178" rtl="0" eaLnBrk="0" fontAlgn="base" latinLnBrk="0" hangingPunct="0">
              <a:lnSpc>
                <a:spcPts val="1500"/>
              </a:lnSpc>
              <a:spcBef>
                <a:spcPct val="20000"/>
              </a:spcBef>
              <a:spcAft>
                <a:spcPct val="0"/>
              </a:spcAft>
              <a:buClrTx/>
              <a:buSzTx/>
              <a:buNone/>
              <a:tabLst/>
              <a:defRPr/>
            </a:pPr>
            <a:endParaRPr kumimoji="0" lang="en-US" sz="2000" b="0" u="none" strike="noStrike" kern="1200" cap="none" spc="0" normalizeH="0" baseline="0" noProof="0" dirty="0">
              <a:ln>
                <a:noFill/>
              </a:ln>
              <a:solidFill>
                <a:sysClr val="windowText" lastClr="000000"/>
              </a:solidFill>
              <a:effectLst/>
              <a:uLnTx/>
              <a:uFillTx/>
              <a:latin typeface="+mn-lt"/>
              <a:cs typeface="Arial Narrow" panose="020B0604020202020204" pitchFamily="34" charset="0"/>
            </a:endParaRPr>
          </a:p>
          <a:p>
            <a:pPr marL="342882" marR="0" lvl="0" indent="-342882" algn="l" defTabSz="457178" rtl="0" eaLnBrk="0" fontAlgn="base" latinLnBrk="0" hangingPunct="0">
              <a:lnSpc>
                <a:spcPct val="100000"/>
              </a:lnSpc>
              <a:spcBef>
                <a:spcPct val="20000"/>
              </a:spcBef>
              <a:spcAft>
                <a:spcPct val="0"/>
              </a:spcAft>
              <a:buClrTx/>
              <a:buSzTx/>
              <a:buFont typeface="Arial" charset="0"/>
              <a:buChar char="•"/>
              <a:tabLst/>
              <a:defRPr/>
            </a:pPr>
            <a:endParaRPr kumimoji="0" lang="en-US" sz="3200" b="1" i="0" u="none" strike="noStrike" kern="1200" cap="none" spc="0" normalizeH="0" baseline="0" noProof="0" dirty="0">
              <a:ln>
                <a:noFill/>
              </a:ln>
              <a:solidFill>
                <a:sysClr val="windowText" lastClr="000000"/>
              </a:solidFill>
              <a:effectLst/>
              <a:uLnTx/>
              <a:uFillTx/>
              <a:latin typeface="+mn-lt"/>
              <a:ea typeface="ＭＳ Ｐゴシック" charset="0"/>
            </a:endParaRPr>
          </a:p>
        </p:txBody>
      </p:sp>
    </p:spTree>
    <p:extLst>
      <p:ext uri="{BB962C8B-B14F-4D97-AF65-F5344CB8AC3E}">
        <p14:creationId xmlns:p14="http://schemas.microsoft.com/office/powerpoint/2010/main" val="93981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and gray background&#10;&#10;Description automatically generated">
            <a:extLst>
              <a:ext uri="{FF2B5EF4-FFF2-40B4-BE49-F238E27FC236}">
                <a16:creationId xmlns:a16="http://schemas.microsoft.com/office/drawing/2014/main" id="{8F5B7B54-1AA6-AE34-76E1-F45338EC01C9}"/>
              </a:ext>
            </a:extLst>
          </p:cNvPr>
          <p:cNvPicPr>
            <a:picLocks noChangeAspect="1"/>
          </p:cNvPicPr>
          <p:nvPr/>
        </p:nvPicPr>
        <p:blipFill>
          <a:blip r:embed="rId3"/>
          <a:stretch>
            <a:fillRect/>
          </a:stretch>
        </p:blipFill>
        <p:spPr>
          <a:xfrm>
            <a:off x="403880" y="356745"/>
            <a:ext cx="11512731" cy="1441879"/>
          </a:xfrm>
          <a:prstGeom prst="rect">
            <a:avLst/>
          </a:prstGeom>
        </p:spPr>
      </p:pic>
      <p:sp>
        <p:nvSpPr>
          <p:cNvPr id="4" name="Slide Number Placeholder 3">
            <a:extLst>
              <a:ext uri="{FF2B5EF4-FFF2-40B4-BE49-F238E27FC236}">
                <a16:creationId xmlns:a16="http://schemas.microsoft.com/office/drawing/2014/main" id="{407F2C88-6C8B-4836-AE47-CBA602348834}"/>
              </a:ext>
            </a:extLst>
          </p:cNvPr>
          <p:cNvSpPr>
            <a:spLocks noGrp="1"/>
          </p:cNvSpPr>
          <p:nvPr>
            <p:ph type="sldNum" sz="quarter" idx="12"/>
          </p:nvPr>
        </p:nvSpPr>
        <p:spPr/>
        <p:txBody>
          <a:bodyPr/>
          <a:lstStyle/>
          <a:p>
            <a:r>
              <a:rPr lang="en-US" dirty="0"/>
              <a:t>|  </a:t>
            </a:r>
            <a:fld id="{97BFF72C-5ACC-BF44-8A77-29ED5F2D29E3}" type="slidenum">
              <a:rPr lang="en-US" smtClean="0"/>
              <a:pPr/>
              <a:t>4</a:t>
            </a:fld>
            <a:endParaRPr lang="en-US" dirty="0"/>
          </a:p>
        </p:txBody>
      </p:sp>
      <p:sp>
        <p:nvSpPr>
          <p:cNvPr id="6" name="Title 2">
            <a:extLst>
              <a:ext uri="{FF2B5EF4-FFF2-40B4-BE49-F238E27FC236}">
                <a16:creationId xmlns:a16="http://schemas.microsoft.com/office/drawing/2014/main" id="{EBD25AA8-03D3-400A-B1E6-8874F9576604}"/>
              </a:ext>
            </a:extLst>
          </p:cNvPr>
          <p:cNvSpPr>
            <a:spLocks noGrp="1"/>
          </p:cNvSpPr>
          <p:nvPr>
            <p:ph type="ctrTitle"/>
          </p:nvPr>
        </p:nvSpPr>
        <p:spPr>
          <a:xfrm>
            <a:off x="685800" y="707570"/>
            <a:ext cx="11512731" cy="740230"/>
          </a:xfrm>
        </p:spPr>
        <p:txBody>
          <a:bodyPr/>
          <a:lstStyle/>
          <a:p>
            <a:r>
              <a:rPr lang="en-US" sz="2800" dirty="0">
                <a:solidFill>
                  <a:srgbClr val="AD0000"/>
                </a:solidFill>
              </a:rPr>
              <a:t>2026-28 Priority Requests</a:t>
            </a:r>
          </a:p>
        </p:txBody>
      </p:sp>
      <p:sp>
        <p:nvSpPr>
          <p:cNvPr id="3" name="Content Placeholder 2">
            <a:extLst>
              <a:ext uri="{FF2B5EF4-FFF2-40B4-BE49-F238E27FC236}">
                <a16:creationId xmlns:a16="http://schemas.microsoft.com/office/drawing/2014/main" id="{EB44E710-79BF-5F6B-BDDF-87C6961BE7A3}"/>
              </a:ext>
            </a:extLst>
          </p:cNvPr>
          <p:cNvSpPr txBox="1">
            <a:spLocks/>
          </p:cNvSpPr>
          <p:nvPr/>
        </p:nvSpPr>
        <p:spPr>
          <a:xfrm>
            <a:off x="403880" y="1812343"/>
            <a:ext cx="11046824" cy="4613582"/>
          </a:xfrm>
          <a:prstGeom prst="rect">
            <a:avLst/>
          </a:prstGeom>
        </p:spPr>
        <p:txBody>
          <a:bodyPr/>
          <a:lstStyle>
            <a:lvl1pPr marL="342882" indent="-342882" algn="l" defTabSz="457178" rtl="0" eaLnBrk="0" fontAlgn="base" hangingPunct="0">
              <a:spcBef>
                <a:spcPct val="20000"/>
              </a:spcBef>
              <a:spcAft>
                <a:spcPct val="0"/>
              </a:spcAft>
              <a:buFont typeface="Arial" charset="0"/>
              <a:buChar char="•"/>
              <a:defRPr sz="3200" b="1" i="0" kern="1200">
                <a:solidFill>
                  <a:schemeClr val="tx1"/>
                </a:solidFill>
                <a:latin typeface="Arial Narrow Bold"/>
                <a:ea typeface="ＭＳ Ｐゴシック" charset="0"/>
                <a:cs typeface="Arial Narrow Bold"/>
              </a:defRPr>
            </a:lvl1pPr>
            <a:lvl2pPr marL="742913" indent="-285737" algn="l" defTabSz="457178" rtl="0" eaLnBrk="0" fontAlgn="base" hangingPunct="0">
              <a:spcBef>
                <a:spcPct val="20000"/>
              </a:spcBef>
              <a:spcAft>
                <a:spcPct val="0"/>
              </a:spcAft>
              <a:buFont typeface="Arial" charset="0"/>
              <a:buChar char="–"/>
              <a:defRPr sz="2800" b="1" i="0" kern="1200">
                <a:solidFill>
                  <a:schemeClr val="tx1"/>
                </a:solidFill>
                <a:latin typeface="Arial Narrow Bold"/>
                <a:ea typeface="ＭＳ Ｐゴシック" charset="0"/>
                <a:cs typeface="Arial Narrow Bold"/>
              </a:defRPr>
            </a:lvl2pPr>
            <a:lvl3pPr marL="1142942" indent="-228589" algn="l" defTabSz="457178" rtl="0" eaLnBrk="0" fontAlgn="base" hangingPunct="0">
              <a:spcBef>
                <a:spcPct val="20000"/>
              </a:spcBef>
              <a:spcAft>
                <a:spcPct val="0"/>
              </a:spcAft>
              <a:buFont typeface="Arial" charset="0"/>
              <a:buChar char="•"/>
              <a:defRPr sz="2400" b="1" i="0" kern="1200">
                <a:solidFill>
                  <a:schemeClr val="tx1"/>
                </a:solidFill>
                <a:latin typeface="Arial Narrow Bold"/>
                <a:ea typeface="ＭＳ Ｐゴシック" charset="0"/>
                <a:cs typeface="Arial Narrow Bold"/>
              </a:defRPr>
            </a:lvl3pPr>
            <a:lvl4pPr marL="1600120" indent="-228589" algn="l" defTabSz="457178" rtl="0" eaLnBrk="0" fontAlgn="base" hangingPunct="0">
              <a:spcBef>
                <a:spcPct val="20000"/>
              </a:spcBef>
              <a:spcAft>
                <a:spcPct val="0"/>
              </a:spcAft>
              <a:buFont typeface="Arial" charset="0"/>
              <a:buChar char="–"/>
              <a:defRPr sz="2000" b="1" i="0" kern="1200">
                <a:solidFill>
                  <a:schemeClr val="tx1"/>
                </a:solidFill>
                <a:latin typeface="Arial Narrow Bold"/>
                <a:ea typeface="ＭＳ Ｐゴシック" charset="0"/>
                <a:cs typeface="Arial Narrow Bold"/>
              </a:defRPr>
            </a:lvl4pPr>
            <a:lvl5pPr marL="2057298" indent="-228589" algn="l" defTabSz="457178" rtl="0" eaLnBrk="0" fontAlgn="base" hangingPunct="0">
              <a:spcBef>
                <a:spcPct val="20000"/>
              </a:spcBef>
              <a:spcAft>
                <a:spcPct val="0"/>
              </a:spcAft>
              <a:buFont typeface="Arial" charset="0"/>
              <a:buChar char="»"/>
              <a:defRPr sz="2000" b="1" i="0" kern="1200">
                <a:solidFill>
                  <a:schemeClr val="tx1"/>
                </a:solidFill>
                <a:latin typeface="Arial Narrow Bold"/>
                <a:ea typeface="ＭＳ Ｐゴシック" charset="0"/>
                <a:cs typeface="Arial Narrow Bold"/>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2000" b="0" u="none" strike="noStrike" kern="1200" cap="none" spc="0" normalizeH="0" baseline="0" noProof="0" dirty="0">
                <a:ln>
                  <a:noFill/>
                </a:ln>
                <a:solidFill>
                  <a:sysClr val="windowText" lastClr="000000"/>
                </a:solidFill>
                <a:effectLst/>
                <a:uLnTx/>
                <a:uFillTx/>
                <a:latin typeface="+mn-lt"/>
                <a:cs typeface="Arial Narrow" panose="020B0604020202020204" pitchFamily="34" charset="0"/>
              </a:rPr>
              <a:t>STEM academic center</a:t>
            </a:r>
          </a:p>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lang="en-US" sz="2000" b="0" dirty="0">
                <a:solidFill>
                  <a:sysClr val="windowText" lastClr="000000"/>
                </a:solidFill>
                <a:latin typeface="+mn-lt"/>
                <a:cs typeface="Arial Narrow" panose="020B0604020202020204" pitchFamily="34" charset="0"/>
              </a:rPr>
              <a:t>Center for AI Excellence and comprehensive information technology (IT) upgrades</a:t>
            </a:r>
          </a:p>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2000" b="0" u="none" strike="noStrike" kern="1200" cap="none" spc="0" normalizeH="0" baseline="0" noProof="0" dirty="0">
                <a:ln>
                  <a:noFill/>
                </a:ln>
                <a:solidFill>
                  <a:sysClr val="windowText" lastClr="000000"/>
                </a:solidFill>
                <a:effectLst/>
                <a:uLnTx/>
                <a:uFillTx/>
                <a:latin typeface="+mn-lt"/>
                <a:cs typeface="Arial Narrow" panose="020B0604020202020204" pitchFamily="34" charset="0"/>
              </a:rPr>
              <a:t>Renovation of Miller Information Technology Center (MITC)</a:t>
            </a:r>
          </a:p>
          <a:p>
            <a:pPr lvl="1">
              <a:lnSpc>
                <a:spcPct val="150000"/>
              </a:lnSpc>
              <a:buFont typeface="Arial" panose="020B0604020202020204" pitchFamily="34" charset="0"/>
              <a:buChar char="•"/>
              <a:defRPr/>
            </a:pPr>
            <a:r>
              <a:rPr lang="en-US" sz="2000" b="0" dirty="0">
                <a:solidFill>
                  <a:sysClr val="windowText" lastClr="000000"/>
                </a:solidFill>
                <a:latin typeface="+mn-lt"/>
                <a:cs typeface="Arial Narrow" panose="020B0604020202020204" pitchFamily="34" charset="0"/>
              </a:rPr>
              <a:t>Campus infrastructure modernization</a:t>
            </a:r>
          </a:p>
          <a:p>
            <a:pPr marR="0" lvl="1" algn="l" defTabSz="457178"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2000" b="0" u="none" strike="noStrike" kern="1200" cap="none" spc="0" normalizeH="0" baseline="0" noProof="0" dirty="0">
                <a:ln>
                  <a:noFill/>
                </a:ln>
                <a:solidFill>
                  <a:sysClr val="windowText" lastClr="000000"/>
                </a:solidFill>
                <a:effectLst/>
                <a:uLnTx/>
                <a:uFillTx/>
                <a:latin typeface="+mn-lt"/>
                <a:cs typeface="Arial Narrow" panose="020B0604020202020204" pitchFamily="34" charset="0"/>
              </a:rPr>
              <a:t>College of Arts and Sciences lab and </a:t>
            </a:r>
            <a:r>
              <a:rPr kumimoji="0" lang="en-US" sz="2000" b="0" u="none" strike="noStrike" kern="1200" cap="none" spc="0" normalizeH="0" baseline="0" noProof="0">
                <a:ln>
                  <a:noFill/>
                </a:ln>
                <a:solidFill>
                  <a:sysClr val="windowText" lastClr="000000"/>
                </a:solidFill>
                <a:effectLst/>
                <a:uLnTx/>
                <a:uFillTx/>
                <a:latin typeface="+mn-lt"/>
                <a:cs typeface="Arial Narrow" panose="020B0604020202020204" pitchFamily="34" charset="0"/>
              </a:rPr>
              <a:t>classroom renovations</a:t>
            </a:r>
            <a:endParaRPr kumimoji="0" lang="en-US" sz="2000" b="0" u="none" strike="noStrike" kern="1200" cap="none" spc="0" normalizeH="0" baseline="0" noProof="0" dirty="0">
              <a:ln>
                <a:noFill/>
              </a:ln>
              <a:solidFill>
                <a:sysClr val="windowText" lastClr="000000"/>
              </a:solidFill>
              <a:effectLst/>
              <a:uLnTx/>
              <a:uFillTx/>
              <a:latin typeface="+mn-lt"/>
              <a:cs typeface="Arial Narrow" panose="020B0604020202020204" pitchFamily="34" charset="0"/>
            </a:endParaRPr>
          </a:p>
        </p:txBody>
      </p:sp>
    </p:spTree>
    <p:extLst>
      <p:ext uri="{BB962C8B-B14F-4D97-AF65-F5344CB8AC3E}">
        <p14:creationId xmlns:p14="http://schemas.microsoft.com/office/powerpoint/2010/main" val="347414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and gray background&#10;&#10;Description automatically generated">
            <a:extLst>
              <a:ext uri="{FF2B5EF4-FFF2-40B4-BE49-F238E27FC236}">
                <a16:creationId xmlns:a16="http://schemas.microsoft.com/office/drawing/2014/main" id="{A4FE3953-E20C-0F0A-9B7B-87377BF8A2ED}"/>
              </a:ext>
            </a:extLst>
          </p:cNvPr>
          <p:cNvPicPr>
            <a:picLocks noChangeAspect="1"/>
          </p:cNvPicPr>
          <p:nvPr/>
        </p:nvPicPr>
        <p:blipFill>
          <a:blip r:embed="rId3"/>
          <a:stretch>
            <a:fillRect/>
          </a:stretch>
        </p:blipFill>
        <p:spPr>
          <a:xfrm>
            <a:off x="4863041" y="4741563"/>
            <a:ext cx="7153939" cy="1441879"/>
          </a:xfrm>
          <a:prstGeom prst="rect">
            <a:avLst/>
          </a:prstGeom>
        </p:spPr>
      </p:pic>
      <p:pic>
        <p:nvPicPr>
          <p:cNvPr id="8" name="Picture 7">
            <a:extLst>
              <a:ext uri="{FF2B5EF4-FFF2-40B4-BE49-F238E27FC236}">
                <a16:creationId xmlns:a16="http://schemas.microsoft.com/office/drawing/2014/main" id="{D359C1A0-25B6-1428-EA5E-4ADB3806C9AC}"/>
              </a:ext>
            </a:extLst>
          </p:cNvPr>
          <p:cNvPicPr>
            <a:picLocks noChangeAspect="1"/>
          </p:cNvPicPr>
          <p:nvPr/>
        </p:nvPicPr>
        <p:blipFill>
          <a:blip r:embed="rId4"/>
          <a:srcRect l="17920" r="1"/>
          <a:stretch/>
        </p:blipFill>
        <p:spPr>
          <a:xfrm>
            <a:off x="4878761" y="2531232"/>
            <a:ext cx="7138219" cy="3136813"/>
          </a:xfrm>
          <a:prstGeom prst="rect">
            <a:avLst/>
          </a:prstGeom>
        </p:spPr>
      </p:pic>
      <p:sp>
        <p:nvSpPr>
          <p:cNvPr id="9" name="Text Placeholder 8">
            <a:extLst>
              <a:ext uri="{FF2B5EF4-FFF2-40B4-BE49-F238E27FC236}">
                <a16:creationId xmlns:a16="http://schemas.microsoft.com/office/drawing/2014/main" id="{6746D4D2-F7D3-62F1-2F81-3647A668EF4A}"/>
              </a:ext>
            </a:extLst>
          </p:cNvPr>
          <p:cNvSpPr>
            <a:spLocks noGrp="1"/>
          </p:cNvSpPr>
          <p:nvPr>
            <p:ph type="body" sz="half" idx="2"/>
          </p:nvPr>
        </p:nvSpPr>
        <p:spPr>
          <a:xfrm>
            <a:off x="182880" y="394868"/>
            <a:ext cx="11521545" cy="457200"/>
          </a:xfrm>
        </p:spPr>
        <p:txBody>
          <a:bodyPr>
            <a:normAutofit/>
          </a:bodyPr>
          <a:lstStyle/>
          <a:p>
            <a:r>
              <a:rPr lang="en-US" sz="2600" dirty="0"/>
              <a:t>STEM ACADEMIC CENTER</a:t>
            </a:r>
          </a:p>
        </p:txBody>
      </p:sp>
      <p:sp>
        <p:nvSpPr>
          <p:cNvPr id="23" name="Text Placeholder 22">
            <a:extLst>
              <a:ext uri="{FF2B5EF4-FFF2-40B4-BE49-F238E27FC236}">
                <a16:creationId xmlns:a16="http://schemas.microsoft.com/office/drawing/2014/main" id="{E6981D50-FECE-59B3-483C-BA5DD3E4AC86}"/>
              </a:ext>
            </a:extLst>
          </p:cNvPr>
          <p:cNvSpPr>
            <a:spLocks noGrp="1"/>
          </p:cNvSpPr>
          <p:nvPr>
            <p:ph type="body" sz="half" idx="13"/>
          </p:nvPr>
        </p:nvSpPr>
        <p:spPr>
          <a:xfrm>
            <a:off x="281609" y="1091807"/>
            <a:ext cx="11628782" cy="1108248"/>
          </a:xfrm>
        </p:spPr>
        <p:txBody>
          <a:bodyPr>
            <a:noAutofit/>
          </a:bodyPr>
          <a:lstStyle/>
          <a:p>
            <a:pPr>
              <a:lnSpc>
                <a:spcPct val="107000"/>
              </a:lnSpc>
              <a:spcBef>
                <a:spcPts val="0"/>
              </a:spcBef>
              <a:spcAft>
                <a:spcPts val="800"/>
              </a:spcAft>
            </a:pPr>
            <a:r>
              <a:rPr lang="en-US" sz="1600" b="1" kern="100" dirty="0">
                <a:effectLst/>
                <a:ea typeface="Calibri" panose="020F0502020204030204" pitchFamily="34" charset="0"/>
              </a:rPr>
              <a:t>THE NEED: </a:t>
            </a:r>
            <a:r>
              <a:rPr lang="en-US" sz="1600" kern="100" dirty="0">
                <a:effectLst/>
                <a:ea typeface="Calibri" panose="020F0502020204030204" pitchFamily="34" charset="0"/>
              </a:rPr>
              <a:t>Enrollment and graduation rates for UofL Science, Technology, Engineering and Math (</a:t>
            </a:r>
            <a:r>
              <a:rPr lang="en-US" sz="1600" kern="100" dirty="0">
                <a:ea typeface="Calibri" panose="020F0502020204030204" pitchFamily="34" charset="0"/>
              </a:rPr>
              <a:t>STEM)</a:t>
            </a:r>
            <a:r>
              <a:rPr lang="en-US" sz="1600" kern="100" dirty="0">
                <a:effectLst/>
                <a:ea typeface="Calibri" panose="020F0502020204030204" pitchFamily="34" charset="0"/>
              </a:rPr>
              <a:t> majors are </a:t>
            </a:r>
            <a:r>
              <a:rPr lang="en-US" sz="1600" kern="100" dirty="0">
                <a:ea typeface="Calibri" panose="020F0502020204030204" pitchFamily="34" charset="0"/>
              </a:rPr>
              <a:t>on the rise with u</a:t>
            </a:r>
            <a:r>
              <a:rPr lang="en-US" sz="1600" kern="100" dirty="0">
                <a:effectLst/>
                <a:ea typeface="Calibri" panose="020F0502020204030204" pitchFamily="34" charset="0"/>
              </a:rPr>
              <a:t>ndergraduate credit hour enrollment in STEM courses increasing by 12.2% since Fall 2014. </a:t>
            </a:r>
            <a:r>
              <a:rPr lang="en-US" sz="1600" kern="100" dirty="0">
                <a:effectLst/>
                <a:latin typeface="Arial" panose="020B0604020202020204" pitchFamily="34" charset="0"/>
                <a:ea typeface="Calibri" panose="020F0502020204030204" pitchFamily="34" charset="0"/>
                <a:cs typeface="Arial" panose="020B0604020202020204" pitchFamily="34" charset="0"/>
              </a:rPr>
              <a:t>The proposed STEM building will create vital, modernized learning spaces that foster academic program growth in </a:t>
            </a:r>
            <a:r>
              <a:rPr lang="en-US" sz="1600" kern="100" dirty="0">
                <a:ea typeface="Calibri" panose="020F0502020204030204" pitchFamily="34" charset="0"/>
              </a:rPr>
              <a:t>high-demand </a:t>
            </a:r>
            <a:r>
              <a:rPr lang="en-US" sz="1600" kern="100" dirty="0">
                <a:effectLst/>
                <a:latin typeface="Arial" panose="020B0604020202020204" pitchFamily="34" charset="0"/>
                <a:ea typeface="Calibri" panose="020F0502020204030204" pitchFamily="34" charset="0"/>
                <a:cs typeface="Arial" panose="020B0604020202020204" pitchFamily="34" charset="0"/>
              </a:rPr>
              <a:t>disciplines</a:t>
            </a:r>
            <a:r>
              <a:rPr lang="en-US" sz="1600" kern="100" dirty="0">
                <a:ea typeface="Calibri" panose="020F0502020204030204" pitchFamily="34" charset="0"/>
              </a:rPr>
              <a:t> and </a:t>
            </a:r>
            <a:r>
              <a:rPr lang="en-US" sz="1600" kern="100" dirty="0">
                <a:effectLst/>
                <a:latin typeface="Arial" panose="020B0604020202020204" pitchFamily="34" charset="0"/>
                <a:ea typeface="Calibri" panose="020F0502020204030204" pitchFamily="34" charset="0"/>
                <a:cs typeface="Arial" panose="020B0604020202020204" pitchFamily="34" charset="0"/>
              </a:rPr>
              <a:t>beneﬁt the broader community by cultivating workforce development across the commonwealth and beyond. </a:t>
            </a:r>
          </a:p>
          <a:p>
            <a:pPr marL="0" marR="0">
              <a:lnSpc>
                <a:spcPct val="107000"/>
              </a:lnSpc>
              <a:spcBef>
                <a:spcPts val="0"/>
              </a:spcBef>
              <a:spcAft>
                <a:spcPts val="800"/>
              </a:spcAft>
            </a:pPr>
            <a:endParaRPr lang="en-US" kern="100" dirty="0">
              <a:effectLst/>
              <a:ea typeface="Calibri" panose="020F0502020204030204" pitchFamily="34" charset="0"/>
            </a:endParaRPr>
          </a:p>
        </p:txBody>
      </p:sp>
      <p:sp>
        <p:nvSpPr>
          <p:cNvPr id="30" name="TextBox 29">
            <a:extLst>
              <a:ext uri="{FF2B5EF4-FFF2-40B4-BE49-F238E27FC236}">
                <a16:creationId xmlns:a16="http://schemas.microsoft.com/office/drawing/2014/main" id="{67498B1E-2FD6-60D3-40C0-0728D0887EF2}"/>
              </a:ext>
            </a:extLst>
          </p:cNvPr>
          <p:cNvSpPr txBox="1"/>
          <p:nvPr/>
        </p:nvSpPr>
        <p:spPr>
          <a:xfrm>
            <a:off x="281609" y="2485513"/>
            <a:ext cx="4386084" cy="4154984"/>
          </a:xfrm>
          <a:prstGeom prst="rect">
            <a:avLst/>
          </a:prstGeom>
          <a:noFill/>
        </p:spPr>
        <p:txBody>
          <a:bodyPr wrap="square" lIns="274320" rtlCol="0">
            <a:spAutoFit/>
          </a:bodyPr>
          <a:lstStyle/>
          <a:p>
            <a:pPr marL="171450" marR="0" indent="-171450">
              <a:spcBef>
                <a:spcPts val="0"/>
              </a:spcBef>
              <a:spcAft>
                <a:spcPts val="0"/>
              </a:spcAft>
              <a:buFont typeface="Arial" panose="020B0604020202020204" pitchFamily="34" charset="0"/>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Provides necessary infrastructure to foster a collaborative and dynamic learning environment that includes enhanced teaching methodologies, interactive learning tools and learning spaces that encourage interdisciplinary teamwork</a:t>
            </a:r>
          </a:p>
          <a:p>
            <a:pPr marL="171450" marR="0" indent="-171450">
              <a:spcBef>
                <a:spcPts val="0"/>
              </a:spcBef>
              <a:spcAft>
                <a:spcPts val="0"/>
              </a:spcAft>
              <a:buFont typeface="Arial" panose="020B0604020202020204" pitchFamily="34" charset="0"/>
              <a:buChar char="•"/>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0"/>
              </a:spcBef>
              <a:spcAft>
                <a:spcPts val="0"/>
              </a:spcAft>
              <a:buFont typeface="Arial" panose="020B0604020202020204" pitchFamily="34" charset="0"/>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Serves as new home of UofL’s cybersecurity center</a:t>
            </a:r>
            <a:r>
              <a:rPr lang="en-US" sz="1400" kern="100" dirty="0">
                <a:latin typeface="Arial" panose="020B0604020202020204" pitchFamily="34" charset="0"/>
                <a:ea typeface="Calibri" panose="020F0502020204030204" pitchFamily="34" charset="0"/>
                <a:cs typeface="Arial" panose="020B0604020202020204" pitchFamily="34" charset="0"/>
              </a:rPr>
              <a:t>, accelerating the c</a:t>
            </a:r>
            <a:r>
              <a:rPr lang="en-US" sz="1400" kern="100" dirty="0">
                <a:effectLst/>
                <a:latin typeface="Arial" panose="020B0604020202020204" pitchFamily="34" charset="0"/>
                <a:ea typeface="Calibri" panose="020F0502020204030204" pitchFamily="34" charset="0"/>
                <a:cs typeface="Arial" panose="020B0604020202020204" pitchFamily="34" charset="0"/>
              </a:rPr>
              <a:t>ybersecurity degree program with improved curriculum development and collaboration between the College of Arts &amp; Sciences, the J.B. Speed School of Engineering and external entities</a:t>
            </a:r>
          </a:p>
          <a:p>
            <a:pPr marL="171450" marR="0" indent="-171450">
              <a:spcBef>
                <a:spcPts val="0"/>
              </a:spcBef>
              <a:spcAft>
                <a:spcPts val="0"/>
              </a:spcAft>
              <a:buFont typeface="Arial" panose="020B0604020202020204" pitchFamily="34" charset="0"/>
              <a:buChar char="•"/>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Prepares an educated, strong STEM workforce essential for Kentucky’s sustainable development and economic growth and to ensure the commonwealth remains competitive in an ever-evolving global economy</a:t>
            </a:r>
          </a:p>
          <a:p>
            <a:pPr marL="171450" marR="0" indent="-171450">
              <a:spcBef>
                <a:spcPts val="0"/>
              </a:spcBef>
              <a:spcAft>
                <a:spcPts val="0"/>
              </a:spcAft>
              <a:buFont typeface="Arial" panose="020B0604020202020204" pitchFamily="34" charset="0"/>
              <a:buChar char="•"/>
            </a:pP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B87781E-90CC-5E8F-B9B7-A2508EDC4F58}"/>
              </a:ext>
            </a:extLst>
          </p:cNvPr>
          <p:cNvSpPr/>
          <p:nvPr/>
        </p:nvSpPr>
        <p:spPr>
          <a:xfrm flipV="1">
            <a:off x="4878762" y="2485513"/>
            <a:ext cx="7138219"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1" name="Rectangle 30">
            <a:extLst>
              <a:ext uri="{FF2B5EF4-FFF2-40B4-BE49-F238E27FC236}">
                <a16:creationId xmlns:a16="http://schemas.microsoft.com/office/drawing/2014/main" id="{44D81F49-779A-51B1-C71D-6FF2CFEE4AD7}"/>
              </a:ext>
            </a:extLst>
          </p:cNvPr>
          <p:cNvSpPr/>
          <p:nvPr/>
        </p:nvSpPr>
        <p:spPr>
          <a:xfrm>
            <a:off x="8203263" y="5581276"/>
            <a:ext cx="3813717" cy="6021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5D9BEA-87C8-84B1-9EDC-B7BD63D63BB2}"/>
              </a:ext>
            </a:extLst>
          </p:cNvPr>
          <p:cNvSpPr txBox="1"/>
          <p:nvPr/>
        </p:nvSpPr>
        <p:spPr>
          <a:xfrm>
            <a:off x="8515450" y="5724344"/>
            <a:ext cx="350153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Projected budget: $</a:t>
            </a:r>
            <a:r>
              <a:rPr lang="en-US" altLang="en-US" b="1" dirty="0">
                <a:solidFill>
                  <a:schemeClr val="bg1"/>
                </a:solidFill>
                <a:latin typeface="Arial" panose="020B0604020202020204" pitchFamily="34" charset="0"/>
                <a:ea typeface="Calibri" panose="020F0502020204030204" pitchFamily="34" charset="0"/>
                <a:cs typeface="Arial" panose="020B0604020202020204" pitchFamily="34" charset="0"/>
              </a:rPr>
              <a:t>142</a:t>
            </a:r>
            <a:r>
              <a:rPr kumimoji="0" lang="en-US" altLang="en-US" sz="1800" b="1"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 million</a:t>
            </a:r>
            <a:endParaRPr kumimoji="0" lang="en-US" altLang="en-US" sz="1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41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0B9F4-F5FD-0203-EAC7-2F84A649D17C}"/>
            </a:ext>
          </a:extLst>
        </p:cNvPr>
        <p:cNvGrpSpPr/>
        <p:nvPr/>
      </p:nvGrpSpPr>
      <p:grpSpPr>
        <a:xfrm>
          <a:off x="0" y="0"/>
          <a:ext cx="0" cy="0"/>
          <a:chOff x="0" y="0"/>
          <a:chExt cx="0" cy="0"/>
        </a:xfrm>
      </p:grpSpPr>
      <p:pic>
        <p:nvPicPr>
          <p:cNvPr id="4" name="Picture 3" descr="A white and gray background&#10;&#10;Description automatically generated">
            <a:extLst>
              <a:ext uri="{FF2B5EF4-FFF2-40B4-BE49-F238E27FC236}">
                <a16:creationId xmlns:a16="http://schemas.microsoft.com/office/drawing/2014/main" id="{8FDD6A0A-3738-189B-C872-88E5203B59CD}"/>
              </a:ext>
            </a:extLst>
          </p:cNvPr>
          <p:cNvPicPr>
            <a:picLocks noChangeAspect="1"/>
          </p:cNvPicPr>
          <p:nvPr/>
        </p:nvPicPr>
        <p:blipFill>
          <a:blip r:embed="rId3"/>
          <a:stretch>
            <a:fillRect/>
          </a:stretch>
        </p:blipFill>
        <p:spPr>
          <a:xfrm>
            <a:off x="4863041" y="4741563"/>
            <a:ext cx="7153939" cy="1441879"/>
          </a:xfrm>
          <a:prstGeom prst="rect">
            <a:avLst/>
          </a:prstGeom>
        </p:spPr>
      </p:pic>
      <p:pic>
        <p:nvPicPr>
          <p:cNvPr id="7" name="Picture 6">
            <a:extLst>
              <a:ext uri="{FF2B5EF4-FFF2-40B4-BE49-F238E27FC236}">
                <a16:creationId xmlns:a16="http://schemas.microsoft.com/office/drawing/2014/main" id="{AD65FCDE-439D-B29B-657C-4AEB08AF795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78761" y="2521138"/>
            <a:ext cx="7138219" cy="3140914"/>
          </a:xfrm>
          <a:prstGeom prst="rect">
            <a:avLst/>
          </a:prstGeom>
        </p:spPr>
      </p:pic>
      <p:sp>
        <p:nvSpPr>
          <p:cNvPr id="9" name="Text Placeholder 8">
            <a:extLst>
              <a:ext uri="{FF2B5EF4-FFF2-40B4-BE49-F238E27FC236}">
                <a16:creationId xmlns:a16="http://schemas.microsoft.com/office/drawing/2014/main" id="{D414E040-9853-6129-ADEE-89D229B14CB8}"/>
              </a:ext>
            </a:extLst>
          </p:cNvPr>
          <p:cNvSpPr>
            <a:spLocks noGrp="1"/>
          </p:cNvSpPr>
          <p:nvPr>
            <p:ph type="body" sz="half" idx="2"/>
          </p:nvPr>
        </p:nvSpPr>
        <p:spPr>
          <a:xfrm>
            <a:off x="182880" y="394868"/>
            <a:ext cx="11521545" cy="448699"/>
          </a:xfrm>
        </p:spPr>
        <p:txBody>
          <a:bodyPr>
            <a:normAutofit/>
          </a:bodyPr>
          <a:lstStyle/>
          <a:p>
            <a:r>
              <a:rPr lang="en-US" sz="2600" dirty="0"/>
              <a:t>CENTER FOR AI EXCELLENCE AND IT INFRASTRUCTURE UPGRADE</a:t>
            </a:r>
          </a:p>
        </p:txBody>
      </p:sp>
      <p:sp>
        <p:nvSpPr>
          <p:cNvPr id="23" name="Text Placeholder 22">
            <a:extLst>
              <a:ext uri="{FF2B5EF4-FFF2-40B4-BE49-F238E27FC236}">
                <a16:creationId xmlns:a16="http://schemas.microsoft.com/office/drawing/2014/main" id="{DD32AD6E-57DB-A6C9-72D6-C035AC24C722}"/>
              </a:ext>
            </a:extLst>
          </p:cNvPr>
          <p:cNvSpPr>
            <a:spLocks noGrp="1"/>
          </p:cNvSpPr>
          <p:nvPr>
            <p:ph type="body" sz="half" idx="13"/>
          </p:nvPr>
        </p:nvSpPr>
        <p:spPr>
          <a:xfrm>
            <a:off x="281609" y="1329316"/>
            <a:ext cx="11628782" cy="899022"/>
          </a:xfrm>
        </p:spPr>
        <p:txBody>
          <a:bodyPr>
            <a:noAutofit/>
          </a:bodyPr>
          <a:lstStyle/>
          <a:p>
            <a:pPr marL="0" marR="0">
              <a:lnSpc>
                <a:spcPct val="107000"/>
              </a:lnSpc>
              <a:spcBef>
                <a:spcPts val="0"/>
              </a:spcBef>
              <a:spcAft>
                <a:spcPts val="800"/>
              </a:spcAft>
            </a:pPr>
            <a:r>
              <a:rPr lang="en-US" sz="1600" b="1" kern="100" dirty="0">
                <a:effectLst/>
                <a:ea typeface="Calibri" panose="020F0502020204030204" pitchFamily="34" charset="0"/>
              </a:rPr>
              <a:t>THE NEED: </a:t>
            </a:r>
            <a:r>
              <a:rPr lang="en-US" sz="1600" kern="100" dirty="0">
                <a:effectLst/>
                <a:ea typeface="Calibri" panose="020F0502020204030204" pitchFamily="34" charset="0"/>
              </a:rPr>
              <a:t>The field of artificial intelligence (AI) is rapidly evolving and UofL is positioning Kentucky to be a national leader in the space. </a:t>
            </a:r>
            <a:r>
              <a:rPr lang="en-US" sz="1600" kern="100" dirty="0">
                <a:ea typeface="Calibri" panose="020F0502020204030204" pitchFamily="34" charset="0"/>
              </a:rPr>
              <a:t>A dedicated center and infrastructure improvements will support the development and growth of AI in student success, research, innovation and economic development.  </a:t>
            </a:r>
            <a:endParaRPr lang="en-US" sz="1600" kern="100" dirty="0">
              <a:effectLst/>
              <a:ea typeface="Calibri" panose="020F0502020204030204" pitchFamily="34" charset="0"/>
            </a:endParaRPr>
          </a:p>
        </p:txBody>
      </p:sp>
      <p:sp>
        <p:nvSpPr>
          <p:cNvPr id="30" name="TextBox 29">
            <a:extLst>
              <a:ext uri="{FF2B5EF4-FFF2-40B4-BE49-F238E27FC236}">
                <a16:creationId xmlns:a16="http://schemas.microsoft.com/office/drawing/2014/main" id="{E5345A0A-9048-D1A8-FF48-B7DD0B8AC05A}"/>
              </a:ext>
            </a:extLst>
          </p:cNvPr>
          <p:cNvSpPr txBox="1"/>
          <p:nvPr/>
        </p:nvSpPr>
        <p:spPr>
          <a:xfrm>
            <a:off x="281609" y="2428568"/>
            <a:ext cx="4408786" cy="3754874"/>
          </a:xfrm>
          <a:prstGeom prst="rect">
            <a:avLst/>
          </a:prstGeom>
          <a:noFill/>
        </p:spPr>
        <p:txBody>
          <a:bodyPr wrap="square" lIns="274320" rtlCol="0">
            <a:spAutoFit/>
          </a:bodyPr>
          <a:lstStyle/>
          <a:p>
            <a:pPr marL="171450" marR="0" indent="-171450">
              <a:spcBef>
                <a:spcPts val="0"/>
              </a:spcBef>
              <a:spcAft>
                <a:spcPts val="0"/>
              </a:spcAft>
              <a:buFont typeface="Arial" panose="020B0604020202020204" pitchFamily="34" charset="0"/>
              <a:buChar char="•"/>
            </a:pPr>
            <a:r>
              <a:rPr lang="en-US" sz="1400" kern="100" dirty="0">
                <a:latin typeface="Arial" panose="020B0604020202020204" pitchFamily="34" charset="0"/>
                <a:ea typeface="Calibri" panose="020F0502020204030204" pitchFamily="34" charset="0"/>
                <a:cs typeface="Arial" panose="020B0604020202020204" pitchFamily="34" charset="0"/>
              </a:rPr>
              <a:t>Creates the Center for AI Excellence which will provide students with personalized AI tools, AI-driven concierge service, tailored advising and student support chatbots and training programs to enhance students’ AI skills</a:t>
            </a:r>
          </a:p>
          <a:p>
            <a:pPr marL="171450" marR="0" indent="-171450">
              <a:spcBef>
                <a:spcPts val="0"/>
              </a:spcBef>
              <a:spcAft>
                <a:spcPts val="0"/>
              </a:spcAft>
              <a:buFont typeface="Arial" panose="020B0604020202020204" pitchFamily="34" charset="0"/>
              <a:buChar char="•"/>
            </a:pPr>
            <a:endParaRPr lang="en-US" sz="1400" kern="100" dirty="0">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0"/>
              </a:spcBef>
              <a:spcAft>
                <a:spcPts val="0"/>
              </a:spcAft>
              <a:buFont typeface="Arial" panose="020B0604020202020204" pitchFamily="34" charset="0"/>
              <a:buChar char="•"/>
            </a:pPr>
            <a:r>
              <a:rPr lang="en-US" sz="1400" kern="100" dirty="0">
                <a:latin typeface="Arial" panose="020B0604020202020204" pitchFamily="34" charset="0"/>
                <a:ea typeface="Calibri" panose="020F0502020204030204" pitchFamily="34" charset="0"/>
                <a:cs typeface="Arial" panose="020B0604020202020204" pitchFamily="34" charset="0"/>
              </a:rPr>
              <a:t>Serves as a state resource for AI in the areas of data privacy and security, economic development, healthcare, training and research </a:t>
            </a:r>
          </a:p>
          <a:p>
            <a:pPr marL="171450" marR="0" indent="-171450">
              <a:spcBef>
                <a:spcPts val="0"/>
              </a:spcBef>
              <a:spcAft>
                <a:spcPts val="0"/>
              </a:spcAft>
              <a:buFont typeface="Arial" panose="020B0604020202020204" pitchFamily="34" charset="0"/>
              <a:buChar char="•"/>
            </a:pPr>
            <a:endParaRPr lang="en-US" sz="1400" kern="100" dirty="0">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0"/>
              </a:spcBef>
              <a:spcAft>
                <a:spcPts val="0"/>
              </a:spcAft>
              <a:buFont typeface="Arial" panose="020B0604020202020204" pitchFamily="34" charset="0"/>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Improves infrastructure:</a:t>
            </a:r>
          </a:p>
          <a:p>
            <a:pPr marL="628650" lvl="1" indent="-171450">
              <a:buFont typeface="Arial" panose="020B0604020202020204" pitchFamily="34" charset="0"/>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Data Center update</a:t>
            </a:r>
          </a:p>
          <a:p>
            <a:pPr marL="628650" lvl="1" indent="-171450">
              <a:buFont typeface="Arial" panose="020B0604020202020204" pitchFamily="34" charset="0"/>
              <a:buChar char="•"/>
            </a:pPr>
            <a:r>
              <a:rPr lang="en-US" sz="1400" kern="100" dirty="0">
                <a:latin typeface="Arial" panose="020B0604020202020204" pitchFamily="34" charset="0"/>
                <a:ea typeface="Calibri" panose="020F0502020204030204" pitchFamily="34" charset="0"/>
                <a:cs typeface="Arial" panose="020B0604020202020204" pitchFamily="34" charset="0"/>
              </a:rPr>
              <a:t>Networking system enhancements</a:t>
            </a:r>
          </a:p>
          <a:p>
            <a:pPr marL="628650" lvl="1" indent="-171450">
              <a:buFont typeface="Arial" panose="020B0604020202020204" pitchFamily="34" charset="0"/>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Computer processing</a:t>
            </a:r>
            <a:r>
              <a:rPr lang="en-US" sz="1400" kern="100" dirty="0">
                <a:latin typeface="Arial" panose="020B0604020202020204" pitchFamily="34" charset="0"/>
                <a:ea typeface="Calibri" panose="020F0502020204030204" pitchFamily="34" charset="0"/>
                <a:cs typeface="Arial" panose="020B0604020202020204" pitchFamily="34" charset="0"/>
              </a:rPr>
              <a:t> system and storage enhancements</a:t>
            </a:r>
          </a:p>
          <a:p>
            <a:pPr marL="628650" lvl="1" indent="-171450">
              <a:buFont typeface="Arial" panose="020B0604020202020204" pitchFamily="34" charset="0"/>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Security and firewall infrastructure enhancements</a:t>
            </a:r>
          </a:p>
        </p:txBody>
      </p:sp>
      <p:sp>
        <p:nvSpPr>
          <p:cNvPr id="2" name="Rectangle 1">
            <a:extLst>
              <a:ext uri="{FF2B5EF4-FFF2-40B4-BE49-F238E27FC236}">
                <a16:creationId xmlns:a16="http://schemas.microsoft.com/office/drawing/2014/main" id="{0C299F64-6DC2-F0CA-BE1C-0774C236D14D}"/>
              </a:ext>
            </a:extLst>
          </p:cNvPr>
          <p:cNvSpPr/>
          <p:nvPr/>
        </p:nvSpPr>
        <p:spPr>
          <a:xfrm flipV="1">
            <a:off x="4878762" y="2485513"/>
            <a:ext cx="7138219"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1" name="Rectangle 30">
            <a:extLst>
              <a:ext uri="{FF2B5EF4-FFF2-40B4-BE49-F238E27FC236}">
                <a16:creationId xmlns:a16="http://schemas.microsoft.com/office/drawing/2014/main" id="{46DE2718-7E7A-6C33-FFC0-30884E1694FF}"/>
              </a:ext>
            </a:extLst>
          </p:cNvPr>
          <p:cNvSpPr/>
          <p:nvPr/>
        </p:nvSpPr>
        <p:spPr>
          <a:xfrm>
            <a:off x="8203263" y="5581276"/>
            <a:ext cx="3813717" cy="6021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184188F-EEFE-0606-50FC-706E39ACAF68}"/>
              </a:ext>
            </a:extLst>
          </p:cNvPr>
          <p:cNvSpPr txBox="1"/>
          <p:nvPr/>
        </p:nvSpPr>
        <p:spPr>
          <a:xfrm>
            <a:off x="8515450" y="5724344"/>
            <a:ext cx="350153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Projected budget: $</a:t>
            </a:r>
            <a:r>
              <a:rPr lang="en-US" altLang="en-US" b="1" dirty="0">
                <a:solidFill>
                  <a:schemeClr val="bg1"/>
                </a:solidFill>
                <a:latin typeface="Arial" panose="020B0604020202020204" pitchFamily="34" charset="0"/>
                <a:ea typeface="Calibri" panose="020F0502020204030204" pitchFamily="34" charset="0"/>
                <a:cs typeface="Arial" panose="020B0604020202020204" pitchFamily="34" charset="0"/>
              </a:rPr>
              <a:t>75</a:t>
            </a:r>
            <a:r>
              <a:rPr kumimoji="0" lang="en-US" altLang="en-US" sz="1800" b="1"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 million</a:t>
            </a:r>
            <a:endParaRPr kumimoji="0" lang="en-US" altLang="en-US" sz="1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26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A0D8A20A-C6A1-86B3-9165-E69F6E80573E}"/>
              </a:ext>
            </a:extLst>
          </p:cNvPr>
          <p:cNvPicPr>
            <a:picLocks noChangeAspect="1"/>
          </p:cNvPicPr>
          <p:nvPr/>
        </p:nvPicPr>
        <p:blipFill>
          <a:blip r:embed="rId4"/>
          <a:stretch>
            <a:fillRect/>
          </a:stretch>
        </p:blipFill>
        <p:spPr>
          <a:xfrm>
            <a:off x="4863041" y="4741563"/>
            <a:ext cx="7153939" cy="1441879"/>
          </a:xfrm>
          <a:prstGeom prst="rect">
            <a:avLst/>
          </a:prstGeom>
        </p:spPr>
      </p:pic>
      <p:pic>
        <p:nvPicPr>
          <p:cNvPr id="5" name="Picture 4" descr="A building with a large brick building&#10;&#10;AI-generated content may be incorrect.">
            <a:extLst>
              <a:ext uri="{FF2B5EF4-FFF2-40B4-BE49-F238E27FC236}">
                <a16:creationId xmlns:a16="http://schemas.microsoft.com/office/drawing/2014/main" id="{042497F1-6B48-DE55-1624-9BEC046556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6701" y="2529638"/>
            <a:ext cx="4870279" cy="3189321"/>
          </a:xfrm>
          <a:prstGeom prst="rect">
            <a:avLst/>
          </a:prstGeom>
        </p:spPr>
      </p:pic>
      <p:sp>
        <p:nvSpPr>
          <p:cNvPr id="9" name="Text Placeholder 8">
            <a:extLst>
              <a:ext uri="{FF2B5EF4-FFF2-40B4-BE49-F238E27FC236}">
                <a16:creationId xmlns:a16="http://schemas.microsoft.com/office/drawing/2014/main" id="{6746D4D2-F7D3-62F1-2F81-3647A668EF4A}"/>
              </a:ext>
            </a:extLst>
          </p:cNvPr>
          <p:cNvSpPr>
            <a:spLocks noGrp="1"/>
          </p:cNvSpPr>
          <p:nvPr>
            <p:ph type="body" sz="half" idx="2"/>
          </p:nvPr>
        </p:nvSpPr>
        <p:spPr>
          <a:xfrm>
            <a:off x="182880" y="394868"/>
            <a:ext cx="11521545" cy="448699"/>
          </a:xfrm>
        </p:spPr>
        <p:txBody>
          <a:bodyPr>
            <a:noAutofit/>
          </a:bodyPr>
          <a:lstStyle/>
          <a:p>
            <a:pPr marL="0" marR="0">
              <a:lnSpc>
                <a:spcPct val="107000"/>
              </a:lnSpc>
              <a:spcBef>
                <a:spcPts val="0"/>
              </a:spcBef>
              <a:spcAft>
                <a:spcPts val="800"/>
              </a:spcAft>
            </a:pPr>
            <a:r>
              <a:rPr lang="en-US" sz="2600" kern="100" dirty="0">
                <a:effectLst/>
                <a:ea typeface="Calibri" panose="020F0502020204030204" pitchFamily="34" charset="0"/>
              </a:rPr>
              <a:t>RENOVATION OF MITC (STUDENT HEALTH CENTER &amp; OPERATIONS)</a:t>
            </a:r>
          </a:p>
        </p:txBody>
      </p:sp>
      <p:sp>
        <p:nvSpPr>
          <p:cNvPr id="23" name="Text Placeholder 22">
            <a:extLst>
              <a:ext uri="{FF2B5EF4-FFF2-40B4-BE49-F238E27FC236}">
                <a16:creationId xmlns:a16="http://schemas.microsoft.com/office/drawing/2014/main" id="{E6981D50-FECE-59B3-483C-BA5DD3E4AC86}"/>
              </a:ext>
            </a:extLst>
          </p:cNvPr>
          <p:cNvSpPr>
            <a:spLocks noGrp="1"/>
          </p:cNvSpPr>
          <p:nvPr>
            <p:ph type="body" sz="half" idx="13"/>
          </p:nvPr>
        </p:nvSpPr>
        <p:spPr>
          <a:xfrm>
            <a:off x="281609" y="1329316"/>
            <a:ext cx="11628782" cy="899022"/>
          </a:xfrm>
        </p:spPr>
        <p:txBody>
          <a:bodyPr>
            <a:noAutofit/>
          </a:bodyPr>
          <a:lstStyle/>
          <a:p>
            <a:pPr>
              <a:lnSpc>
                <a:spcPct val="107000"/>
              </a:lnSpc>
              <a:spcBef>
                <a:spcPts val="0"/>
              </a:spcBef>
              <a:spcAft>
                <a:spcPts val="800"/>
              </a:spcAft>
            </a:pPr>
            <a:r>
              <a:rPr lang="en-US" sz="1600" b="1" kern="100" dirty="0">
                <a:effectLst/>
                <a:ea typeface="Calibri" panose="020F0502020204030204" pitchFamily="34" charset="0"/>
              </a:rPr>
              <a:t>THE NEED: </a:t>
            </a:r>
            <a:r>
              <a:rPr kumimoji="0" lang="en-US" sz="1600" b="0" u="none" strike="noStrike" kern="1200" cap="none" spc="0" normalizeH="0" baseline="0" noProof="0" dirty="0">
                <a:ln>
                  <a:noFill/>
                </a:ln>
                <a:solidFill>
                  <a:sysClr val="windowText" lastClr="000000"/>
                </a:solidFill>
                <a:effectLst/>
                <a:uLnTx/>
                <a:uFillTx/>
              </a:rPr>
              <a:t>To learn at their best, students need to be physically and mentally healthy. UofL student responses to a national health assessment support providing physical and mental health support services in one centrally located campus center. Seventy-three percent of students reported visiting a medical provider in the last year, and 54% reported receiving mental health services. </a:t>
            </a:r>
          </a:p>
          <a:p>
            <a:pPr>
              <a:lnSpc>
                <a:spcPct val="107000"/>
              </a:lnSpc>
              <a:spcBef>
                <a:spcPts val="0"/>
              </a:spcBef>
              <a:spcAft>
                <a:spcPts val="800"/>
              </a:spcAft>
            </a:pPr>
            <a:endParaRPr lang="en-US" sz="1400" kern="100" dirty="0">
              <a:effectLst/>
              <a:ea typeface="Calibri" panose="020F0502020204030204" pitchFamily="34" charset="0"/>
            </a:endParaRPr>
          </a:p>
        </p:txBody>
      </p:sp>
      <p:sp>
        <p:nvSpPr>
          <p:cNvPr id="30" name="TextBox 29">
            <a:extLst>
              <a:ext uri="{FF2B5EF4-FFF2-40B4-BE49-F238E27FC236}">
                <a16:creationId xmlns:a16="http://schemas.microsoft.com/office/drawing/2014/main" id="{67498B1E-2FD6-60D3-40C0-0728D0887EF2}"/>
              </a:ext>
            </a:extLst>
          </p:cNvPr>
          <p:cNvSpPr txBox="1"/>
          <p:nvPr/>
        </p:nvSpPr>
        <p:spPr>
          <a:xfrm>
            <a:off x="281608" y="2508372"/>
            <a:ext cx="3950150" cy="3108543"/>
          </a:xfrm>
          <a:prstGeom prst="rect">
            <a:avLst/>
          </a:prstGeom>
          <a:noFill/>
        </p:spPr>
        <p:txBody>
          <a:bodyPr wrap="square" lIns="274320" rtlCol="0">
            <a:spAutoFit/>
          </a:bodyPr>
          <a:lstStyle/>
          <a:p>
            <a:pPr marL="514350" marR="0" indent="-285750">
              <a:spcBef>
                <a:spcPts val="0"/>
              </a:spcBef>
              <a:spcAft>
                <a:spcPts val="0"/>
              </a:spcAft>
              <a:buFont typeface="Arial" panose="020B0604020202020204" pitchFamily="34" charset="0"/>
              <a:buChar char="•"/>
            </a:pPr>
            <a:r>
              <a:rPr lang="en-US" sz="1400" kern="100" dirty="0">
                <a:latin typeface="Arial" panose="020B0604020202020204" pitchFamily="34" charset="0"/>
                <a:ea typeface="Calibri" panose="020F0502020204030204" pitchFamily="34" charset="0"/>
                <a:cs typeface="Arial" panose="020B0604020202020204" pitchFamily="34" charset="0"/>
              </a:rPr>
              <a:t>Makes all</a:t>
            </a:r>
            <a:r>
              <a:rPr lang="en-US" sz="1400" kern="100" dirty="0">
                <a:effectLst/>
                <a:latin typeface="Arial" panose="020B0604020202020204" pitchFamily="34" charset="0"/>
                <a:ea typeface="Calibri" panose="020F0502020204030204" pitchFamily="34" charset="0"/>
                <a:cs typeface="Arial" panose="020B0604020202020204" pitchFamily="34" charset="0"/>
              </a:rPr>
              <a:t> student health services easily accessible at one stop</a:t>
            </a:r>
          </a:p>
          <a:p>
            <a:pPr marL="514350" marR="0" indent="-285750">
              <a:spcBef>
                <a:spcPts val="0"/>
              </a:spcBef>
              <a:spcAft>
                <a:spcPts val="0"/>
              </a:spcAft>
              <a:buFont typeface="Arial" panose="020B0604020202020204" pitchFamily="34" charset="0"/>
              <a:buChar char="•"/>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514350" marR="0" indent="-285750">
              <a:spcBef>
                <a:spcPts val="0"/>
              </a:spcBef>
              <a:spcAft>
                <a:spcPts val="0"/>
              </a:spcAft>
              <a:buFont typeface="Arial" panose="020B0604020202020204" pitchFamily="34" charset="0"/>
              <a:buChar char="•"/>
            </a:pPr>
            <a:r>
              <a:rPr lang="en-US" sz="1400" kern="100" dirty="0">
                <a:latin typeface="Arial" panose="020B0604020202020204" pitchFamily="34" charset="0"/>
                <a:ea typeface="Calibri" panose="020F0502020204030204" pitchFamily="34" charset="0"/>
                <a:cs typeface="Arial" panose="020B0604020202020204" pitchFamily="34" charset="0"/>
              </a:rPr>
              <a:t>Removes logistical barriers, such as inconvenient campus location, that students say affects their willingness to seek medical help when needed</a:t>
            </a:r>
          </a:p>
          <a:p>
            <a:pPr marL="514350" marR="0" indent="-285750">
              <a:spcBef>
                <a:spcPts val="0"/>
              </a:spcBef>
              <a:spcAft>
                <a:spcPts val="0"/>
              </a:spcAft>
              <a:buFont typeface="Arial" panose="020B0604020202020204" pitchFamily="34" charset="0"/>
              <a:buChar char="•"/>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5143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Consolidates several additional operations functions (human resources, information technology, finance support) closer to students, faculty and staff</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514350" marR="0" indent="-285750">
              <a:spcBef>
                <a:spcPts val="0"/>
              </a:spcBef>
              <a:spcAft>
                <a:spcPts val="0"/>
              </a:spcAft>
              <a:buFont typeface="Arial" panose="020B0604020202020204" pitchFamily="34" charset="0"/>
              <a:buChar char="•"/>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4D81F49-779A-51B1-C71D-6FF2CFEE4AD7}"/>
              </a:ext>
            </a:extLst>
          </p:cNvPr>
          <p:cNvSpPr/>
          <p:nvPr/>
        </p:nvSpPr>
        <p:spPr>
          <a:xfrm>
            <a:off x="8203263" y="5581276"/>
            <a:ext cx="3813717" cy="6021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endParaRPr lang="en-US"/>
          </a:p>
        </p:txBody>
      </p:sp>
      <p:sp>
        <p:nvSpPr>
          <p:cNvPr id="29" name="TextBox 28">
            <a:extLst>
              <a:ext uri="{FF2B5EF4-FFF2-40B4-BE49-F238E27FC236}">
                <a16:creationId xmlns:a16="http://schemas.microsoft.com/office/drawing/2014/main" id="{4171CEAE-384E-1855-6C52-1753A8A2046B}"/>
              </a:ext>
            </a:extLst>
          </p:cNvPr>
          <p:cNvSpPr txBox="1"/>
          <p:nvPr/>
        </p:nvSpPr>
        <p:spPr>
          <a:xfrm>
            <a:off x="8363050" y="5697693"/>
            <a:ext cx="6098582"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Projected budget: $40 million</a:t>
            </a:r>
            <a:endParaRPr kumimoji="0" lang="en-US" altLang="en-US" sz="1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CB80867-7921-05C1-EECD-B75C7AEE5469}"/>
              </a:ext>
            </a:extLst>
          </p:cNvPr>
          <p:cNvSpPr/>
          <p:nvPr/>
        </p:nvSpPr>
        <p:spPr>
          <a:xfrm flipV="1">
            <a:off x="4878761" y="2485513"/>
            <a:ext cx="7138219"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    </a:t>
            </a:r>
          </a:p>
        </p:txBody>
      </p:sp>
      <p:pic>
        <p:nvPicPr>
          <p:cNvPr id="10" name="Picture 9" descr="A blueprint of a building&#10;&#10;AI-generated content may be incorrect.">
            <a:extLst>
              <a:ext uri="{FF2B5EF4-FFF2-40B4-BE49-F238E27FC236}">
                <a16:creationId xmlns:a16="http://schemas.microsoft.com/office/drawing/2014/main" id="{82268BEF-2025-EBC7-0C74-B84C2B9024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2086" y="2529638"/>
            <a:ext cx="4052933" cy="2652774"/>
          </a:xfrm>
          <a:prstGeom prst="rect">
            <a:avLst/>
          </a:prstGeom>
        </p:spPr>
      </p:pic>
    </p:spTree>
    <p:extLst>
      <p:ext uri="{BB962C8B-B14F-4D97-AF65-F5344CB8AC3E}">
        <p14:creationId xmlns:p14="http://schemas.microsoft.com/office/powerpoint/2010/main" val="456207300"/>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B3BF24A5-1355-63A8-CE4A-8DC2586FED20}"/>
              </a:ext>
            </a:extLst>
          </p:cNvPr>
          <p:cNvPicPr>
            <a:picLocks noChangeAspect="1"/>
          </p:cNvPicPr>
          <p:nvPr/>
        </p:nvPicPr>
        <p:blipFill>
          <a:blip r:embed="rId4"/>
          <a:stretch>
            <a:fillRect/>
          </a:stretch>
        </p:blipFill>
        <p:spPr>
          <a:xfrm>
            <a:off x="4863042" y="4741563"/>
            <a:ext cx="7153939" cy="1441879"/>
          </a:xfrm>
          <a:prstGeom prst="rect">
            <a:avLst/>
          </a:prstGeom>
        </p:spPr>
      </p:pic>
      <p:pic>
        <p:nvPicPr>
          <p:cNvPr id="27" name="Picture Placeholder 26">
            <a:extLst>
              <a:ext uri="{FF2B5EF4-FFF2-40B4-BE49-F238E27FC236}">
                <a16:creationId xmlns:a16="http://schemas.microsoft.com/office/drawing/2014/main" id="{9BEFA3E4-BA5C-14F1-1053-9B2042FE2354}"/>
              </a:ext>
            </a:extLst>
          </p:cNvPr>
          <p:cNvPicPr preferRelativeResize="0">
            <a:picLocks noGrp="1"/>
          </p:cNvPicPr>
          <p:nvPr>
            <p:ph type="pic" idx="1"/>
          </p:nvPr>
        </p:nvPicPr>
        <p:blipFill>
          <a:blip r:embed="rId5" cstate="screen">
            <a:extLst>
              <a:ext uri="{28A0092B-C50C-407E-A947-70E740481C1C}">
                <a14:useLocalDpi xmlns:a14="http://schemas.microsoft.com/office/drawing/2010/main"/>
              </a:ext>
            </a:extLst>
          </a:blip>
          <a:srcRect/>
          <a:stretch/>
        </p:blipFill>
        <p:spPr>
          <a:xfrm>
            <a:off x="4878762" y="2494845"/>
            <a:ext cx="7138219" cy="3202848"/>
          </a:xfrm>
        </p:spPr>
      </p:pic>
      <p:sp>
        <p:nvSpPr>
          <p:cNvPr id="9" name="Text Placeholder 8">
            <a:extLst>
              <a:ext uri="{FF2B5EF4-FFF2-40B4-BE49-F238E27FC236}">
                <a16:creationId xmlns:a16="http://schemas.microsoft.com/office/drawing/2014/main" id="{6746D4D2-F7D3-62F1-2F81-3647A668EF4A}"/>
              </a:ext>
            </a:extLst>
          </p:cNvPr>
          <p:cNvSpPr>
            <a:spLocks noGrp="1"/>
          </p:cNvSpPr>
          <p:nvPr>
            <p:ph type="body" sz="half" idx="2"/>
          </p:nvPr>
        </p:nvSpPr>
        <p:spPr>
          <a:xfrm>
            <a:off x="182880" y="394868"/>
            <a:ext cx="11521545" cy="448699"/>
          </a:xfrm>
        </p:spPr>
        <p:txBody>
          <a:bodyPr>
            <a:noAutofit/>
          </a:bodyPr>
          <a:lstStyle/>
          <a:p>
            <a:pPr>
              <a:lnSpc>
                <a:spcPct val="107000"/>
              </a:lnSpc>
              <a:spcBef>
                <a:spcPts val="0"/>
              </a:spcBef>
              <a:spcAft>
                <a:spcPts val="800"/>
              </a:spcAft>
            </a:pPr>
            <a:r>
              <a:rPr lang="en-US" sz="2600" kern="100" dirty="0">
                <a:effectLst/>
                <a:ea typeface="Calibri" panose="020F0502020204030204" pitchFamily="34" charset="0"/>
              </a:rPr>
              <a:t>CAMPUS INFRASTRUCTURE MODERNIZATION</a:t>
            </a:r>
          </a:p>
        </p:txBody>
      </p:sp>
      <p:sp>
        <p:nvSpPr>
          <p:cNvPr id="23" name="Text Placeholder 22">
            <a:extLst>
              <a:ext uri="{FF2B5EF4-FFF2-40B4-BE49-F238E27FC236}">
                <a16:creationId xmlns:a16="http://schemas.microsoft.com/office/drawing/2014/main" id="{E6981D50-FECE-59B3-483C-BA5DD3E4AC86}"/>
              </a:ext>
            </a:extLst>
          </p:cNvPr>
          <p:cNvSpPr>
            <a:spLocks noGrp="1"/>
          </p:cNvSpPr>
          <p:nvPr>
            <p:ph type="body" sz="half" idx="13"/>
          </p:nvPr>
        </p:nvSpPr>
        <p:spPr>
          <a:xfrm>
            <a:off x="281609" y="1329316"/>
            <a:ext cx="11628782" cy="899022"/>
          </a:xfrm>
        </p:spPr>
        <p:txBody>
          <a:bodyPr>
            <a:noAutofit/>
          </a:bodyPr>
          <a:lstStyle/>
          <a:p>
            <a:pPr>
              <a:lnSpc>
                <a:spcPct val="107000"/>
              </a:lnSpc>
              <a:spcBef>
                <a:spcPts val="0"/>
              </a:spcBef>
              <a:spcAft>
                <a:spcPts val="800"/>
              </a:spcAft>
            </a:pPr>
            <a:r>
              <a:rPr lang="en-US" sz="1600" b="1" kern="100" dirty="0">
                <a:effectLst/>
                <a:ea typeface="Calibri" panose="020F0502020204030204" pitchFamily="34" charset="0"/>
              </a:rPr>
              <a:t>THE NEED: </a:t>
            </a:r>
            <a:r>
              <a:rPr lang="en-US" sz="1600" kern="100" dirty="0">
                <a:effectLst/>
                <a:ea typeface="Calibri" panose="020F0502020204030204" pitchFamily="34" charset="0"/>
              </a:rPr>
              <a:t>Aging buildings on all three UofL campuses require long-overdue repairs and upgrades to ensure safety and improve the learning and research environment for students, faculty and staff. </a:t>
            </a:r>
          </a:p>
        </p:txBody>
      </p:sp>
      <p:sp>
        <p:nvSpPr>
          <p:cNvPr id="30" name="TextBox 29">
            <a:extLst>
              <a:ext uri="{FF2B5EF4-FFF2-40B4-BE49-F238E27FC236}">
                <a16:creationId xmlns:a16="http://schemas.microsoft.com/office/drawing/2014/main" id="{67498B1E-2FD6-60D3-40C0-0728D0887EF2}"/>
              </a:ext>
            </a:extLst>
          </p:cNvPr>
          <p:cNvSpPr txBox="1"/>
          <p:nvPr/>
        </p:nvSpPr>
        <p:spPr>
          <a:xfrm>
            <a:off x="281609" y="2428568"/>
            <a:ext cx="4408786" cy="3754874"/>
          </a:xfrm>
          <a:prstGeom prst="rect">
            <a:avLst/>
          </a:prstGeom>
          <a:noFill/>
        </p:spPr>
        <p:txBody>
          <a:bodyPr wrap="square" lIns="274320" rtlCol="0">
            <a:spAutoFit/>
          </a:bodyPr>
          <a:lstStyle/>
          <a:p>
            <a:pPr marL="514350" marR="0" indent="-285750">
              <a:spcBef>
                <a:spcPts val="0"/>
              </a:spcBef>
              <a:spcAft>
                <a:spcPts val="0"/>
              </a:spcAft>
              <a:buFont typeface="Arial" panose="020B0604020202020204" pitchFamily="34" charset="0"/>
              <a:buChar char="•"/>
            </a:pPr>
            <a:r>
              <a:rPr lang="en-US" sz="1400" kern="100" dirty="0">
                <a:latin typeface="Arial" panose="020B0604020202020204" pitchFamily="34" charset="0"/>
                <a:ea typeface="Calibri" panose="020F0502020204030204" pitchFamily="34" charset="0"/>
                <a:cs typeface="Arial" panose="020B0604020202020204" pitchFamily="34" charset="0"/>
              </a:rPr>
              <a:t>Builds upon the positive impacts of the current Asset Preservation Program</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514350" marR="0" indent="-285750">
              <a:spcBef>
                <a:spcPts val="0"/>
              </a:spcBef>
              <a:spcAft>
                <a:spcPts val="0"/>
              </a:spcAft>
              <a:buFont typeface="Arial" panose="020B0604020202020204" pitchFamily="34" charset="0"/>
              <a:buChar char="•"/>
            </a:pPr>
            <a:endParaRPr lang="en-US" sz="1400" kern="100" dirty="0">
              <a:latin typeface="Arial" panose="020B0604020202020204" pitchFamily="34" charset="0"/>
              <a:ea typeface="Calibri" panose="020F0502020204030204" pitchFamily="34" charset="0"/>
              <a:cs typeface="Arial" panose="020B0604020202020204" pitchFamily="34" charset="0"/>
            </a:endParaRPr>
          </a:p>
          <a:p>
            <a:pPr marL="514350" marR="0" indent="-285750">
              <a:spcBef>
                <a:spcPts val="0"/>
              </a:spcBef>
              <a:spcAft>
                <a:spcPts val="0"/>
              </a:spcAft>
              <a:buFont typeface="Arial" panose="020B0604020202020204" pitchFamily="34" charset="0"/>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Reinvigorates structures that have not been renovated in more than 30 years. Specific projects include:</a:t>
            </a:r>
          </a:p>
          <a:p>
            <a:pPr marL="971550" lvl="1" indent="-285750">
              <a:buFont typeface="Wingdings" pitchFamily="2"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Roof, flooring, window repair and replacement</a:t>
            </a:r>
          </a:p>
          <a:p>
            <a:pPr marL="971550" lvl="1" indent="-285750">
              <a:buFont typeface="Wingdings" pitchFamily="2"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Electrical, HVAC system upgrades</a:t>
            </a:r>
          </a:p>
          <a:p>
            <a:pPr marL="971550" lvl="1" indent="-285750">
              <a:buFont typeface="Wingdings" pitchFamily="2" charset="2"/>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Technology upgrades</a:t>
            </a:r>
          </a:p>
          <a:p>
            <a:pPr marL="971550" lvl="1" indent="-285750">
              <a:buFont typeface="Wingdings" pitchFamily="2" charset="2"/>
              <a:buChar char="§"/>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514350" marR="0" indent="-285750">
              <a:spcBef>
                <a:spcPts val="0"/>
              </a:spcBef>
              <a:spcAft>
                <a:spcPts val="0"/>
              </a:spcAft>
              <a:buFont typeface="Arial" panose="020B0604020202020204" pitchFamily="34" charset="0"/>
              <a:buChar char="•"/>
            </a:pPr>
            <a:r>
              <a:rPr lang="en-US" sz="1400" kern="100" dirty="0">
                <a:latin typeface="Arial" panose="020B0604020202020204" pitchFamily="34" charset="0"/>
                <a:ea typeface="Calibri" panose="020F0502020204030204" pitchFamily="34" charset="0"/>
                <a:cs typeface="Arial" panose="020B0604020202020204" pitchFamily="34" charset="0"/>
              </a:rPr>
              <a:t>R</a:t>
            </a:r>
            <a:r>
              <a:rPr lang="en-US" sz="1400" kern="100" dirty="0">
                <a:effectLst/>
                <a:latin typeface="Arial" panose="020B0604020202020204" pitchFamily="34" charset="0"/>
                <a:ea typeface="Calibri" panose="020F0502020204030204" pitchFamily="34" charset="0"/>
                <a:cs typeface="Arial" panose="020B0604020202020204" pitchFamily="34" charset="0"/>
              </a:rPr>
              <a:t>evitalizes facilities that aren’t equipped for modern teaching and research activities</a:t>
            </a:r>
          </a:p>
          <a:p>
            <a:pPr marL="514350" marR="0" indent="-285750">
              <a:spcBef>
                <a:spcPts val="0"/>
              </a:spcBef>
              <a:spcAft>
                <a:spcPts val="0"/>
              </a:spcAft>
              <a:buFont typeface="Arial" panose="020B0604020202020204" pitchFamily="34" charset="0"/>
              <a:buChar char="•"/>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514350" marR="0" indent="-285750">
              <a:spcBef>
                <a:spcPts val="0"/>
              </a:spcBef>
              <a:spcAft>
                <a:spcPts val="0"/>
              </a:spcAft>
              <a:buFont typeface="Arial" panose="020B0604020202020204" pitchFamily="34" charset="0"/>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Ensures the long-term viability and quality of facilities, reducing the need for costly new construction</a:t>
            </a:r>
          </a:p>
        </p:txBody>
      </p:sp>
      <p:sp>
        <p:nvSpPr>
          <p:cNvPr id="31" name="Rectangle 30">
            <a:extLst>
              <a:ext uri="{FF2B5EF4-FFF2-40B4-BE49-F238E27FC236}">
                <a16:creationId xmlns:a16="http://schemas.microsoft.com/office/drawing/2014/main" id="{44D81F49-779A-51B1-C71D-6FF2CFEE4AD7}"/>
              </a:ext>
            </a:extLst>
          </p:cNvPr>
          <p:cNvSpPr/>
          <p:nvPr/>
        </p:nvSpPr>
        <p:spPr>
          <a:xfrm>
            <a:off x="8203264" y="5581276"/>
            <a:ext cx="3813717" cy="6021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171CEAE-384E-1855-6C52-1753A8A2046B}"/>
              </a:ext>
            </a:extLst>
          </p:cNvPr>
          <p:cNvSpPr txBox="1"/>
          <p:nvPr/>
        </p:nvSpPr>
        <p:spPr>
          <a:xfrm>
            <a:off x="8363050" y="5697693"/>
            <a:ext cx="6098582"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Projected budget: $200 million</a:t>
            </a:r>
            <a:endParaRPr kumimoji="0" lang="en-US" altLang="en-US" sz="1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96F3017-89F9-5E64-524A-F1E1AB70FBC5}"/>
              </a:ext>
            </a:extLst>
          </p:cNvPr>
          <p:cNvSpPr/>
          <p:nvPr/>
        </p:nvSpPr>
        <p:spPr>
          <a:xfrm flipV="1">
            <a:off x="4878762" y="2485513"/>
            <a:ext cx="7138219"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77716530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gray background&#10;&#10;Description automatically generated">
            <a:extLst>
              <a:ext uri="{FF2B5EF4-FFF2-40B4-BE49-F238E27FC236}">
                <a16:creationId xmlns:a16="http://schemas.microsoft.com/office/drawing/2014/main" id="{72BC7983-5AD0-EC16-EA93-025D40CF00E4}"/>
              </a:ext>
            </a:extLst>
          </p:cNvPr>
          <p:cNvPicPr>
            <a:picLocks noChangeAspect="1"/>
          </p:cNvPicPr>
          <p:nvPr/>
        </p:nvPicPr>
        <p:blipFill>
          <a:blip r:embed="rId3"/>
          <a:stretch>
            <a:fillRect/>
          </a:stretch>
        </p:blipFill>
        <p:spPr>
          <a:xfrm>
            <a:off x="4863041" y="4741563"/>
            <a:ext cx="7153939" cy="1441879"/>
          </a:xfrm>
          <a:prstGeom prst="rect">
            <a:avLst/>
          </a:prstGeom>
        </p:spPr>
      </p:pic>
      <p:sp>
        <p:nvSpPr>
          <p:cNvPr id="9" name="Text Placeholder 8">
            <a:extLst>
              <a:ext uri="{FF2B5EF4-FFF2-40B4-BE49-F238E27FC236}">
                <a16:creationId xmlns:a16="http://schemas.microsoft.com/office/drawing/2014/main" id="{6746D4D2-F7D3-62F1-2F81-3647A668EF4A}"/>
              </a:ext>
            </a:extLst>
          </p:cNvPr>
          <p:cNvSpPr>
            <a:spLocks noGrp="1"/>
          </p:cNvSpPr>
          <p:nvPr>
            <p:ph type="body" sz="half" idx="2"/>
          </p:nvPr>
        </p:nvSpPr>
        <p:spPr>
          <a:xfrm>
            <a:off x="182880" y="394868"/>
            <a:ext cx="11521545" cy="448699"/>
          </a:xfrm>
        </p:spPr>
        <p:txBody>
          <a:bodyPr>
            <a:noAutofit/>
          </a:bodyPr>
          <a:lstStyle/>
          <a:p>
            <a:pPr marL="0" marR="0">
              <a:lnSpc>
                <a:spcPct val="107000"/>
              </a:lnSpc>
              <a:spcBef>
                <a:spcPts val="0"/>
              </a:spcBef>
              <a:spcAft>
                <a:spcPts val="800"/>
              </a:spcAft>
            </a:pPr>
            <a:r>
              <a:rPr lang="en-US" sz="2600" kern="100" dirty="0">
                <a:effectLst/>
                <a:ea typeface="Calibri" panose="020F0502020204030204" pitchFamily="34" charset="0"/>
              </a:rPr>
              <a:t>COLLEGE OF ARTS &amp; SCIENCES LAB AND CLASSROOM UPGRADE</a:t>
            </a:r>
          </a:p>
        </p:txBody>
      </p:sp>
      <p:sp>
        <p:nvSpPr>
          <p:cNvPr id="23" name="Text Placeholder 22">
            <a:extLst>
              <a:ext uri="{FF2B5EF4-FFF2-40B4-BE49-F238E27FC236}">
                <a16:creationId xmlns:a16="http://schemas.microsoft.com/office/drawing/2014/main" id="{E6981D50-FECE-59B3-483C-BA5DD3E4AC86}"/>
              </a:ext>
            </a:extLst>
          </p:cNvPr>
          <p:cNvSpPr>
            <a:spLocks noGrp="1"/>
          </p:cNvSpPr>
          <p:nvPr>
            <p:ph type="body" sz="half" idx="13"/>
          </p:nvPr>
        </p:nvSpPr>
        <p:spPr>
          <a:xfrm>
            <a:off x="281609" y="1329316"/>
            <a:ext cx="11628782" cy="899022"/>
          </a:xfrm>
        </p:spPr>
        <p:txBody>
          <a:bodyPr>
            <a:noAutofit/>
          </a:bodyPr>
          <a:lstStyle/>
          <a:p>
            <a:pPr marL="0" marR="0">
              <a:lnSpc>
                <a:spcPct val="107000"/>
              </a:lnSpc>
              <a:spcBef>
                <a:spcPts val="0"/>
              </a:spcBef>
              <a:spcAft>
                <a:spcPts val="800"/>
              </a:spcAft>
            </a:pPr>
            <a:r>
              <a:rPr lang="en-US" sz="1600" b="1" kern="100" dirty="0">
                <a:effectLst/>
                <a:ea typeface="Calibri" panose="020F0502020204030204" pitchFamily="34" charset="0"/>
              </a:rPr>
              <a:t>THE NEED: </a:t>
            </a:r>
            <a:r>
              <a:rPr lang="en-US" sz="1600" kern="100" dirty="0">
                <a:effectLst/>
                <a:ea typeface="Calibri" panose="020F0502020204030204" pitchFamily="34" charset="0"/>
              </a:rPr>
              <a:t>Twenty-first century learning requires updated facilities that not only attract students but also meet the needs and goals of the university mission. Renovation and upgrades to instructional laboratories, studios and student support areas in several critical academic buildings used by the College of Arts &amp; Sciences are vital to our students’ learning environment. </a:t>
            </a:r>
          </a:p>
        </p:txBody>
      </p:sp>
      <p:sp>
        <p:nvSpPr>
          <p:cNvPr id="30" name="TextBox 29">
            <a:extLst>
              <a:ext uri="{FF2B5EF4-FFF2-40B4-BE49-F238E27FC236}">
                <a16:creationId xmlns:a16="http://schemas.microsoft.com/office/drawing/2014/main" id="{67498B1E-2FD6-60D3-40C0-0728D0887EF2}"/>
              </a:ext>
            </a:extLst>
          </p:cNvPr>
          <p:cNvSpPr txBox="1"/>
          <p:nvPr/>
        </p:nvSpPr>
        <p:spPr>
          <a:xfrm>
            <a:off x="281609" y="2428568"/>
            <a:ext cx="4408786" cy="2677656"/>
          </a:xfrm>
          <a:prstGeom prst="rect">
            <a:avLst/>
          </a:prstGeom>
          <a:noFill/>
        </p:spPr>
        <p:txBody>
          <a:bodyPr wrap="square" lIns="274320" rtlCol="0">
            <a:spAutoFit/>
          </a:bodyPr>
          <a:lstStyle/>
          <a:p>
            <a:pPr marL="514350" marR="0" indent="-285750">
              <a:spcBef>
                <a:spcPts val="0"/>
              </a:spcBef>
              <a:spcAft>
                <a:spcPts val="0"/>
              </a:spcAft>
              <a:buFont typeface="Arial" panose="020B0604020202020204" pitchFamily="34" charset="0"/>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Reimagines classrooms and labs to accommodate larger classes, new teaching techniques and technology needs unavailable in older, dated buildings</a:t>
            </a:r>
          </a:p>
          <a:p>
            <a:pPr marL="514350" marR="0" indent="-285750">
              <a:spcBef>
                <a:spcPts val="0"/>
              </a:spcBef>
              <a:spcAft>
                <a:spcPts val="0"/>
              </a:spcAft>
              <a:buFont typeface="Arial" panose="020B0604020202020204" pitchFamily="34" charset="0"/>
              <a:buChar char="•"/>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514350" marR="0" indent="-285750">
              <a:spcBef>
                <a:spcPts val="0"/>
              </a:spcBef>
              <a:spcAft>
                <a:spcPts val="0"/>
              </a:spcAft>
              <a:buFont typeface="Arial" panose="020B0604020202020204" pitchFamily="34" charset="0"/>
              <a:buChar char="•"/>
            </a:pPr>
            <a:r>
              <a:rPr lang="en-US" sz="1400" kern="100" dirty="0">
                <a:latin typeface="Arial" panose="020B0604020202020204" pitchFamily="34" charset="0"/>
                <a:ea typeface="Calibri" panose="020F0502020204030204" pitchFamily="34" charset="0"/>
                <a:cs typeface="Arial" panose="020B0604020202020204" pitchFamily="34" charset="0"/>
              </a:rPr>
              <a:t>Assists with retention and recruitment of students, faculty and staff</a:t>
            </a:r>
            <a:br>
              <a:rPr lang="en-US" sz="1400" kern="100" dirty="0">
                <a:latin typeface="Arial" panose="020B0604020202020204" pitchFamily="34" charset="0"/>
                <a:ea typeface="Calibri" panose="020F0502020204030204" pitchFamily="34" charset="0"/>
                <a:cs typeface="Arial" panose="020B0604020202020204" pitchFamily="34" charset="0"/>
              </a:rPr>
            </a:br>
            <a:endParaRPr lang="en-US" sz="1400" kern="100" dirty="0">
              <a:latin typeface="Arial" panose="020B0604020202020204" pitchFamily="34" charset="0"/>
              <a:ea typeface="Calibri" panose="020F0502020204030204" pitchFamily="34" charset="0"/>
              <a:cs typeface="Arial" panose="020B0604020202020204" pitchFamily="34" charset="0"/>
            </a:endParaRPr>
          </a:p>
          <a:p>
            <a:pPr marL="514350" indent="-285750">
              <a:buFont typeface="Arial" panose="020B0604020202020204" pitchFamily="34" charset="0"/>
              <a:buChar char="•"/>
            </a:pPr>
            <a:r>
              <a:rPr lang="en-US" sz="1400" kern="100" dirty="0">
                <a:latin typeface="Arial" panose="020B0604020202020204" pitchFamily="34" charset="0"/>
                <a:ea typeface="Calibri" panose="020F0502020204030204" pitchFamily="34" charset="0"/>
                <a:cs typeface="Arial" panose="020B0604020202020204" pitchFamily="34" charset="0"/>
              </a:rPr>
              <a:t>Supports t</a:t>
            </a:r>
            <a:r>
              <a:rPr lang="en-US" sz="1400" kern="100" dirty="0">
                <a:effectLst/>
                <a:latin typeface="Arial" panose="020B0604020202020204" pitchFamily="34" charset="0"/>
                <a:ea typeface="Calibri" panose="020F0502020204030204" pitchFamily="34" charset="0"/>
                <a:cs typeface="Arial" panose="020B0604020202020204" pitchFamily="34" charset="0"/>
              </a:rPr>
              <a:t>he College of Arts and Sciences as the largest college</a:t>
            </a:r>
            <a:r>
              <a:rPr lang="en-US" sz="1400" kern="100" dirty="0">
                <a:latin typeface="Arial" panose="020B0604020202020204" pitchFamily="34" charset="0"/>
                <a:ea typeface="Calibri" panose="020F0502020204030204" pitchFamily="34" charset="0"/>
                <a:cs typeface="Arial" panose="020B0604020202020204" pitchFamily="34" charset="0"/>
              </a:rPr>
              <a:t> on campus</a:t>
            </a:r>
            <a:r>
              <a:rPr lang="en-US" sz="1400" kern="100" dirty="0">
                <a:effectLst/>
                <a:latin typeface="Arial" panose="020B0604020202020204" pitchFamily="34" charset="0"/>
                <a:ea typeface="Calibri" panose="020F0502020204030204" pitchFamily="34" charset="0"/>
                <a:cs typeface="Arial" panose="020B0604020202020204" pitchFamily="34" charset="0"/>
              </a:rPr>
              <a:t>, graduating more students than any other UofL school</a:t>
            </a:r>
          </a:p>
          <a:p>
            <a:pPr marL="514350" marR="0" indent="-285750">
              <a:spcBef>
                <a:spcPts val="0"/>
              </a:spcBef>
              <a:spcAft>
                <a:spcPts val="0"/>
              </a:spcAft>
              <a:buFont typeface="Arial" panose="020B0604020202020204" pitchFamily="34" charset="0"/>
              <a:buChar char="•"/>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8" name="Picture 6" descr="Lab">
            <a:extLst>
              <a:ext uri="{FF2B5EF4-FFF2-40B4-BE49-F238E27FC236}">
                <a16:creationId xmlns:a16="http://schemas.microsoft.com/office/drawing/2014/main" id="{B96C868C-E708-E79E-411F-6842090CEE5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8762" y="2531232"/>
            <a:ext cx="4084485" cy="27210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descr="Lab">
            <a:extLst>
              <a:ext uri="{FF2B5EF4-FFF2-40B4-BE49-F238E27FC236}">
                <a16:creationId xmlns:a16="http://schemas.microsoft.com/office/drawing/2014/main" id="{00B1E6FB-1160-8A56-8415-46FD54BF84B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56041" y="2531231"/>
            <a:ext cx="4753081" cy="31664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3BAA0D0-C03E-6ED4-7C36-3B20DBEBD93F}"/>
              </a:ext>
            </a:extLst>
          </p:cNvPr>
          <p:cNvSpPr/>
          <p:nvPr/>
        </p:nvSpPr>
        <p:spPr>
          <a:xfrm flipV="1">
            <a:off x="4878762" y="2485513"/>
            <a:ext cx="7138219"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1" name="Rectangle 30">
            <a:extLst>
              <a:ext uri="{FF2B5EF4-FFF2-40B4-BE49-F238E27FC236}">
                <a16:creationId xmlns:a16="http://schemas.microsoft.com/office/drawing/2014/main" id="{44D81F49-779A-51B1-C71D-6FF2CFEE4AD7}"/>
              </a:ext>
            </a:extLst>
          </p:cNvPr>
          <p:cNvSpPr/>
          <p:nvPr/>
        </p:nvSpPr>
        <p:spPr>
          <a:xfrm>
            <a:off x="8195405" y="5581276"/>
            <a:ext cx="3813717" cy="6021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171CEAE-384E-1855-6C52-1753A8A2046B}"/>
              </a:ext>
            </a:extLst>
          </p:cNvPr>
          <p:cNvSpPr txBox="1"/>
          <p:nvPr/>
        </p:nvSpPr>
        <p:spPr>
          <a:xfrm>
            <a:off x="8363050" y="5697693"/>
            <a:ext cx="365393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Projected budget: $100 million</a:t>
            </a:r>
            <a:endParaRPr kumimoji="0" lang="en-US" altLang="en-US" sz="1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721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 of L_custom">
      <a:dk1>
        <a:srgbClr val="000000"/>
      </a:dk1>
      <a:lt1>
        <a:srgbClr val="FFFFFF"/>
      </a:lt1>
      <a:dk2>
        <a:srgbClr val="AC0000"/>
      </a:dk2>
      <a:lt2>
        <a:srgbClr val="FFFFFF"/>
      </a:lt2>
      <a:accent1>
        <a:srgbClr val="000000"/>
      </a:accent1>
      <a:accent2>
        <a:srgbClr val="AC0000"/>
      </a:accent2>
      <a:accent3>
        <a:srgbClr val="A5A5A5"/>
      </a:accent3>
      <a:accent4>
        <a:srgbClr val="796C53"/>
      </a:accent4>
      <a:accent5>
        <a:srgbClr val="CA932F"/>
      </a:accent5>
      <a:accent6>
        <a:srgbClr val="D9C982"/>
      </a:accent6>
      <a:hlink>
        <a:srgbClr val="FFFFFF"/>
      </a:hlink>
      <a:folHlink>
        <a:srgbClr val="2625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algn="l">
          <a:defRPr b="1" i="0" dirty="0" smtClean="0">
            <a:solidFill>
              <a:schemeClr val="bg1"/>
            </a:solidFill>
            <a:latin typeface="Arial Narrow" panose="020B0604020202020204" pitchFamily="34" charset="0"/>
            <a:cs typeface="Arial Narrow" panose="020B0604020202020204" pitchFamily="34" charset="0"/>
          </a:defRPr>
        </a:defPPr>
      </a:lstStyle>
    </a:txDef>
  </a:objectDefaults>
  <a:extraClrSchemeLst/>
  <a:extLst>
    <a:ext uri="{05A4C25C-085E-4340-85A3-A5531E510DB2}">
      <thm15:themeFamily xmlns:thm15="http://schemas.microsoft.com/office/thememl/2012/main" name="Living Wage" id="{B87256E7-BFB4-4727-821B-2DB785CF6DD9}" vid="{FFD8C0F3-FB54-4DC2-BB21-E9D63F104E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20b8bbc-cae6-417f-beca-0b0ffdb50e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065B6EA639D24980F7FB6D1825DC61" ma:contentTypeVersion="14" ma:contentTypeDescription="Create a new document." ma:contentTypeScope="" ma:versionID="5b8ffed86cd8a970a99c05f1cfeb4512">
  <xsd:schema xmlns:xsd="http://www.w3.org/2001/XMLSchema" xmlns:xs="http://www.w3.org/2001/XMLSchema" xmlns:p="http://schemas.microsoft.com/office/2006/metadata/properties" xmlns:ns3="8858d12c-969b-4cf3-9988-60bebfa955f4" xmlns:ns4="e20b8bbc-cae6-417f-beca-0b0ffdb50e2b" targetNamespace="http://schemas.microsoft.com/office/2006/metadata/properties" ma:root="true" ma:fieldsID="e7e57777cc1eb2f1241bd2bc5f5fa71d" ns3:_="" ns4:_="">
    <xsd:import namespace="8858d12c-969b-4cf3-9988-60bebfa955f4"/>
    <xsd:import namespace="e20b8bbc-cae6-417f-beca-0b0ffdb50e2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58d12c-969b-4cf3-9988-60bebfa955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b8bbc-cae6-417f-beca-0b0ffdb50e2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1E4485-0D9B-4D35-86B2-8BEA9D57C5D3}">
  <ds:schemaRefs>
    <ds:schemaRef ds:uri="8858d12c-969b-4cf3-9988-60bebfa955f4"/>
    <ds:schemaRef ds:uri="http://purl.org/dc/elements/1.1/"/>
    <ds:schemaRef ds:uri="http://www.w3.org/XML/1998/namespace"/>
    <ds:schemaRef ds:uri="http://purl.org/dc/dcmitype/"/>
    <ds:schemaRef ds:uri="http://schemas.microsoft.com/office/2006/metadata/properties"/>
    <ds:schemaRef ds:uri="http://schemas.microsoft.com/office/2006/documentManagement/types"/>
    <ds:schemaRef ds:uri="e20b8bbc-cae6-417f-beca-0b0ffdb50e2b"/>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462F2BB-F823-4B9D-BE63-9AD9D4C4DA9A}">
  <ds:schemaRefs>
    <ds:schemaRef ds:uri="http://schemas.microsoft.com/sharepoint/v3/contenttype/forms"/>
  </ds:schemaRefs>
</ds:datastoreItem>
</file>

<file path=customXml/itemProps3.xml><?xml version="1.0" encoding="utf-8"?>
<ds:datastoreItem xmlns:ds="http://schemas.openxmlformats.org/officeDocument/2006/customXml" ds:itemID="{C2742C29-D3FE-4EBD-971A-BB4B5F631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58d12c-969b-4cf3-9988-60bebfa955f4"/>
    <ds:schemaRef ds:uri="e20b8bbc-cae6-417f-beca-0b0ffdb50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3486</TotalTime>
  <Words>924</Words>
  <Application>Microsoft Office PowerPoint</Application>
  <PresentationFormat>Widescreen</PresentationFormat>
  <Paragraphs>110</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 Narrow</vt:lpstr>
      <vt:lpstr>Calibri</vt:lpstr>
      <vt:lpstr>Helvetica</vt:lpstr>
      <vt:lpstr>Wingdings</vt:lpstr>
      <vt:lpstr>Office Theme</vt:lpstr>
      <vt:lpstr>1_Office Theme</vt:lpstr>
      <vt:lpstr> University of Louisville Capital Plan and Priorities 2026-28  Capital Planning Advisory Board July 9, 2025</vt:lpstr>
      <vt:lpstr>Appreciation of Current Capital-related Support</vt:lpstr>
      <vt:lpstr>UofL Capital Planning Process</vt:lpstr>
      <vt:lpstr>2026-28 Priority Requests</vt:lpstr>
      <vt:lpstr>PowerPoint Presentation</vt:lpstr>
      <vt:lpstr>PowerPoint Presentation</vt:lpstr>
      <vt:lpstr>PowerPoint Presentation</vt:lpstr>
      <vt:lpstr>PowerPoint Presentation</vt:lpstr>
      <vt:lpstr>PowerPoint Presentation</vt:lpstr>
      <vt:lpstr>Summary of Other Capital Projects</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2024-2030 CAPITAL PLAN</dc:title>
  <dc:creator>Tinnell, Maria</dc:creator>
  <cp:lastModifiedBy>Charlie Perusse</cp:lastModifiedBy>
  <cp:revision>33</cp:revision>
  <cp:lastPrinted>2025-06-17T17:54:15Z</cp:lastPrinted>
  <dcterms:created xsi:type="dcterms:W3CDTF">2023-07-11T15:27:42Z</dcterms:created>
  <dcterms:modified xsi:type="dcterms:W3CDTF">2025-07-01T14:13:06Z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0x01010082065B6EA639D24980F7FB6D1825DC61</vt:lpwstr>
  </property>
</Properties>
</file>