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88" r:id="rId3"/>
    <p:sldId id="301" r:id="rId4"/>
    <p:sldId id="261" r:id="rId5"/>
    <p:sldId id="302" r:id="rId6"/>
    <p:sldId id="303" r:id="rId7"/>
    <p:sldId id="286" r:id="rId8"/>
    <p:sldId id="3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63DE20B-2DEF-F2C2-B66C-725A167D7D69}" name="Cook, Jill (PERS)" initials="CJ(" userId="S::Jill.Cook@ky.gov::c13caf75-19a0-48ed-bd24-5ac9a16ea0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B000A5-FFE8-495A-B03C-C37A8AB2051E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08AF5F-D075-496D-BD58-19FBADC13655}">
      <dgm:prSet phldrT="[Text]" custT="1"/>
      <dgm:spPr/>
      <dgm:t>
        <a:bodyPr/>
        <a:lstStyle/>
        <a:p>
          <a:r>
            <a:rPr lang="en-US" sz="3600" b="1" dirty="0"/>
            <a:t>2026</a:t>
          </a:r>
        </a:p>
      </dgm:t>
    </dgm:pt>
    <dgm:pt modelId="{24B8E4B7-C26D-4D99-AE03-9B028B512642}" type="parTrans" cxnId="{CDC8276D-DC58-4135-A60B-B0415C7B3AC0}">
      <dgm:prSet/>
      <dgm:spPr/>
      <dgm:t>
        <a:bodyPr/>
        <a:lstStyle/>
        <a:p>
          <a:endParaRPr lang="en-US"/>
        </a:p>
      </dgm:t>
    </dgm:pt>
    <dgm:pt modelId="{C8CE7C19-8E9F-4DC2-B070-181C3D25AC54}" type="sibTrans" cxnId="{CDC8276D-DC58-4135-A60B-B0415C7B3AC0}">
      <dgm:prSet/>
      <dgm:spPr/>
      <dgm:t>
        <a:bodyPr/>
        <a:lstStyle/>
        <a:p>
          <a:endParaRPr lang="en-US"/>
        </a:p>
      </dgm:t>
    </dgm:pt>
    <dgm:pt modelId="{E786B830-F308-4524-BDD6-943392490BD6}">
      <dgm:prSet phldrT="[Text]" custT="1"/>
      <dgm:spPr/>
      <dgm:t>
        <a:bodyPr/>
        <a:lstStyle/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JUL-DEC</a:t>
          </a:r>
          <a:endParaRPr lang="en-US" sz="2400" b="0" kern="1200"/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- Release RFP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- Selection</a:t>
          </a:r>
        </a:p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- Finalize Contract</a:t>
          </a:r>
          <a:endParaRPr lang="en-US" sz="2400" b="0" kern="1200" dirty="0"/>
        </a:p>
      </dgm:t>
    </dgm:pt>
    <dgm:pt modelId="{3FBF4F19-2E7D-4A8B-AE4C-ACEE963601D1}" type="parTrans" cxnId="{E6FF2412-9899-4A4D-870C-07B85E15DA8A}">
      <dgm:prSet/>
      <dgm:spPr/>
      <dgm:t>
        <a:bodyPr/>
        <a:lstStyle/>
        <a:p>
          <a:endParaRPr lang="en-US"/>
        </a:p>
      </dgm:t>
    </dgm:pt>
    <dgm:pt modelId="{1B9EFB3C-80F1-4212-91DE-8B0FFD7F3A4B}" type="sibTrans" cxnId="{E6FF2412-9899-4A4D-870C-07B85E15DA8A}">
      <dgm:prSet/>
      <dgm:spPr/>
      <dgm:t>
        <a:bodyPr/>
        <a:lstStyle/>
        <a:p>
          <a:endParaRPr lang="en-US"/>
        </a:p>
      </dgm:t>
    </dgm:pt>
    <dgm:pt modelId="{51821C77-7463-4F65-A098-11FAE3FCAC3E}">
      <dgm:prSet phldrT="[Text]"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JAN</a:t>
          </a:r>
          <a:endParaRPr lang="en-US" sz="2400" b="1" kern="1200" dirty="0">
            <a:latin typeface="Calibri" panose="020F0502020204030204"/>
            <a:ea typeface="+mn-ea"/>
            <a:cs typeface="+mn-cs"/>
          </a:endParaRPr>
        </a:p>
      </dgm:t>
    </dgm:pt>
    <dgm:pt modelId="{01D042CF-C013-4863-BA75-FE7268A0AF72}" type="parTrans" cxnId="{394C6374-1FFF-4899-B084-C8061A3B5556}">
      <dgm:prSet/>
      <dgm:spPr/>
      <dgm:t>
        <a:bodyPr/>
        <a:lstStyle/>
        <a:p>
          <a:endParaRPr lang="en-US"/>
        </a:p>
      </dgm:t>
    </dgm:pt>
    <dgm:pt modelId="{0C6D4D10-FC8A-45F5-B8D9-195DE2FBC183}" type="sibTrans" cxnId="{394C6374-1FFF-4899-B084-C8061A3B5556}">
      <dgm:prSet/>
      <dgm:spPr/>
      <dgm:t>
        <a:bodyPr/>
        <a:lstStyle/>
        <a:p>
          <a:endParaRPr lang="en-US"/>
        </a:p>
      </dgm:t>
    </dgm:pt>
    <dgm:pt modelId="{3118DF3C-10AF-4F32-8E9A-94275E005CAC}">
      <dgm:prSet phldrT="[Text]" custT="1"/>
      <dgm:spPr/>
      <dgm:t>
        <a:bodyPr/>
        <a:lstStyle/>
        <a:p>
          <a:r>
            <a:rPr lang="en-US" sz="3600" b="1" dirty="0"/>
            <a:t>2030</a:t>
          </a:r>
        </a:p>
      </dgm:t>
    </dgm:pt>
    <dgm:pt modelId="{6EAE366F-EEA3-49A5-8311-253A75CC2967}" type="parTrans" cxnId="{009D94EA-A734-4EE3-9505-13C33E594ED5}">
      <dgm:prSet/>
      <dgm:spPr/>
      <dgm:t>
        <a:bodyPr/>
        <a:lstStyle/>
        <a:p>
          <a:endParaRPr lang="en-US"/>
        </a:p>
      </dgm:t>
    </dgm:pt>
    <dgm:pt modelId="{CF543259-A81B-4B94-AEBA-BA8C124FAF4A}" type="sibTrans" cxnId="{009D94EA-A734-4EE3-9505-13C33E594ED5}">
      <dgm:prSet/>
      <dgm:spPr/>
      <dgm:t>
        <a:bodyPr/>
        <a:lstStyle/>
        <a:p>
          <a:endParaRPr lang="en-US"/>
        </a:p>
      </dgm:t>
    </dgm:pt>
    <dgm:pt modelId="{E4DA9A75-0217-4019-93C7-C3EF1F3970C5}">
      <dgm:prSet phldrT="[Text]" custT="1"/>
      <dgm:spPr/>
      <dgm:t>
        <a:bodyPr/>
        <a:lstStyle/>
        <a:p>
          <a:pPr marL="0"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JUL</a:t>
          </a:r>
          <a:endParaRPr lang="en-US" sz="2400" b="0" kern="1200" dirty="0"/>
        </a:p>
      </dgm:t>
    </dgm:pt>
    <dgm:pt modelId="{DBD2B43D-6400-48F3-B505-824B32ADDE4D}" type="parTrans" cxnId="{48D24E1B-EB85-454E-B83E-AA792F073EE2}">
      <dgm:prSet/>
      <dgm:spPr/>
      <dgm:t>
        <a:bodyPr/>
        <a:lstStyle/>
        <a:p>
          <a:endParaRPr lang="en-US"/>
        </a:p>
      </dgm:t>
    </dgm:pt>
    <dgm:pt modelId="{C8797553-C7B9-45C1-825C-9307D9C37186}" type="sibTrans" cxnId="{48D24E1B-EB85-454E-B83E-AA792F073EE2}">
      <dgm:prSet/>
      <dgm:spPr/>
      <dgm:t>
        <a:bodyPr/>
        <a:lstStyle/>
        <a:p>
          <a:endParaRPr lang="en-US"/>
        </a:p>
      </dgm:t>
    </dgm:pt>
    <dgm:pt modelId="{583437D3-71F6-4FBB-9025-D2F011E69419}">
      <dgm:prSet custT="1"/>
      <dgm:spPr/>
      <dgm:t>
        <a:bodyPr/>
        <a:lstStyle/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- Implementation</a:t>
          </a:r>
        </a:p>
      </dgm:t>
    </dgm:pt>
    <dgm:pt modelId="{6308BC22-82AE-48D4-8E81-1E6159847F01}" type="parTrans" cxnId="{9B5C3F5A-C04D-47EB-8E66-93E385015645}">
      <dgm:prSet/>
      <dgm:spPr/>
      <dgm:t>
        <a:bodyPr/>
        <a:lstStyle/>
        <a:p>
          <a:endParaRPr lang="en-US"/>
        </a:p>
      </dgm:t>
    </dgm:pt>
    <dgm:pt modelId="{4940F66A-B196-42B9-8CFF-49C0E22BFDB1}" type="sibTrans" cxnId="{9B5C3F5A-C04D-47EB-8E66-93E385015645}">
      <dgm:prSet/>
      <dgm:spPr/>
      <dgm:t>
        <a:bodyPr/>
        <a:lstStyle/>
        <a:p>
          <a:endParaRPr lang="en-US"/>
        </a:p>
      </dgm:t>
    </dgm:pt>
    <dgm:pt modelId="{237F1BA5-CE73-4EFB-89DD-0D2A554CDA7F}">
      <dgm:prSet custT="1"/>
      <dgm:spPr/>
      <dgm:t>
        <a:bodyPr/>
        <a:lstStyle/>
        <a:p>
          <a:pPr marL="0"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0" kern="1200" dirty="0"/>
        </a:p>
      </dgm:t>
    </dgm:pt>
    <dgm:pt modelId="{FD234E22-683F-4EEE-9D50-5DAD676C6A74}" type="sibTrans" cxnId="{7F1ED885-9500-48CB-AB8A-089764DA1845}">
      <dgm:prSet/>
      <dgm:spPr/>
      <dgm:t>
        <a:bodyPr/>
        <a:lstStyle/>
        <a:p>
          <a:endParaRPr lang="en-US"/>
        </a:p>
      </dgm:t>
    </dgm:pt>
    <dgm:pt modelId="{40B077B9-DBA7-4C71-A04B-AAAF60684443}" type="parTrans" cxnId="{7F1ED885-9500-48CB-AB8A-089764DA1845}">
      <dgm:prSet/>
      <dgm:spPr/>
      <dgm:t>
        <a:bodyPr/>
        <a:lstStyle/>
        <a:p>
          <a:endParaRPr lang="en-US"/>
        </a:p>
      </dgm:t>
    </dgm:pt>
    <dgm:pt modelId="{D5B7BF68-418B-45DE-9EDF-3568C550299C}">
      <dgm:prSet phldrT="[Text]" custT="1"/>
      <dgm:spPr/>
      <dgm:t>
        <a:bodyPr/>
        <a:lstStyle/>
        <a:p>
          <a:r>
            <a:rPr lang="en-US" sz="3600" b="1" dirty="0"/>
            <a:t>2027</a:t>
          </a:r>
        </a:p>
      </dgm:t>
    </dgm:pt>
    <dgm:pt modelId="{348B88AC-BC28-43E2-8926-C0F9D7BD5C12}" type="sibTrans" cxnId="{46CDDD12-4B66-4332-9CB7-66115AE88051}">
      <dgm:prSet/>
      <dgm:spPr/>
      <dgm:t>
        <a:bodyPr/>
        <a:lstStyle/>
        <a:p>
          <a:endParaRPr lang="en-US"/>
        </a:p>
      </dgm:t>
    </dgm:pt>
    <dgm:pt modelId="{7AAC73D0-41B6-4DD2-8CC8-5352E342E7E8}" type="parTrans" cxnId="{46CDDD12-4B66-4332-9CB7-66115AE88051}">
      <dgm:prSet/>
      <dgm:spPr/>
      <dgm:t>
        <a:bodyPr/>
        <a:lstStyle/>
        <a:p>
          <a:endParaRPr lang="en-US"/>
        </a:p>
      </dgm:t>
    </dgm:pt>
    <dgm:pt modelId="{39B6FAE7-64ED-44BB-9E1A-8080EB7922CA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Calibri" panose="020F0502020204030204"/>
              <a:ea typeface="+mn-ea"/>
              <a:cs typeface="+mn-cs"/>
            </a:rPr>
            <a:t>2031-2032</a:t>
          </a:r>
        </a:p>
      </dgm:t>
    </dgm:pt>
    <dgm:pt modelId="{9BB1AD34-7419-4067-B0D8-8A96E7F007C5}" type="parTrans" cxnId="{F1B99121-56FC-4E47-A2BB-E977665B0A3A}">
      <dgm:prSet/>
      <dgm:spPr/>
      <dgm:t>
        <a:bodyPr/>
        <a:lstStyle/>
        <a:p>
          <a:endParaRPr lang="en-US"/>
        </a:p>
      </dgm:t>
    </dgm:pt>
    <dgm:pt modelId="{BE7729E9-A63D-4F01-8C69-E62901011A03}" type="sibTrans" cxnId="{F1B99121-56FC-4E47-A2BB-E977665B0A3A}">
      <dgm:prSet/>
      <dgm:spPr/>
      <dgm:t>
        <a:bodyPr/>
        <a:lstStyle/>
        <a:p>
          <a:endParaRPr lang="en-US"/>
        </a:p>
      </dgm:t>
    </dgm:pt>
    <dgm:pt modelId="{8B363DAA-494C-4F8E-85A9-8426A20E1B50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JAN-DEC</a:t>
          </a:r>
          <a:endParaRPr lang="en-US" sz="2400" b="0" kern="1200" dirty="0">
            <a:latin typeface="Calibri" panose="020F0502020204030204"/>
            <a:ea typeface="+mn-ea"/>
            <a:cs typeface="+mn-cs"/>
          </a:endParaRPr>
        </a:p>
      </dgm:t>
    </dgm:pt>
    <dgm:pt modelId="{F4FB4DE8-9784-4529-B581-C938CC50DD39}" type="parTrans" cxnId="{31E999BA-9ACD-427E-BBC4-DA7149D94B49}">
      <dgm:prSet/>
      <dgm:spPr/>
      <dgm:t>
        <a:bodyPr/>
        <a:lstStyle/>
        <a:p>
          <a:endParaRPr lang="en-US"/>
        </a:p>
      </dgm:t>
    </dgm:pt>
    <dgm:pt modelId="{88011B89-490E-484C-B798-DD2AC32221F6}" type="sibTrans" cxnId="{31E999BA-9ACD-427E-BBC4-DA7149D94B49}">
      <dgm:prSet/>
      <dgm:spPr/>
      <dgm:t>
        <a:bodyPr/>
        <a:lstStyle/>
        <a:p>
          <a:endParaRPr lang="en-US"/>
        </a:p>
      </dgm:t>
    </dgm:pt>
    <dgm:pt modelId="{3342C441-0B67-4F4D-BD96-5D8F556D22C3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- Postproduction Support</a:t>
          </a:r>
          <a:endParaRPr lang="en-US" sz="2400" b="1" kern="1200" dirty="0">
            <a:latin typeface="Calibri" panose="020F0502020204030204"/>
            <a:ea typeface="+mn-ea"/>
            <a:cs typeface="+mn-cs"/>
          </a:endParaRPr>
        </a:p>
      </dgm:t>
    </dgm:pt>
    <dgm:pt modelId="{128393E1-7AEF-4273-9B67-EA3338B7A448}" type="parTrans" cxnId="{CBB812FE-2892-4A8B-8E66-AFB3168F8148}">
      <dgm:prSet/>
      <dgm:spPr/>
      <dgm:t>
        <a:bodyPr/>
        <a:lstStyle/>
        <a:p>
          <a:endParaRPr lang="en-US"/>
        </a:p>
      </dgm:t>
    </dgm:pt>
    <dgm:pt modelId="{8C3E8311-60BF-4E29-B805-7313107D729F}" type="sibTrans" cxnId="{CBB812FE-2892-4A8B-8E66-AFB3168F8148}">
      <dgm:prSet/>
      <dgm:spPr/>
      <dgm:t>
        <a:bodyPr/>
        <a:lstStyle/>
        <a:p>
          <a:endParaRPr lang="en-US"/>
        </a:p>
      </dgm:t>
    </dgm:pt>
    <dgm:pt modelId="{8490AC9E-EFCE-45FB-8991-9F35180B32D0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0" dirty="0"/>
        </a:p>
      </dgm:t>
    </dgm:pt>
    <dgm:pt modelId="{D82A3E27-BE53-4901-8F59-439775749F98}" type="parTrans" cxnId="{30C51AD8-D1B9-4B71-9C9A-124FF665F0CD}">
      <dgm:prSet/>
      <dgm:spPr/>
      <dgm:t>
        <a:bodyPr/>
        <a:lstStyle/>
        <a:p>
          <a:endParaRPr lang="en-US"/>
        </a:p>
      </dgm:t>
    </dgm:pt>
    <dgm:pt modelId="{1D6DA24A-6AD2-43B5-B6F2-29296D3C5C4F}" type="sibTrans" cxnId="{30C51AD8-D1B9-4B71-9C9A-124FF665F0CD}">
      <dgm:prSet/>
      <dgm:spPr/>
      <dgm:t>
        <a:bodyPr/>
        <a:lstStyle/>
        <a:p>
          <a:endParaRPr lang="en-US"/>
        </a:p>
      </dgm:t>
    </dgm:pt>
    <dgm:pt modelId="{E694716C-0860-47FD-A1DD-4BCB23652AD3}">
      <dgm:prSet custT="1"/>
      <dgm:spPr/>
      <dgm:t>
        <a:bodyPr/>
        <a:lstStyle/>
        <a:p>
          <a:pPr marL="0"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Char char="−"/>
          </a:pPr>
          <a:r>
            <a:rPr lang="en-US" sz="2400" b="0" kern="1200" dirty="0"/>
            <a:t>- Project Kickoff</a:t>
          </a:r>
        </a:p>
      </dgm:t>
    </dgm:pt>
    <dgm:pt modelId="{761F7933-AA4A-433B-83B4-66ABED19E44A}" type="sibTrans" cxnId="{D2CB10A0-2D4B-4ABC-8DFC-3EE68E825D00}">
      <dgm:prSet/>
      <dgm:spPr/>
      <dgm:t>
        <a:bodyPr/>
        <a:lstStyle/>
        <a:p>
          <a:endParaRPr lang="en-US"/>
        </a:p>
      </dgm:t>
    </dgm:pt>
    <dgm:pt modelId="{B4FAF104-5186-449C-9D21-6922A1F05544}" type="parTrans" cxnId="{D2CB10A0-2D4B-4ABC-8DFC-3EE68E825D00}">
      <dgm:prSet/>
      <dgm:spPr/>
      <dgm:t>
        <a:bodyPr/>
        <a:lstStyle/>
        <a:p>
          <a:endParaRPr lang="en-US"/>
        </a:p>
      </dgm:t>
    </dgm:pt>
    <dgm:pt modelId="{2F5EBF2A-BDA6-4A27-9FBB-22AB39D78D9A}" type="pres">
      <dgm:prSet presAssocID="{65B000A5-FFE8-495A-B03C-C37A8AB2051E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5DE1EBCF-8187-45BA-BA0E-47A1832084F4}" type="pres">
      <dgm:prSet presAssocID="{3308AF5F-D075-496D-BD58-19FBADC13655}" presName="parentText1" presStyleLbl="node1" presStyleIdx="0" presStyleCnt="4" custScaleY="79516" custLinFactNeighborX="285" custLinFactNeighborY="-438">
        <dgm:presLayoutVars>
          <dgm:chMax/>
          <dgm:chPref val="3"/>
          <dgm:bulletEnabled val="1"/>
        </dgm:presLayoutVars>
      </dgm:prSet>
      <dgm:spPr/>
    </dgm:pt>
    <dgm:pt modelId="{9BD6706D-2268-418C-994D-2EFDBB0575DB}" type="pres">
      <dgm:prSet presAssocID="{3308AF5F-D075-496D-BD58-19FBADC13655}" presName="childText1" presStyleLbl="solidAlignAcc1" presStyleIdx="0" presStyleCnt="4" custLinFactNeighborX="188" custLinFactNeighborY="529">
        <dgm:presLayoutVars>
          <dgm:chMax val="0"/>
          <dgm:chPref val="0"/>
          <dgm:bulletEnabled val="1"/>
        </dgm:presLayoutVars>
      </dgm:prSet>
      <dgm:spPr/>
    </dgm:pt>
    <dgm:pt modelId="{AFC7F9F9-13E1-44EA-A0C0-B7B6F4984CB4}" type="pres">
      <dgm:prSet presAssocID="{D5B7BF68-418B-45DE-9EDF-3568C550299C}" presName="parentText2" presStyleLbl="node1" presStyleIdx="1" presStyleCnt="4" custScaleY="84263" custLinFactNeighborX="888">
        <dgm:presLayoutVars>
          <dgm:chMax/>
          <dgm:chPref val="3"/>
          <dgm:bulletEnabled val="1"/>
        </dgm:presLayoutVars>
      </dgm:prSet>
      <dgm:spPr/>
    </dgm:pt>
    <dgm:pt modelId="{0A6D50DF-4690-4DC4-94B1-CE3DC1DDCADE}" type="pres">
      <dgm:prSet presAssocID="{D5B7BF68-418B-45DE-9EDF-3568C550299C}" presName="childText2" presStyleLbl="solidAlignAcc1" presStyleIdx="1" presStyleCnt="4">
        <dgm:presLayoutVars>
          <dgm:chMax val="0"/>
          <dgm:chPref val="0"/>
          <dgm:bulletEnabled val="1"/>
        </dgm:presLayoutVars>
      </dgm:prSet>
      <dgm:spPr/>
    </dgm:pt>
    <dgm:pt modelId="{BCE2283B-D4E9-441F-B9EF-F7A45E1FB8FA}" type="pres">
      <dgm:prSet presAssocID="{3118DF3C-10AF-4F32-8E9A-94275E005CAC}" presName="parentText3" presStyleLbl="node1" presStyleIdx="2" presStyleCnt="4" custScaleY="84158" custLinFactNeighborX="1264">
        <dgm:presLayoutVars>
          <dgm:chMax/>
          <dgm:chPref val="3"/>
          <dgm:bulletEnabled val="1"/>
        </dgm:presLayoutVars>
      </dgm:prSet>
      <dgm:spPr/>
    </dgm:pt>
    <dgm:pt modelId="{EC7A17BC-AC68-4D78-B456-17A74B13F471}" type="pres">
      <dgm:prSet presAssocID="{3118DF3C-10AF-4F32-8E9A-94275E005CAC}" presName="childText3" presStyleLbl="solidAlignAcc1" presStyleIdx="2" presStyleCnt="4">
        <dgm:presLayoutVars>
          <dgm:chMax val="0"/>
          <dgm:chPref val="0"/>
          <dgm:bulletEnabled val="1"/>
        </dgm:presLayoutVars>
      </dgm:prSet>
      <dgm:spPr/>
    </dgm:pt>
    <dgm:pt modelId="{D1CA1EF2-B3B2-40CD-B89B-9C6E9060A7BE}" type="pres">
      <dgm:prSet presAssocID="{39B6FAE7-64ED-44BB-9E1A-8080EB7922CA}" presName="parentText4" presStyleLbl="node1" presStyleIdx="3" presStyleCnt="4" custScaleY="70906" custLinFactNeighborY="-2348">
        <dgm:presLayoutVars>
          <dgm:chMax/>
          <dgm:chPref val="3"/>
          <dgm:bulletEnabled val="1"/>
        </dgm:presLayoutVars>
      </dgm:prSet>
      <dgm:spPr/>
    </dgm:pt>
    <dgm:pt modelId="{CAFC32F0-3107-491F-8641-DF327704AABD}" type="pres">
      <dgm:prSet presAssocID="{39B6FAE7-64ED-44BB-9E1A-8080EB7922CA}" presName="childText4" presStyleLbl="solidAlignAcc1" presStyleIdx="3" presStyleCnt="4" custLinFactNeighborY="-1683">
        <dgm:presLayoutVars>
          <dgm:chMax val="0"/>
          <dgm:chPref val="0"/>
          <dgm:bulletEnabled val="1"/>
        </dgm:presLayoutVars>
      </dgm:prSet>
      <dgm:spPr/>
    </dgm:pt>
  </dgm:ptLst>
  <dgm:cxnLst>
    <dgm:cxn modelId="{E6FF2412-9899-4A4D-870C-07B85E15DA8A}" srcId="{3308AF5F-D075-496D-BD58-19FBADC13655}" destId="{E786B830-F308-4524-BDD6-943392490BD6}" srcOrd="0" destOrd="0" parTransId="{3FBF4F19-2E7D-4A8B-AE4C-ACEE963601D1}" sibTransId="{1B9EFB3C-80F1-4212-91DE-8B0FFD7F3A4B}"/>
    <dgm:cxn modelId="{46CDDD12-4B66-4332-9CB7-66115AE88051}" srcId="{65B000A5-FFE8-495A-B03C-C37A8AB2051E}" destId="{D5B7BF68-418B-45DE-9EDF-3568C550299C}" srcOrd="1" destOrd="0" parTransId="{7AAC73D0-41B6-4DD2-8CC8-5352E342E7E8}" sibTransId="{348B88AC-BC28-43E2-8926-C0F9D7BD5C12}"/>
    <dgm:cxn modelId="{E6AC8A17-C323-4B03-930C-9E3AD95821A7}" type="presOf" srcId="{51821C77-7463-4F65-A098-11FAE3FCAC3E}" destId="{0A6D50DF-4690-4DC4-94B1-CE3DC1DDCADE}" srcOrd="0" destOrd="0" presId="urn:microsoft.com/office/officeart/2009/3/layout/IncreasingArrowsProcess"/>
    <dgm:cxn modelId="{B84B5219-7EA6-4DE9-8096-A29D2774E16B}" type="presOf" srcId="{D5B7BF68-418B-45DE-9EDF-3568C550299C}" destId="{AFC7F9F9-13E1-44EA-A0C0-B7B6F4984CB4}" srcOrd="0" destOrd="0" presId="urn:microsoft.com/office/officeart/2009/3/layout/IncreasingArrowsProcess"/>
    <dgm:cxn modelId="{7BE8FC19-C9D1-4A9B-A61D-98EFE0E4493C}" type="presOf" srcId="{E786B830-F308-4524-BDD6-943392490BD6}" destId="{9BD6706D-2268-418C-994D-2EFDBB0575DB}" srcOrd="0" destOrd="0" presId="urn:microsoft.com/office/officeart/2009/3/layout/IncreasingArrowsProcess"/>
    <dgm:cxn modelId="{48D24E1B-EB85-454E-B83E-AA792F073EE2}" srcId="{3118DF3C-10AF-4F32-8E9A-94275E005CAC}" destId="{E4DA9A75-0217-4019-93C7-C3EF1F3970C5}" srcOrd="0" destOrd="0" parTransId="{DBD2B43D-6400-48F3-B505-824B32ADDE4D}" sibTransId="{C8797553-C7B9-45C1-825C-9307D9C37186}"/>
    <dgm:cxn modelId="{F1B99121-56FC-4E47-A2BB-E977665B0A3A}" srcId="{65B000A5-FFE8-495A-B03C-C37A8AB2051E}" destId="{39B6FAE7-64ED-44BB-9E1A-8080EB7922CA}" srcOrd="3" destOrd="0" parTransId="{9BB1AD34-7419-4067-B0D8-8A96E7F007C5}" sibTransId="{BE7729E9-A63D-4F01-8C69-E62901011A03}"/>
    <dgm:cxn modelId="{DA3AE123-A5A7-4B52-8F9B-0F89DABBB890}" type="presOf" srcId="{39B6FAE7-64ED-44BB-9E1A-8080EB7922CA}" destId="{D1CA1EF2-B3B2-40CD-B89B-9C6E9060A7BE}" srcOrd="0" destOrd="0" presId="urn:microsoft.com/office/officeart/2009/3/layout/IncreasingArrowsProcess"/>
    <dgm:cxn modelId="{CD0CCE29-5043-4EB0-8BAF-08BC499D3133}" type="presOf" srcId="{3342C441-0B67-4F4D-BD96-5D8F556D22C3}" destId="{CAFC32F0-3107-491F-8641-DF327704AABD}" srcOrd="0" destOrd="1" presId="urn:microsoft.com/office/officeart/2009/3/layout/IncreasingArrowsProcess"/>
    <dgm:cxn modelId="{F22D803F-B12F-4404-93A3-B752BD641DED}" type="presOf" srcId="{3308AF5F-D075-496D-BD58-19FBADC13655}" destId="{5DE1EBCF-8187-45BA-BA0E-47A1832084F4}" srcOrd="0" destOrd="0" presId="urn:microsoft.com/office/officeart/2009/3/layout/IncreasingArrowsProcess"/>
    <dgm:cxn modelId="{2476C769-69DC-4E18-AEE2-8F0F732973AE}" type="presOf" srcId="{8B363DAA-494C-4F8E-85A9-8426A20E1B50}" destId="{CAFC32F0-3107-491F-8641-DF327704AABD}" srcOrd="0" destOrd="0" presId="urn:microsoft.com/office/officeart/2009/3/layout/IncreasingArrowsProcess"/>
    <dgm:cxn modelId="{2583CA4C-6811-456E-9324-8B8C3B9D561C}" type="presOf" srcId="{E694716C-0860-47FD-A1DD-4BCB23652AD3}" destId="{0A6D50DF-4690-4DC4-94B1-CE3DC1DDCADE}" srcOrd="0" destOrd="1" presId="urn:microsoft.com/office/officeart/2009/3/layout/IncreasingArrowsProcess"/>
    <dgm:cxn modelId="{CDC8276D-DC58-4135-A60B-B0415C7B3AC0}" srcId="{65B000A5-FFE8-495A-B03C-C37A8AB2051E}" destId="{3308AF5F-D075-496D-BD58-19FBADC13655}" srcOrd="0" destOrd="0" parTransId="{24B8E4B7-C26D-4D99-AE03-9B028B512642}" sibTransId="{C8CE7C19-8E9F-4DC2-B070-181C3D25AC54}"/>
    <dgm:cxn modelId="{394C6374-1FFF-4899-B084-C8061A3B5556}" srcId="{D5B7BF68-418B-45DE-9EDF-3568C550299C}" destId="{51821C77-7463-4F65-A098-11FAE3FCAC3E}" srcOrd="0" destOrd="0" parTransId="{01D042CF-C013-4863-BA75-FE7268A0AF72}" sibTransId="{0C6D4D10-FC8A-45F5-B8D9-195DE2FBC183}"/>
    <dgm:cxn modelId="{9B5C3F5A-C04D-47EB-8E66-93E385015645}" srcId="{3118DF3C-10AF-4F32-8E9A-94275E005CAC}" destId="{583437D3-71F6-4FBB-9025-D2F011E69419}" srcOrd="1" destOrd="0" parTransId="{6308BC22-82AE-48D4-8E81-1E6159847F01}" sibTransId="{4940F66A-B196-42B9-8CFF-49C0E22BFDB1}"/>
    <dgm:cxn modelId="{7F1ED885-9500-48CB-AB8A-089764DA1845}" srcId="{3308AF5F-D075-496D-BD58-19FBADC13655}" destId="{237F1BA5-CE73-4EFB-89DD-0D2A554CDA7F}" srcOrd="1" destOrd="0" parTransId="{40B077B9-DBA7-4C71-A04B-AAAF60684443}" sibTransId="{FD234E22-683F-4EEE-9D50-5DAD676C6A74}"/>
    <dgm:cxn modelId="{E7C16099-32CE-4AD0-A292-648DF8F4AC7C}" type="presOf" srcId="{E4DA9A75-0217-4019-93C7-C3EF1F3970C5}" destId="{EC7A17BC-AC68-4D78-B456-17A74B13F471}" srcOrd="0" destOrd="0" presId="urn:microsoft.com/office/officeart/2009/3/layout/IncreasingArrowsProcess"/>
    <dgm:cxn modelId="{0659A89B-7CAD-4207-AB90-999F0ED10303}" type="presOf" srcId="{3118DF3C-10AF-4F32-8E9A-94275E005CAC}" destId="{BCE2283B-D4E9-441F-B9EF-F7A45E1FB8FA}" srcOrd="0" destOrd="0" presId="urn:microsoft.com/office/officeart/2009/3/layout/IncreasingArrowsProcess"/>
    <dgm:cxn modelId="{5D79D09E-C16E-456B-A28D-402BEFE92405}" type="presOf" srcId="{65B000A5-FFE8-495A-B03C-C37A8AB2051E}" destId="{2F5EBF2A-BDA6-4A27-9FBB-22AB39D78D9A}" srcOrd="0" destOrd="0" presId="urn:microsoft.com/office/officeart/2009/3/layout/IncreasingArrowsProcess"/>
    <dgm:cxn modelId="{D2CB10A0-2D4B-4ABC-8DFC-3EE68E825D00}" srcId="{D5B7BF68-418B-45DE-9EDF-3568C550299C}" destId="{E694716C-0860-47FD-A1DD-4BCB23652AD3}" srcOrd="1" destOrd="0" parTransId="{B4FAF104-5186-449C-9D21-6922A1F05544}" sibTransId="{761F7933-AA4A-433B-83B4-66ABED19E44A}"/>
    <dgm:cxn modelId="{31E999BA-9ACD-427E-BBC4-DA7149D94B49}" srcId="{39B6FAE7-64ED-44BB-9E1A-8080EB7922CA}" destId="{8B363DAA-494C-4F8E-85A9-8426A20E1B50}" srcOrd="0" destOrd="0" parTransId="{F4FB4DE8-9784-4529-B581-C938CC50DD39}" sibTransId="{88011B89-490E-484C-B798-DD2AC32221F6}"/>
    <dgm:cxn modelId="{6B4992CD-73D2-46DA-8367-8CACF3562CC0}" type="presOf" srcId="{583437D3-71F6-4FBB-9025-D2F011E69419}" destId="{EC7A17BC-AC68-4D78-B456-17A74B13F471}" srcOrd="0" destOrd="1" presId="urn:microsoft.com/office/officeart/2009/3/layout/IncreasingArrowsProcess"/>
    <dgm:cxn modelId="{30C51AD8-D1B9-4B71-9C9A-124FF665F0CD}" srcId="{39B6FAE7-64ED-44BB-9E1A-8080EB7922CA}" destId="{8490AC9E-EFCE-45FB-8991-9F35180B32D0}" srcOrd="2" destOrd="0" parTransId="{D82A3E27-BE53-4901-8F59-439775749F98}" sibTransId="{1D6DA24A-6AD2-43B5-B6F2-29296D3C5C4F}"/>
    <dgm:cxn modelId="{FA3505E6-6C94-4A34-8DB3-2941268EA9F2}" type="presOf" srcId="{8490AC9E-EFCE-45FB-8991-9F35180B32D0}" destId="{CAFC32F0-3107-491F-8641-DF327704AABD}" srcOrd="0" destOrd="2" presId="urn:microsoft.com/office/officeart/2009/3/layout/IncreasingArrowsProcess"/>
    <dgm:cxn modelId="{009D94EA-A734-4EE3-9505-13C33E594ED5}" srcId="{65B000A5-FFE8-495A-B03C-C37A8AB2051E}" destId="{3118DF3C-10AF-4F32-8E9A-94275E005CAC}" srcOrd="2" destOrd="0" parTransId="{6EAE366F-EEA3-49A5-8311-253A75CC2967}" sibTransId="{CF543259-A81B-4B94-AEBA-BA8C124FAF4A}"/>
    <dgm:cxn modelId="{D868D9F0-CE60-4DD1-920E-938FF94E7F36}" type="presOf" srcId="{237F1BA5-CE73-4EFB-89DD-0D2A554CDA7F}" destId="{9BD6706D-2268-418C-994D-2EFDBB0575DB}" srcOrd="0" destOrd="1" presId="urn:microsoft.com/office/officeart/2009/3/layout/IncreasingArrowsProcess"/>
    <dgm:cxn modelId="{CBB812FE-2892-4A8B-8E66-AFB3168F8148}" srcId="{39B6FAE7-64ED-44BB-9E1A-8080EB7922CA}" destId="{3342C441-0B67-4F4D-BD96-5D8F556D22C3}" srcOrd="1" destOrd="0" parTransId="{128393E1-7AEF-4273-9B67-EA3338B7A448}" sibTransId="{8C3E8311-60BF-4E29-B805-7313107D729F}"/>
    <dgm:cxn modelId="{2AC46945-571D-4508-A16A-B81CFB20F7F2}" type="presParOf" srcId="{2F5EBF2A-BDA6-4A27-9FBB-22AB39D78D9A}" destId="{5DE1EBCF-8187-45BA-BA0E-47A1832084F4}" srcOrd="0" destOrd="0" presId="urn:microsoft.com/office/officeart/2009/3/layout/IncreasingArrowsProcess"/>
    <dgm:cxn modelId="{E6CF88EE-87CC-4DD8-99E4-AD34DBCC6ECD}" type="presParOf" srcId="{2F5EBF2A-BDA6-4A27-9FBB-22AB39D78D9A}" destId="{9BD6706D-2268-418C-994D-2EFDBB0575DB}" srcOrd="1" destOrd="0" presId="urn:microsoft.com/office/officeart/2009/3/layout/IncreasingArrowsProcess"/>
    <dgm:cxn modelId="{7008FCCE-4351-42BA-AAFE-4DB87F6C7139}" type="presParOf" srcId="{2F5EBF2A-BDA6-4A27-9FBB-22AB39D78D9A}" destId="{AFC7F9F9-13E1-44EA-A0C0-B7B6F4984CB4}" srcOrd="2" destOrd="0" presId="urn:microsoft.com/office/officeart/2009/3/layout/IncreasingArrowsProcess"/>
    <dgm:cxn modelId="{8EDC3BA5-1D7C-4D10-A6E5-A8B614CB1160}" type="presParOf" srcId="{2F5EBF2A-BDA6-4A27-9FBB-22AB39D78D9A}" destId="{0A6D50DF-4690-4DC4-94B1-CE3DC1DDCADE}" srcOrd="3" destOrd="0" presId="urn:microsoft.com/office/officeart/2009/3/layout/IncreasingArrowsProcess"/>
    <dgm:cxn modelId="{992D2186-9BCE-4338-8ED8-6E74ED09D83F}" type="presParOf" srcId="{2F5EBF2A-BDA6-4A27-9FBB-22AB39D78D9A}" destId="{BCE2283B-D4E9-441F-B9EF-F7A45E1FB8FA}" srcOrd="4" destOrd="0" presId="urn:microsoft.com/office/officeart/2009/3/layout/IncreasingArrowsProcess"/>
    <dgm:cxn modelId="{827B08FB-B660-483C-AD50-1586A687007E}" type="presParOf" srcId="{2F5EBF2A-BDA6-4A27-9FBB-22AB39D78D9A}" destId="{EC7A17BC-AC68-4D78-B456-17A74B13F471}" srcOrd="5" destOrd="0" presId="urn:microsoft.com/office/officeart/2009/3/layout/IncreasingArrowsProcess"/>
    <dgm:cxn modelId="{6130DC27-DB9E-4720-A00E-A2FDD26F0265}" type="presParOf" srcId="{2F5EBF2A-BDA6-4A27-9FBB-22AB39D78D9A}" destId="{D1CA1EF2-B3B2-40CD-B89B-9C6E9060A7BE}" srcOrd="6" destOrd="0" presId="urn:microsoft.com/office/officeart/2009/3/layout/IncreasingArrowsProcess"/>
    <dgm:cxn modelId="{11666DA9-62D1-4E4D-AAA7-D19ABFE65B97}" type="presParOf" srcId="{2F5EBF2A-BDA6-4A27-9FBB-22AB39D78D9A}" destId="{CAFC32F0-3107-491F-8641-DF327704AABD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E1EBCF-8187-45BA-BA0E-47A1832084F4}">
      <dsp:nvSpPr>
        <dsp:cNvPr id="0" name=""/>
        <dsp:cNvSpPr/>
      </dsp:nvSpPr>
      <dsp:spPr>
        <a:xfrm>
          <a:off x="131568" y="614914"/>
          <a:ext cx="11149876" cy="1290746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254000" bIns="257692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2026</a:t>
          </a:r>
        </a:p>
      </dsp:txBody>
      <dsp:txXfrm>
        <a:off x="131568" y="937601"/>
        <a:ext cx="10827190" cy="645373"/>
      </dsp:txXfrm>
    </dsp:sp>
    <dsp:sp modelId="{9BD6706D-2268-418C-994D-2EFDBB0575DB}">
      <dsp:nvSpPr>
        <dsp:cNvPr id="0" name=""/>
        <dsp:cNvSpPr/>
      </dsp:nvSpPr>
      <dsp:spPr>
        <a:xfrm>
          <a:off x="104623" y="1726065"/>
          <a:ext cx="2570046" cy="30025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JUL-DEC</a:t>
          </a:r>
          <a:endParaRPr lang="en-US" sz="2400" b="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- Release RFP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- Selection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- Finalize Contract</a:t>
          </a:r>
          <a:endParaRPr lang="en-US" sz="2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0" kern="1200" dirty="0"/>
        </a:p>
      </dsp:txBody>
      <dsp:txXfrm>
        <a:off x="104623" y="1726065"/>
        <a:ext cx="2570046" cy="3002531"/>
      </dsp:txXfrm>
    </dsp:sp>
    <dsp:sp modelId="{AFC7F9F9-13E1-44EA-A0C0-B7B6F4984CB4}">
      <dsp:nvSpPr>
        <dsp:cNvPr id="0" name=""/>
        <dsp:cNvSpPr/>
      </dsp:nvSpPr>
      <dsp:spPr>
        <a:xfrm>
          <a:off x="2746026" y="1124389"/>
          <a:ext cx="8579829" cy="136780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254000" bIns="257692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2027</a:t>
          </a:r>
        </a:p>
      </dsp:txBody>
      <dsp:txXfrm>
        <a:off x="2746026" y="1466340"/>
        <a:ext cx="8237879" cy="683901"/>
      </dsp:txXfrm>
    </dsp:sp>
    <dsp:sp modelId="{0A6D50DF-4690-4DC4-94B1-CE3DC1DDCADE}">
      <dsp:nvSpPr>
        <dsp:cNvPr id="0" name=""/>
        <dsp:cNvSpPr/>
      </dsp:nvSpPr>
      <dsp:spPr>
        <a:xfrm>
          <a:off x="2669837" y="2251074"/>
          <a:ext cx="2570046" cy="2926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JAN</a:t>
          </a:r>
          <a:endParaRPr lang="en-US" sz="2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US" sz="2400" b="0" kern="1200" dirty="0"/>
            <a:t>- Project Kickoff</a:t>
          </a:r>
        </a:p>
      </dsp:txBody>
      <dsp:txXfrm>
        <a:off x="2669837" y="2251074"/>
        <a:ext cx="2570046" cy="2926000"/>
      </dsp:txXfrm>
    </dsp:sp>
    <dsp:sp modelId="{BCE2283B-D4E9-441F-B9EF-F7A45E1FB8FA}">
      <dsp:nvSpPr>
        <dsp:cNvPr id="0" name=""/>
        <dsp:cNvSpPr/>
      </dsp:nvSpPr>
      <dsp:spPr>
        <a:xfrm>
          <a:off x="5315847" y="1666134"/>
          <a:ext cx="6009783" cy="1366098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254000" bIns="257692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2030</a:t>
          </a:r>
        </a:p>
      </dsp:txBody>
      <dsp:txXfrm>
        <a:off x="5315847" y="2007659"/>
        <a:ext cx="5668259" cy="683049"/>
      </dsp:txXfrm>
    </dsp:sp>
    <dsp:sp modelId="{EC7A17BC-AC68-4D78-B456-17A74B13F471}">
      <dsp:nvSpPr>
        <dsp:cNvPr id="0" name=""/>
        <dsp:cNvSpPr/>
      </dsp:nvSpPr>
      <dsp:spPr>
        <a:xfrm>
          <a:off x="5239884" y="2791967"/>
          <a:ext cx="2570046" cy="29455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JUL</a:t>
          </a:r>
          <a:endParaRPr lang="en-US" sz="2400" b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- Implementation</a:t>
          </a:r>
        </a:p>
      </dsp:txBody>
      <dsp:txXfrm>
        <a:off x="5239884" y="2791967"/>
        <a:ext cx="2570046" cy="2945565"/>
      </dsp:txXfrm>
    </dsp:sp>
    <dsp:sp modelId="{D1CA1EF2-B3B2-40CD-B89B-9C6E9060A7BE}">
      <dsp:nvSpPr>
        <dsp:cNvPr id="0" name=""/>
        <dsp:cNvSpPr/>
      </dsp:nvSpPr>
      <dsp:spPr>
        <a:xfrm>
          <a:off x="7809930" y="2276470"/>
          <a:ext cx="3439736" cy="1150984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254000" bIns="2576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Calibri" panose="020F0502020204030204"/>
              <a:ea typeface="+mn-ea"/>
              <a:cs typeface="+mn-cs"/>
            </a:rPr>
            <a:t>2031-2032</a:t>
          </a:r>
        </a:p>
      </dsp:txBody>
      <dsp:txXfrm>
        <a:off x="7809930" y="2564216"/>
        <a:ext cx="3151990" cy="575492"/>
      </dsp:txXfrm>
    </dsp:sp>
    <dsp:sp modelId="{CAFC32F0-3107-491F-8641-DF327704AABD}">
      <dsp:nvSpPr>
        <dsp:cNvPr id="0" name=""/>
        <dsp:cNvSpPr/>
      </dsp:nvSpPr>
      <dsp:spPr>
        <a:xfrm>
          <a:off x="7809930" y="3282705"/>
          <a:ext cx="2593461" cy="29800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latin typeface="Calibri" panose="020F0502020204030204"/>
              <a:ea typeface="+mn-ea"/>
              <a:cs typeface="+mn-cs"/>
            </a:rPr>
            <a:t>JAN-DEC</a:t>
          </a:r>
          <a:endParaRPr lang="en-US" sz="2400" b="0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 dirty="0"/>
            <a:t>- Postproduction Support</a:t>
          </a:r>
          <a:endParaRPr lang="en-US" sz="2400" b="1" kern="1200" dirty="0">
            <a:latin typeface="Calibri" panose="020F0502020204030204"/>
            <a:ea typeface="+mn-ea"/>
            <a:cs typeface="+mn-cs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0" kern="1200" dirty="0"/>
        </a:p>
      </dsp:txBody>
      <dsp:txXfrm>
        <a:off x="7809930" y="3282705"/>
        <a:ext cx="2593461" cy="2980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0E31B-BEA4-4BA8-A3ED-A982440B70CD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E3867-8303-4EBC-9CAD-A8EE5598B2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78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686357-7663-4948-9908-5B42B4F75C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940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E0626-CDFC-C639-F99A-B306CD11A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DF5D3F-BFAA-F3F6-4FD4-7E0576ACF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2C53D-F85C-DB2A-0AF9-833AE2408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47024-284E-02DF-0D2A-50F8E19C5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C13E17-4FCC-6430-45EC-C33CE1150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767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3690B-CEF5-F8F4-8F69-19499391D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B992A-FA93-C1D0-0BF2-9633690E4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EE757-C9EB-6529-3FDA-3FA40277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50061-BB27-940C-6C28-ED07F20EB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00792-9555-344B-8777-989078C00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113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55C96E-E1D6-385B-EF26-C3F06A530B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CCD68-AB75-A564-BD4D-15DCD5DAB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29166-3B57-C61F-0601-55BAB3B59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2E743-82DA-C64E-3DBF-19AF9D88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8E8BC7-54EA-7CFF-1088-AF94B9154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459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1432F-89AA-F7DE-8FD0-614AF34A2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63B873-C9E5-785E-4EF3-3F5563C8B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E51EE-2BE6-A3B5-51C4-A72957434B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4DC6-F035-4A54-9521-2F1B6620D099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9F3A6-C49A-7289-5AB5-887337E00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D1DE9-6EF6-0EAB-981A-73631073F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888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D3AF-0BF7-4B26-CB62-E026ED551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C0755-AC92-30FF-E5FF-3B7D3E193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7197E-E02A-0F93-E8BB-7597DEDA9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763C5-0664-4C31-B459-A274E1CE211C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A0799-347C-5AC3-E112-245694B4A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487DA-D0F0-A218-C0BE-5F73BDB4E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154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FFDA5-8A52-7B51-9A10-D23717DC1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B7E7F-DDE8-23FA-52AF-786D7C7868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6B0DF-6B4C-1BB3-8C66-75002CF6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FCA78-10A4-4BE4-9149-856CB0150E14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DD905-EE13-DFCC-6476-6E332A3CF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084C4-1000-EB8E-CEC4-E764AA553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690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E067D-765D-F4B8-CBFE-416275D28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42A76-AD60-2B72-936D-404E77F973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35FBF6-9CEE-63CB-40DC-DF19031005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100BE4-92D9-DA15-5884-CBC75C4FF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6E3C-EDDF-4286-BA04-7A9842542C00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3CE4AF-EA29-621B-25A8-22C78916E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0A14C-70D1-9890-FBAC-E0E8C0216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012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7BDC6-161C-DACC-E04F-7225D5A9D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83691A-E136-000B-9DFC-C0DDD9BA8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9B096-2B65-256B-62DA-E40D6F7B6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C1B0B-35CA-61D8-37F3-8D327DEC09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65C93C-A07C-3435-822D-04E9C0230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F06580-41A1-E602-B3D0-1BF982948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7681-8592-4449-9BE4-27CC982C8A7B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F118D0-994B-CEC1-9097-94039A21A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89CFD-F864-AFFA-B815-A3A7981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23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E18C-59D9-6D01-4FDC-F761AED2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A41D10-0E8D-F68E-3426-E186F1EDB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0BEDE-CD32-4F23-AD3F-A275A16AFBA2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D598EE-48D1-0562-5E10-D23F56096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9C63AB-5418-DC37-76EA-E25DCEFB6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4815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84340C-C3EE-A860-269E-1E2E92304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990CB-0424-467C-8DF8-A07CFEF0A009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82B2C2-80EC-9B76-05FA-EE0118801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79FFBB-9872-0AE4-42FC-6AE69582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45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190E-C856-9F05-B499-DC74B3B7A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D67DE-1E76-3D96-F488-8AB5247A6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C603B0-34E1-36A8-04CD-4E2AA4D53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3C713-07A1-884B-C97A-09FCE0DE6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25E-4910-4EF5-9994-67CB2555C321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951F9-0C3E-9EE7-0E68-BE582AED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7F66B-D560-B852-561B-5F9110FEB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4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B90EA-5699-9E22-AFB9-B85D060B8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B35A0-F8DD-1CB6-FB49-216285CB1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EE98C-647D-115F-9A88-5234B9DC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31D9B-F4B5-C0B2-7730-3121F8E7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5E8DD-2F66-B3F0-C244-A4600E3B0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8585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7215B-5BDB-8125-67F5-8681159F7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C67676-DE21-B392-B491-0E18588D49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86704-2CD1-44BD-6469-5F4E77198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66339-2F03-ADC4-85BC-B4B8CCC49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BE5C0-5F59-46B6-8651-87DA414656B4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AC93E4-7F9F-268A-9FD6-1D32C4DF9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6114F-CDB8-70DA-71E7-AC8B60733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0267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C47FF-4D0E-5FB7-C683-A218305A1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36867E-AAE0-DD94-D843-F2CADE07D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1D656-DA22-0151-08AF-AC99B47A0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690A-CC20-4F9F-916A-AB8C2077D4D6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448D4-A285-C5BB-B899-A1ABB18A9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53367-D7D6-F919-2FA4-F97D9C7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565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BE1322-12DB-FE08-365A-F2994A101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A1794D-90D6-51D0-B0F9-BF0B3DE056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2730C-531D-21AD-447D-7E4D3478E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58C9-589D-4AA7-86D8-681EA7EDFBBB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FF39E-6007-51EC-2BA4-C863F2329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CONNECTING PEOPLE TO PURPOSE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B0877-6D35-08EA-ACA3-09E557211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4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08CE-95E1-E3FC-D9C9-ABADAB7E5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A3A960-55E1-581D-A23D-8D16AEFFE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A7F3B-9F39-88B3-1553-84AE5BFAC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D2CE8-E6E4-0B18-6510-94C53CF5A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7705E6-A537-0476-C209-7B440055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945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76844-1E8A-08C5-D03B-A42C549F9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5689C-935E-0FD7-DC1B-CFDCE1ADDC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E5EAB1-BDF2-8D34-0CF5-9649577F7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F27A3-4512-483A-EE50-9667052CA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50CD5-6A3D-68DF-CF27-143F434BF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CBFA6-9924-9089-E569-C2B342C1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6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1312D-F59D-DD2D-1538-8EEDDCE37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C4E2A-97A7-3F68-6ED1-AAD957202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8F80A1-E05F-5E3C-05E7-55DA2C351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A8AA5-C0BA-4F99-A0A4-FB0D69EEB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96FF11-ABDB-EA1F-3949-67C9DF342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94AA97-D009-1E67-7431-6B3BF5A83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B16600-27BE-1879-6318-345E8D78F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97FC66-054E-F206-9D4D-3C4DB0206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4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BB900-1DB0-4E73-354C-A1F5CE7D6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8CEDA-DC26-B66D-F795-C07DFCC76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DF9F4-F2DA-0F50-ADA5-8EF25A35B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731DED-3C65-5D52-F30F-D970578BB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76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465768-1C95-85EC-A1D2-E21816FF8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6DF9F-C941-FFD0-6FEA-3709D39A3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71F10-3964-F972-DF72-1650BCAD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556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D6D68-AD18-8402-480A-C10132208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26FB8-6769-D67A-D78B-7ADC71915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817D5-E94A-FA9D-7EC6-1BE8A2BC6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0B127-E44B-277C-7274-1634BAA8D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D2E74-2033-B4E4-1E6C-24FCDB7A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E59E26-6D57-6370-AD9F-0FEBFBB58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64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9E2B2-3708-70F2-2616-87C56D458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93F0EC-CEA1-4900-BE51-589341F35D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9BFAA-535E-EE86-E1A4-F5249CB07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5ED8BF-E174-CC61-650A-3C4782265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4B6325-BCC1-6EC2-D5DE-A43530689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2B31F3-2A15-502E-2587-855EF4396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2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47712-2636-34E6-F559-49407CA1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F23FD-4D8A-F719-CB5F-01A26BBC6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3D181-9034-9A73-4697-0AD5B9C023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62EF5-B620-4FA7-B8ED-DF785451E653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378A6-D671-23EA-E063-41A102286A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CD55E-28A8-A87D-6FB2-E8F3CEFF74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8D796-A516-4108-BD5B-F6E9BB6B51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29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696070-F780-0728-2894-B8B155F1A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28CF2C-A472-859A-7794-77FB30460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C6365-10DF-B2BA-22EB-7065ABCED3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451F5-B6CE-467F-BA80-A13F5C8A01D4}" type="datetime1">
              <a:rPr lang="en-US" smtClean="0"/>
              <a:t>5/15/2025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26EC4-A818-B26E-3539-DACB6A75CF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CONNECTING PEOPLE TO PURPOSE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7A78F-F105-9379-0E11-C050C9916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4428F-4AC1-4D14-8A15-8B7936D6E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18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microsoft.com/office/2017/06/relationships/model3d" Target="../media/model3d1.glb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68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oneycomb Template">
            <a:extLst>
              <a:ext uri="{FF2B5EF4-FFF2-40B4-BE49-F238E27FC236}">
                <a16:creationId xmlns:a16="http://schemas.microsoft.com/office/drawing/2014/main" id="{A29B676B-C3B2-6C3A-35DC-643627AC6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" y="-1"/>
            <a:ext cx="121005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BF6B54-3201-C863-A04E-5A1CB01EB8BE}"/>
              </a:ext>
            </a:extLst>
          </p:cNvPr>
          <p:cNvSpPr/>
          <p:nvPr/>
        </p:nvSpPr>
        <p:spPr>
          <a:xfrm>
            <a:off x="0" y="1"/>
            <a:ext cx="91440" cy="6858000"/>
          </a:xfrm>
          <a:prstGeom prst="rect">
            <a:avLst/>
          </a:prstGeom>
          <a:gradFill>
            <a:gsLst>
              <a:gs pos="0">
                <a:srgbClr val="EF1B2D"/>
              </a:gs>
              <a:gs pos="77000">
                <a:srgbClr val="5EB3E4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E5409A-880E-CFC8-79B5-6618A34A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9900" y="6216650"/>
            <a:ext cx="939800" cy="365125"/>
          </a:xfrm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B0004020202020204" pitchFamily="34" charset="0"/>
                <a:ea typeface="+mn-ea"/>
                <a:cs typeface="+mn-cs"/>
              </a:rPr>
              <a:t> </a:t>
            </a:r>
            <a:fld id="{B5F4428F-4AC1-4D14-8A15-8B7936D6EADF}" type="slidenum"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B00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Black" panose="020B0004020202020204" pitchFamily="34" charset="0"/>
              <a:ea typeface="+mn-ea"/>
              <a:cs typeface="+mn-cs"/>
            </a:endParaRPr>
          </a:p>
        </p:txBody>
      </p:sp>
      <p:pic>
        <p:nvPicPr>
          <p:cNvPr id="1026" name="Picture 2" descr="Personnel Logo">
            <a:extLst>
              <a:ext uri="{FF2B5EF4-FFF2-40B4-BE49-F238E27FC236}">
                <a16:creationId xmlns:a16="http://schemas.microsoft.com/office/drawing/2014/main" id="{AAB58EBD-9A89-164F-D2D9-EDBC2BA85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8369" y="4443362"/>
            <a:ext cx="3773867" cy="1653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B36F125-B5FC-7601-098A-5B576841A3C5}"/>
              </a:ext>
            </a:extLst>
          </p:cNvPr>
          <p:cNvSpPr/>
          <p:nvPr/>
        </p:nvSpPr>
        <p:spPr>
          <a:xfrm rot="5400000">
            <a:off x="3207559" y="-1630739"/>
            <a:ext cx="55320" cy="5268311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ED0EE9-13AC-C552-8534-0B3197EDB600}"/>
              </a:ext>
            </a:extLst>
          </p:cNvPr>
          <p:cNvSpPr txBox="1"/>
          <p:nvPr/>
        </p:nvSpPr>
        <p:spPr>
          <a:xfrm>
            <a:off x="457290" y="834167"/>
            <a:ext cx="7774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ENTERPRISE</a:t>
            </a:r>
            <a:endParaRPr kumimoji="0" lang="en-US" sz="6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Black" panose="020F0502020204030204" pitchFamily="34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7FC93B-8442-AFA5-7223-D69ED4685752}"/>
              </a:ext>
            </a:extLst>
          </p:cNvPr>
          <p:cNvSpPr txBox="1"/>
          <p:nvPr/>
        </p:nvSpPr>
        <p:spPr>
          <a:xfrm>
            <a:off x="484998" y="1602054"/>
            <a:ext cx="9623097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HUMAN RESOURCES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68DB27-20A9-716C-3B2D-EB19BD289FE6}"/>
              </a:ext>
            </a:extLst>
          </p:cNvPr>
          <p:cNvSpPr txBox="1"/>
          <p:nvPr/>
        </p:nvSpPr>
        <p:spPr>
          <a:xfrm>
            <a:off x="4381500" y="3349025"/>
            <a:ext cx="218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rPr>
              <a:t>May </a:t>
            </a:r>
            <a:r>
              <a:rPr lang="en-US" sz="2000" dirty="0">
                <a:solidFill>
                  <a:prstClr val="white"/>
                </a:solidFill>
                <a:latin typeface="Aptos Display" panose="020B0004020202020204" pitchFamily="34" charset="0"/>
              </a:rPr>
              <a:t>21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Display" panose="020B0004020202020204" pitchFamily="34" charset="0"/>
                <a:ea typeface="+mn-ea"/>
                <a:cs typeface="+mn-cs"/>
              </a:rPr>
              <a:t>,  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9F48EA-671C-80A3-33B9-2771CA8DC1D5}"/>
              </a:ext>
            </a:extLst>
          </p:cNvPr>
          <p:cNvSpPr txBox="1"/>
          <p:nvPr/>
        </p:nvSpPr>
        <p:spPr>
          <a:xfrm>
            <a:off x="484998" y="2071305"/>
            <a:ext cx="9623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 Black" panose="020F0502020204030204" pitchFamily="34" charset="0"/>
                <a:ea typeface="+mn-ea"/>
                <a:cs typeface="+mn-cs"/>
              </a:rPr>
              <a:t>INFORMATION SYSTEM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03D414-598A-4C68-0368-C2896A99B4E2}"/>
              </a:ext>
            </a:extLst>
          </p:cNvPr>
          <p:cNvSpPr txBox="1"/>
          <p:nvPr/>
        </p:nvSpPr>
        <p:spPr>
          <a:xfrm>
            <a:off x="484998" y="3025502"/>
            <a:ext cx="96230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375" b="1" dirty="0">
                <a:solidFill>
                  <a:prstClr val="white"/>
                </a:solidFill>
                <a:latin typeface="Aptos Black" panose="020F0502020204030204" pitchFamily="34" charset="0"/>
              </a:rPr>
              <a:t>CAPITAL PLANNING ADVISORY BOARD </a:t>
            </a:r>
            <a:endParaRPr kumimoji="0" lang="en-US" sz="2375" b="1" i="0" u="none" strike="noStrike" kern="1200" spc="0" normalizeH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Black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7067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3BF6B54-3201-C863-A04E-5A1CB01EB8BE}"/>
              </a:ext>
            </a:extLst>
          </p:cNvPr>
          <p:cNvSpPr/>
          <p:nvPr/>
        </p:nvSpPr>
        <p:spPr>
          <a:xfrm>
            <a:off x="0" y="1"/>
            <a:ext cx="91440" cy="6858000"/>
          </a:xfrm>
          <a:prstGeom prst="rect">
            <a:avLst/>
          </a:prstGeom>
          <a:gradFill>
            <a:gsLst>
              <a:gs pos="0">
                <a:srgbClr val="EF1B2D"/>
              </a:gs>
              <a:gs pos="77000">
                <a:srgbClr val="5EB3E4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D1C217-EFEF-0508-85B9-B4CC0BB6F253}"/>
              </a:ext>
            </a:extLst>
          </p:cNvPr>
          <p:cNvSpPr txBox="1"/>
          <p:nvPr/>
        </p:nvSpPr>
        <p:spPr>
          <a:xfrm>
            <a:off x="484997" y="559447"/>
            <a:ext cx="630632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20689F"/>
                </a:solidFill>
                <a:latin typeface="Aptos Black" panose="020F0502020204030204" pitchFamily="34" charset="0"/>
              </a:rPr>
              <a:t>PESONNEL CABINET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E5409A-880E-CFC8-79B5-6618A34A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9900" y="6216650"/>
            <a:ext cx="939800" cy="365125"/>
          </a:xfrm>
          <a:noFill/>
        </p:spPr>
        <p:txBody>
          <a:bodyPr/>
          <a:lstStyle/>
          <a:p>
            <a:fld id="{B5F4428F-4AC1-4D14-8A15-8B7936D6EADF}" type="slidenum">
              <a:rPr lang="en-US" sz="1800" b="1" smtClean="0">
                <a:solidFill>
                  <a:srgbClr val="20689F"/>
                </a:solidFill>
                <a:latin typeface="Aptos Black" panose="020B0004020202020204" pitchFamily="34" charset="0"/>
              </a:rPr>
              <a:t>2</a:t>
            </a:fld>
            <a:endParaRPr lang="en-US" sz="1800" b="1" dirty="0">
              <a:solidFill>
                <a:srgbClr val="20689F"/>
              </a:solidFill>
              <a:latin typeface="Aptos Black" panose="020B0004020202020204" pitchFamily="34" charset="0"/>
            </a:endParaRPr>
          </a:p>
        </p:txBody>
      </p:sp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B5A5B8B8-5922-750F-9052-E65221511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5"/>
          <a:stretch/>
        </p:blipFill>
        <p:spPr bwMode="auto">
          <a:xfrm>
            <a:off x="9499600" y="5859708"/>
            <a:ext cx="1600200" cy="72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39E8240-EE57-00D0-4CDF-677CB01790C1}"/>
              </a:ext>
            </a:extLst>
          </p:cNvPr>
          <p:cNvSpPr txBox="1"/>
          <p:nvPr/>
        </p:nvSpPr>
        <p:spPr>
          <a:xfrm>
            <a:off x="475472" y="1099865"/>
            <a:ext cx="67444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25" b="1" dirty="0">
                <a:solidFill>
                  <a:srgbClr val="20689F"/>
                </a:solidFill>
                <a:latin typeface="Aptos Black" panose="020F0502020204030204" pitchFamily="34" charset="0"/>
              </a:rPr>
              <a:t>EXECUTIVE LEADERSHIP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E6F5B64-1CC5-3DEB-7587-A5596ACB787A}"/>
              </a:ext>
            </a:extLst>
          </p:cNvPr>
          <p:cNvSpPr/>
          <p:nvPr/>
        </p:nvSpPr>
        <p:spPr>
          <a:xfrm rot="5400000">
            <a:off x="3551673" y="-2338885"/>
            <a:ext cx="69203" cy="5961120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75B52D-4E76-E794-6283-7CC46CA1B4FB}"/>
              </a:ext>
            </a:extLst>
          </p:cNvPr>
          <p:cNvSpPr txBox="1"/>
          <p:nvPr/>
        </p:nvSpPr>
        <p:spPr>
          <a:xfrm>
            <a:off x="693900" y="1961639"/>
            <a:ext cx="6097424" cy="4202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000" b="1" dirty="0">
                <a:latin typeface="Aptos Display" panose="020B0004020202020204" pitchFamily="34" charset="0"/>
              </a:rPr>
              <a:t>Office of the Secretary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latin typeface="Aptos Display" panose="020B0004020202020204" pitchFamily="34" charset="0"/>
              </a:rPr>
              <a:t>Robert Long, Deputy Secretary</a:t>
            </a:r>
          </a:p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000" b="1" dirty="0">
                <a:latin typeface="Aptos Display" panose="020B0004020202020204" pitchFamily="34" charset="0"/>
              </a:rPr>
              <a:t>Department of Human Resources Administration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latin typeface="Aptos Display" panose="020B0004020202020204" pitchFamily="34" charset="0"/>
              </a:rPr>
              <a:t>Jamie Caldwell, Commissioner</a:t>
            </a:r>
          </a:p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000" b="1" dirty="0">
                <a:latin typeface="Aptos Display" panose="020B0004020202020204" pitchFamily="34" charset="0"/>
              </a:rPr>
              <a:t>Department of Employee Insurance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latin typeface="Aptos Display" panose="020B0004020202020204" pitchFamily="34" charset="0"/>
              </a:rPr>
              <a:t>Chris Chamness, Commissioner</a:t>
            </a:r>
          </a:p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000" b="1" dirty="0">
                <a:latin typeface="Aptos Display" panose="020B0004020202020204" pitchFamily="34" charset="0"/>
              </a:rPr>
              <a:t>Division of Technology Services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latin typeface="Aptos Display" panose="020B0004020202020204" pitchFamily="34" charset="0"/>
              </a:rPr>
              <a:t>Robbie Perkins, IT Director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b="1" dirty="0">
              <a:latin typeface="Aptos Display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101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neycomb Template">
            <a:extLst>
              <a:ext uri="{FF2B5EF4-FFF2-40B4-BE49-F238E27FC236}">
                <a16:creationId xmlns:a16="http://schemas.microsoft.com/office/drawing/2014/main" id="{5DDDCB68-B79D-0AB5-8D10-F396175FD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3231"/>
            <a:ext cx="121005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BF6B54-3201-C863-A04E-5A1CB01EB8BE}"/>
              </a:ext>
            </a:extLst>
          </p:cNvPr>
          <p:cNvSpPr/>
          <p:nvPr/>
        </p:nvSpPr>
        <p:spPr>
          <a:xfrm>
            <a:off x="0" y="1"/>
            <a:ext cx="91440" cy="6858000"/>
          </a:xfrm>
          <a:prstGeom prst="rect">
            <a:avLst/>
          </a:prstGeom>
          <a:gradFill>
            <a:gsLst>
              <a:gs pos="0">
                <a:srgbClr val="EF1B2D"/>
              </a:gs>
              <a:gs pos="77000">
                <a:srgbClr val="5EB3E4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E5409A-880E-CFC8-79B5-6618A34A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9900" y="6216650"/>
            <a:ext cx="939800" cy="365125"/>
          </a:xfrm>
          <a:noFill/>
        </p:spPr>
        <p:txBody>
          <a:bodyPr/>
          <a:lstStyle/>
          <a:p>
            <a:fld id="{B5F4428F-4AC1-4D14-8A15-8B7936D6EADF}" type="slidenum">
              <a:rPr lang="en-US" sz="1800" b="1" smtClean="0">
                <a:solidFill>
                  <a:srgbClr val="20689F"/>
                </a:solidFill>
                <a:latin typeface="Aptos Black" panose="020B0004020202020204" pitchFamily="34" charset="0"/>
              </a:rPr>
              <a:t>3</a:t>
            </a:fld>
            <a:endParaRPr lang="en-US" sz="1800" b="1" dirty="0">
              <a:solidFill>
                <a:srgbClr val="20689F"/>
              </a:solidFill>
              <a:latin typeface="Aptos Black" panose="020B0004020202020204" pitchFamily="34" charset="0"/>
            </a:endParaRPr>
          </a:p>
        </p:txBody>
      </p:sp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B5A5B8B8-5922-750F-9052-E65221511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5"/>
          <a:stretch/>
        </p:blipFill>
        <p:spPr bwMode="auto">
          <a:xfrm>
            <a:off x="9499600" y="5859708"/>
            <a:ext cx="1600200" cy="72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824C8E-5DB1-8A45-DDE1-11F1043EC29C}"/>
              </a:ext>
            </a:extLst>
          </p:cNvPr>
          <p:cNvSpPr txBox="1"/>
          <p:nvPr/>
        </p:nvSpPr>
        <p:spPr>
          <a:xfrm>
            <a:off x="578229" y="1311116"/>
            <a:ext cx="11071623" cy="5579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400" b="1" dirty="0">
                <a:latin typeface="Aptos Display" panose="020B0004020202020204" pitchFamily="34" charset="0"/>
              </a:rPr>
              <a:t>Kentucky Human Resources Information System (KHRIS)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Enterprise Resource Planning (ERP) – Human Capital Management</a:t>
            </a:r>
          </a:p>
          <a:p>
            <a:pPr marL="1257300" lvl="2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Aptos Display" panose="020B0004020202020204" pitchFamily="34" charset="0"/>
              </a:rPr>
              <a:t>Core Human Resources(HR)/Payroll – serves 48,000 employees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ptos Display" panose="020B0004020202020204" pitchFamily="34" charset="0"/>
              </a:rPr>
              <a:t>Executive, Judicial, and Legislative Branches</a:t>
            </a:r>
          </a:p>
          <a:p>
            <a:pPr marL="1714500" lvl="3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ptos Display" panose="020B0004020202020204" pitchFamily="34" charset="0"/>
              </a:rPr>
              <a:t>24 Local Sheriff and County Clerk Offices</a:t>
            </a:r>
          </a:p>
          <a:p>
            <a:pPr marL="1257300" lvl="2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Aptos Display" panose="020B0004020202020204" pitchFamily="34" charset="0"/>
              </a:rPr>
              <a:t>KY Employees’ Health Plan (KEHP) Benefits Administration and Billing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ptos Display" panose="020B0004020202020204" pitchFamily="34" charset="0"/>
              </a:rPr>
              <a:t>192,000 Members (300,000+ covered lives, 649 billed customers)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Software procured 2007 from SAP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Implemented April 2011, 4-year project</a:t>
            </a:r>
          </a:p>
          <a:p>
            <a:pPr lvl="1">
              <a:lnSpc>
                <a:spcPct val="150000"/>
              </a:lnSpc>
            </a:pPr>
            <a:endParaRPr lang="en-US" sz="2400" b="1" i="1" dirty="0">
              <a:latin typeface="Aptos Display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FBA213-5455-D5D7-BDCA-7EBAAA0D51AC}"/>
              </a:ext>
            </a:extLst>
          </p:cNvPr>
          <p:cNvSpPr/>
          <p:nvPr/>
        </p:nvSpPr>
        <p:spPr>
          <a:xfrm rot="5400000">
            <a:off x="2682845" y="-1470057"/>
            <a:ext cx="78727" cy="4232989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66B7B2-EBA0-892F-1911-36FFC09AE0B2}"/>
              </a:ext>
            </a:extLst>
          </p:cNvPr>
          <p:cNvSpPr txBox="1"/>
          <p:nvPr/>
        </p:nvSpPr>
        <p:spPr>
          <a:xfrm>
            <a:off x="484998" y="607072"/>
            <a:ext cx="519190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20689F"/>
                </a:solidFill>
                <a:latin typeface="Aptos Black" panose="020F0502020204030204" pitchFamily="34" charset="0"/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233477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neycomb Template">
            <a:extLst>
              <a:ext uri="{FF2B5EF4-FFF2-40B4-BE49-F238E27FC236}">
                <a16:creationId xmlns:a16="http://schemas.microsoft.com/office/drawing/2014/main" id="{5DDDCB68-B79D-0AB5-8D10-F396175FD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3231"/>
            <a:ext cx="121005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BF6B54-3201-C863-A04E-5A1CB01EB8BE}"/>
              </a:ext>
            </a:extLst>
          </p:cNvPr>
          <p:cNvSpPr/>
          <p:nvPr/>
        </p:nvSpPr>
        <p:spPr>
          <a:xfrm>
            <a:off x="0" y="1"/>
            <a:ext cx="91440" cy="6858000"/>
          </a:xfrm>
          <a:prstGeom prst="rect">
            <a:avLst/>
          </a:prstGeom>
          <a:gradFill>
            <a:gsLst>
              <a:gs pos="0">
                <a:srgbClr val="EF1B2D"/>
              </a:gs>
              <a:gs pos="77000">
                <a:srgbClr val="5EB3E4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E5409A-880E-CFC8-79B5-6618A34A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9900" y="6216650"/>
            <a:ext cx="939800" cy="365125"/>
          </a:xfrm>
          <a:noFill/>
        </p:spPr>
        <p:txBody>
          <a:bodyPr/>
          <a:lstStyle/>
          <a:p>
            <a:fld id="{B5F4428F-4AC1-4D14-8A15-8B7936D6EADF}" type="slidenum">
              <a:rPr lang="en-US" sz="1800" b="1" smtClean="0">
                <a:solidFill>
                  <a:srgbClr val="20689F"/>
                </a:solidFill>
                <a:latin typeface="Aptos Black" panose="020B0004020202020204" pitchFamily="34" charset="0"/>
              </a:rPr>
              <a:t>4</a:t>
            </a:fld>
            <a:endParaRPr lang="en-US" sz="1800" b="1" dirty="0">
              <a:solidFill>
                <a:srgbClr val="20689F"/>
              </a:solidFill>
              <a:latin typeface="Aptos Black" panose="020B0004020202020204" pitchFamily="34" charset="0"/>
            </a:endParaRPr>
          </a:p>
        </p:txBody>
      </p:sp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B5A5B8B8-5922-750F-9052-E65221511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5"/>
          <a:stretch/>
        </p:blipFill>
        <p:spPr bwMode="auto">
          <a:xfrm>
            <a:off x="9499600" y="5859708"/>
            <a:ext cx="1600200" cy="72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824C8E-5DB1-8A45-DDE1-11F1043EC29C}"/>
              </a:ext>
            </a:extLst>
          </p:cNvPr>
          <p:cNvSpPr txBox="1"/>
          <p:nvPr/>
        </p:nvSpPr>
        <p:spPr>
          <a:xfrm>
            <a:off x="583168" y="1468846"/>
            <a:ext cx="11071623" cy="2809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400" b="1" dirty="0">
                <a:latin typeface="Aptos Display" panose="020B0004020202020204" pitchFamily="34" charset="0"/>
              </a:rPr>
              <a:t>SAP notified clients that software slated for end of support in 2027</a:t>
            </a:r>
          </a:p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400" b="1" dirty="0">
                <a:latin typeface="Aptos Display" panose="020B0004020202020204" pitchFamily="34" charset="0"/>
              </a:rPr>
              <a:t>Extended maintenance/support available from 2027 through 2030</a:t>
            </a:r>
          </a:p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400" b="1" dirty="0">
                <a:latin typeface="Aptos Display" panose="020B0004020202020204" pitchFamily="34" charset="0"/>
              </a:rPr>
              <a:t>Only security patches and yearly taxing updates provided</a:t>
            </a:r>
          </a:p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400" b="1" dirty="0">
                <a:latin typeface="Aptos Display" panose="020B0004020202020204" pitchFamily="34" charset="0"/>
              </a:rPr>
              <a:t>No option for compliant support/maintenance after December 2030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b="1" dirty="0">
              <a:latin typeface="Aptos Display" panose="020B00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FBA213-5455-D5D7-BDCA-7EBAAA0D51AC}"/>
              </a:ext>
            </a:extLst>
          </p:cNvPr>
          <p:cNvSpPr/>
          <p:nvPr/>
        </p:nvSpPr>
        <p:spPr>
          <a:xfrm rot="5400000">
            <a:off x="3781234" y="-2590992"/>
            <a:ext cx="88253" cy="6484384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66B7B2-EBA0-892F-1911-36FFC09AE0B2}"/>
              </a:ext>
            </a:extLst>
          </p:cNvPr>
          <p:cNvSpPr txBox="1"/>
          <p:nvPr/>
        </p:nvSpPr>
        <p:spPr>
          <a:xfrm>
            <a:off x="484998" y="607072"/>
            <a:ext cx="705880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20689F"/>
                </a:solidFill>
                <a:latin typeface="Aptos Black" panose="020F0502020204030204" pitchFamily="34" charset="0"/>
              </a:rPr>
              <a:t>KHRIS REPLACEMENT</a:t>
            </a:r>
          </a:p>
        </p:txBody>
      </p:sp>
    </p:spTree>
    <p:extLst>
      <p:ext uri="{BB962C8B-B14F-4D97-AF65-F5344CB8AC3E}">
        <p14:creationId xmlns:p14="http://schemas.microsoft.com/office/powerpoint/2010/main" val="1636383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neycomb Template">
            <a:extLst>
              <a:ext uri="{FF2B5EF4-FFF2-40B4-BE49-F238E27FC236}">
                <a16:creationId xmlns:a16="http://schemas.microsoft.com/office/drawing/2014/main" id="{5DDDCB68-B79D-0AB5-8D10-F396175FD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3231"/>
            <a:ext cx="1210056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BF6B54-3201-C863-A04E-5A1CB01EB8BE}"/>
              </a:ext>
            </a:extLst>
          </p:cNvPr>
          <p:cNvSpPr/>
          <p:nvPr/>
        </p:nvSpPr>
        <p:spPr>
          <a:xfrm>
            <a:off x="0" y="1"/>
            <a:ext cx="91440" cy="6858000"/>
          </a:xfrm>
          <a:prstGeom prst="rect">
            <a:avLst/>
          </a:prstGeom>
          <a:gradFill>
            <a:gsLst>
              <a:gs pos="0">
                <a:srgbClr val="EF1B2D"/>
              </a:gs>
              <a:gs pos="77000">
                <a:srgbClr val="5EB3E4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E5409A-880E-CFC8-79B5-6618A34A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9900" y="6216650"/>
            <a:ext cx="939800" cy="365125"/>
          </a:xfrm>
          <a:noFill/>
        </p:spPr>
        <p:txBody>
          <a:bodyPr/>
          <a:lstStyle/>
          <a:p>
            <a:fld id="{B5F4428F-4AC1-4D14-8A15-8B7936D6EADF}" type="slidenum">
              <a:rPr lang="en-US" sz="1800" b="1" smtClean="0">
                <a:solidFill>
                  <a:srgbClr val="20689F"/>
                </a:solidFill>
                <a:latin typeface="Aptos Black" panose="020B0004020202020204" pitchFamily="34" charset="0"/>
              </a:rPr>
              <a:t>5</a:t>
            </a:fld>
            <a:endParaRPr lang="en-US" sz="1800" b="1" dirty="0">
              <a:solidFill>
                <a:srgbClr val="20689F"/>
              </a:solidFill>
              <a:latin typeface="Aptos Black" panose="020B0004020202020204" pitchFamily="34" charset="0"/>
            </a:endParaRPr>
          </a:p>
        </p:txBody>
      </p:sp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B5A5B8B8-5922-750F-9052-E65221511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5"/>
          <a:stretch/>
        </p:blipFill>
        <p:spPr bwMode="auto">
          <a:xfrm>
            <a:off x="9499600" y="5859708"/>
            <a:ext cx="1600200" cy="72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D824C8E-5DB1-8A45-DDE1-11F1043EC29C}"/>
              </a:ext>
            </a:extLst>
          </p:cNvPr>
          <p:cNvSpPr txBox="1"/>
          <p:nvPr/>
        </p:nvSpPr>
        <p:spPr>
          <a:xfrm>
            <a:off x="560188" y="1322774"/>
            <a:ext cx="11071623" cy="4471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ptos Display" panose="020B0004020202020204" pitchFamily="34" charset="0"/>
              <a:buChar char="-"/>
            </a:pPr>
            <a:r>
              <a:rPr lang="en-US" sz="2400" b="1" i="0" u="none" strike="noStrike" baseline="0" dirty="0">
                <a:latin typeface="Aptos Display" panose="020B0004020202020204" pitchFamily="34" charset="0"/>
              </a:rPr>
              <a:t>$151</a:t>
            </a:r>
            <a:r>
              <a:rPr lang="en-US" sz="2400" b="1" dirty="0">
                <a:latin typeface="Aptos Display" panose="020B0004020202020204" pitchFamily="34" charset="0"/>
              </a:rPr>
              <a:t>M – Total Cost Forecasted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$76.5M – Professional Services (Software Integrator Services)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$54.5M – Software Vendor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$11.1M – Other </a:t>
            </a:r>
          </a:p>
          <a:p>
            <a:pPr marL="1257300" lvl="2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Aptos Display" panose="020B0004020202020204" pitchFamily="34" charset="0"/>
              </a:rPr>
              <a:t>Independent Verification and Validation (IV&amp;V) and COT Project Manager</a:t>
            </a:r>
          </a:p>
          <a:p>
            <a:pPr marL="1257300" lvl="2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Aptos Display" panose="020B0004020202020204" pitchFamily="34" charset="0"/>
              </a:rPr>
              <a:t>Vendor Dependent Verification Services (Confirm Dependent Eligibility) </a:t>
            </a:r>
          </a:p>
          <a:p>
            <a:pPr marL="1257300" lvl="2" indent="-34290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latin typeface="Aptos Display" panose="020B0004020202020204" pitchFamily="34" charset="0"/>
              </a:rPr>
              <a:t>Vendor Spending Account Administration (FSAs)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>
                <a:latin typeface="Aptos Display" panose="020B0004020202020204" pitchFamily="34" charset="0"/>
              </a:rPr>
              <a:t>$8.9M – Staff Augmentation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FBA213-5455-D5D7-BDCA-7EBAAA0D51AC}"/>
              </a:ext>
            </a:extLst>
          </p:cNvPr>
          <p:cNvSpPr/>
          <p:nvPr/>
        </p:nvSpPr>
        <p:spPr>
          <a:xfrm rot="5400000">
            <a:off x="2738247" y="-1548004"/>
            <a:ext cx="78727" cy="4388884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66B7B2-EBA0-892F-1911-36FFC09AE0B2}"/>
              </a:ext>
            </a:extLst>
          </p:cNvPr>
          <p:cNvSpPr txBox="1"/>
          <p:nvPr/>
        </p:nvSpPr>
        <p:spPr>
          <a:xfrm>
            <a:off x="484997" y="607072"/>
            <a:ext cx="462992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20689F"/>
                </a:solidFill>
                <a:latin typeface="Aptos Black" panose="020F0502020204030204" pitchFamily="34" charset="0"/>
              </a:rPr>
              <a:t>PROJECT COST</a:t>
            </a:r>
          </a:p>
        </p:txBody>
      </p:sp>
    </p:spTree>
    <p:extLst>
      <p:ext uri="{BB962C8B-B14F-4D97-AF65-F5344CB8AC3E}">
        <p14:creationId xmlns:p14="http://schemas.microsoft.com/office/powerpoint/2010/main" val="822597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05136" y="906024"/>
            <a:ext cx="5163957" cy="6540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068"/>
              </a:lnSpc>
            </a:pPr>
            <a:endParaRPr lang="en-US" sz="5334" dirty="0">
              <a:solidFill>
                <a:srgbClr val="001729"/>
              </a:solidFill>
              <a:latin typeface="Nunito Sans Heavy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843407" y="5148044"/>
            <a:ext cx="607279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01"/>
              </a:lnSpc>
            </a:pPr>
            <a:r>
              <a:rPr lang="en-US" sz="2001" dirty="0">
                <a:solidFill>
                  <a:srgbClr val="FFFFFF"/>
                </a:solidFill>
                <a:latin typeface="Nunito Sans Heavy"/>
              </a:rPr>
              <a:t>6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6843407" y="6047423"/>
            <a:ext cx="607279" cy="243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01"/>
              </a:lnSpc>
            </a:pPr>
            <a:r>
              <a:rPr lang="en-US" sz="2001" dirty="0">
                <a:solidFill>
                  <a:srgbClr val="FFFFFF"/>
                </a:solidFill>
                <a:latin typeface="Nunito Sans Heavy"/>
              </a:rPr>
              <a:t>7</a:t>
            </a:r>
          </a:p>
        </p:txBody>
      </p:sp>
      <p:sp>
        <p:nvSpPr>
          <p:cNvPr id="43" name="TextBox 24">
            <a:extLst>
              <a:ext uri="{FF2B5EF4-FFF2-40B4-BE49-F238E27FC236}">
                <a16:creationId xmlns:a16="http://schemas.microsoft.com/office/drawing/2014/main" id="{917E952F-5AAD-4648-607F-BD1DBEFFD51B}"/>
              </a:ext>
            </a:extLst>
          </p:cNvPr>
          <p:cNvSpPr txBox="1"/>
          <p:nvPr/>
        </p:nvSpPr>
        <p:spPr>
          <a:xfrm rot="10800000" flipV="1">
            <a:off x="6660778" y="5058837"/>
            <a:ext cx="601302" cy="24365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901"/>
              </a:lnSpc>
            </a:pPr>
            <a:r>
              <a:rPr lang="en-US" sz="2001" dirty="0">
                <a:solidFill>
                  <a:srgbClr val="FFFFFF"/>
                </a:solidFill>
                <a:latin typeface="Nunito Sans Heavy"/>
              </a:rPr>
              <a:t>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045A8F-B740-696F-424C-6705B41A6E53}"/>
              </a:ext>
            </a:extLst>
          </p:cNvPr>
          <p:cNvSpPr txBox="1"/>
          <p:nvPr/>
        </p:nvSpPr>
        <p:spPr>
          <a:xfrm>
            <a:off x="7473263" y="654839"/>
            <a:ext cx="41479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764C31-CDB1-CE8B-6E8E-A2C4E9816DE6}"/>
              </a:ext>
            </a:extLst>
          </p:cNvPr>
          <p:cNvSpPr txBox="1"/>
          <p:nvPr/>
        </p:nvSpPr>
        <p:spPr>
          <a:xfrm>
            <a:off x="7450685" y="145911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B3B55F-B4C4-603E-5869-64CA462A178F}"/>
              </a:ext>
            </a:extLst>
          </p:cNvPr>
          <p:cNvSpPr txBox="1"/>
          <p:nvPr/>
        </p:nvSpPr>
        <p:spPr>
          <a:xfrm>
            <a:off x="7473262" y="2306273"/>
            <a:ext cx="68410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59CB109-AF9F-BE4D-FC86-FC1C921930EE}"/>
              </a:ext>
            </a:extLst>
          </p:cNvPr>
          <p:cNvSpPr txBox="1"/>
          <p:nvPr/>
        </p:nvSpPr>
        <p:spPr>
          <a:xfrm>
            <a:off x="7444708" y="3335024"/>
            <a:ext cx="46228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538D3B-5989-DEA6-5A08-835BFB339087}"/>
              </a:ext>
            </a:extLst>
          </p:cNvPr>
          <p:cNvSpPr txBox="1"/>
          <p:nvPr/>
        </p:nvSpPr>
        <p:spPr>
          <a:xfrm rot="10800000" flipV="1">
            <a:off x="7444708" y="5451708"/>
            <a:ext cx="43232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graphicFrame>
        <p:nvGraphicFramePr>
          <p:cNvPr id="35" name="Diagram 34">
            <a:extLst>
              <a:ext uri="{FF2B5EF4-FFF2-40B4-BE49-F238E27FC236}">
                <a16:creationId xmlns:a16="http://schemas.microsoft.com/office/drawing/2014/main" id="{9F2BB7C2-4927-686C-C5FC-0F20E964DE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4258647"/>
              </p:ext>
            </p:extLst>
          </p:nvPr>
        </p:nvGraphicFramePr>
        <p:xfrm>
          <a:off x="398712" y="541277"/>
          <a:ext cx="11349459" cy="6934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EF38363-1BC3-9574-711A-522FD520594F}"/>
              </a:ext>
            </a:extLst>
          </p:cNvPr>
          <p:cNvSpPr/>
          <p:nvPr/>
        </p:nvSpPr>
        <p:spPr>
          <a:xfrm rot="5400000" flipH="1">
            <a:off x="1922865" y="-679662"/>
            <a:ext cx="83714" cy="2752714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F4BBBE-80FD-37FA-2584-1A76DB6EFFAE}"/>
              </a:ext>
            </a:extLst>
          </p:cNvPr>
          <p:cNvSpPr txBox="1"/>
          <p:nvPr/>
        </p:nvSpPr>
        <p:spPr>
          <a:xfrm>
            <a:off x="484999" y="607072"/>
            <a:ext cx="319018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20689F"/>
                </a:solidFill>
                <a:latin typeface="Aptos Black" panose="020F0502020204030204" pitchFamily="34" charset="0"/>
              </a:rPr>
              <a:t>TIMELINE</a:t>
            </a:r>
          </a:p>
        </p:txBody>
      </p:sp>
    </p:spTree>
    <p:extLst>
      <p:ext uri="{BB962C8B-B14F-4D97-AF65-F5344CB8AC3E}">
        <p14:creationId xmlns:p14="http://schemas.microsoft.com/office/powerpoint/2010/main" val="372889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oneycomb Template">
            <a:extLst>
              <a:ext uri="{FF2B5EF4-FFF2-40B4-BE49-F238E27FC236}">
                <a16:creationId xmlns:a16="http://schemas.microsoft.com/office/drawing/2014/main" id="{5DDDCB68-B79D-0AB5-8D10-F396175FD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" y="13231"/>
            <a:ext cx="12100560" cy="685800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3BF6B54-3201-C863-A04E-5A1CB01EB8BE}"/>
              </a:ext>
            </a:extLst>
          </p:cNvPr>
          <p:cNvSpPr/>
          <p:nvPr/>
        </p:nvSpPr>
        <p:spPr>
          <a:xfrm>
            <a:off x="0" y="1"/>
            <a:ext cx="91440" cy="6858000"/>
          </a:xfrm>
          <a:prstGeom prst="rect">
            <a:avLst/>
          </a:prstGeom>
          <a:gradFill>
            <a:gsLst>
              <a:gs pos="0">
                <a:srgbClr val="EF1B2D"/>
              </a:gs>
              <a:gs pos="77000">
                <a:srgbClr val="5EB3E4"/>
              </a:gs>
            </a:gsLst>
            <a:lin ang="5400000" scaled="1"/>
          </a:gra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E5409A-880E-CFC8-79B5-6618A34A8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29900" y="6216650"/>
            <a:ext cx="939800" cy="365125"/>
          </a:xfrm>
          <a:noFill/>
        </p:spPr>
        <p:txBody>
          <a:bodyPr/>
          <a:lstStyle/>
          <a:p>
            <a:fld id="{B5F4428F-4AC1-4D14-8A15-8B7936D6EADF}" type="slidenum">
              <a:rPr lang="en-US" sz="1800" b="1" smtClean="0">
                <a:solidFill>
                  <a:srgbClr val="20689F"/>
                </a:solidFill>
                <a:latin typeface="Aptos Black" panose="020B0004020202020204" pitchFamily="34" charset="0"/>
              </a:rPr>
              <a:t>7</a:t>
            </a:fld>
            <a:endParaRPr lang="en-US" sz="1800" b="1" dirty="0">
              <a:solidFill>
                <a:srgbClr val="20689F"/>
              </a:solidFill>
              <a:latin typeface="Aptos Black" panose="020B0004020202020204" pitchFamily="34" charset="0"/>
            </a:endParaRPr>
          </a:p>
        </p:txBody>
      </p:sp>
      <p:pic>
        <p:nvPicPr>
          <p:cNvPr id="2" name="Picture 3" descr="Logo&#10;&#10;Description automatically generated">
            <a:extLst>
              <a:ext uri="{FF2B5EF4-FFF2-40B4-BE49-F238E27FC236}">
                <a16:creationId xmlns:a16="http://schemas.microsoft.com/office/drawing/2014/main" id="{B5A5B8B8-5922-750F-9052-E6522151131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55"/>
          <a:stretch/>
        </p:blipFill>
        <p:spPr bwMode="auto">
          <a:xfrm>
            <a:off x="9499600" y="5859708"/>
            <a:ext cx="1600200" cy="722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5FBA213-5455-D5D7-BDCA-7EBAAA0D51AC}"/>
              </a:ext>
            </a:extLst>
          </p:cNvPr>
          <p:cNvSpPr/>
          <p:nvPr/>
        </p:nvSpPr>
        <p:spPr>
          <a:xfrm rot="5400000">
            <a:off x="2295336" y="-1105091"/>
            <a:ext cx="88250" cy="3512583"/>
          </a:xfrm>
          <a:prstGeom prst="rect">
            <a:avLst/>
          </a:prstGeom>
          <a:solidFill>
            <a:srgbClr val="E53E41"/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66B7B2-EBA0-892F-1911-36FFC09AE0B2}"/>
              </a:ext>
            </a:extLst>
          </p:cNvPr>
          <p:cNvSpPr txBox="1"/>
          <p:nvPr/>
        </p:nvSpPr>
        <p:spPr>
          <a:xfrm>
            <a:off x="484997" y="607072"/>
            <a:ext cx="38584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20689F"/>
                </a:solidFill>
                <a:latin typeface="Aptos Black" panose="020F0502020204030204" pitchFamily="34" charset="0"/>
              </a:rPr>
              <a:t>QUESTIONS</a:t>
            </a:r>
          </a:p>
        </p:txBody>
      </p:sp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8" name="3D Model 7" descr="Red Question mark">
                <a:extLst>
                  <a:ext uri="{FF2B5EF4-FFF2-40B4-BE49-F238E27FC236}">
                    <a16:creationId xmlns:a16="http://schemas.microsoft.com/office/drawing/2014/main" id="{A1DFF725-BD02-44B8-EA03-60502908DDB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98843513"/>
                  </p:ext>
                </p:extLst>
              </p:nvPr>
            </p:nvGraphicFramePr>
            <p:xfrm>
              <a:off x="5304240" y="1468846"/>
              <a:ext cx="2476694" cy="4282134"/>
            </p:xfrm>
            <a:graphic>
              <a:graphicData uri="http://schemas.microsoft.com/office/drawing/2017/model3d">
                <am3d:model3d r:embed="rId4">
                  <am3d:spPr>
                    <a:xfrm>
                      <a:off x="0" y="0"/>
                      <a:ext cx="2476694" cy="4282134"/>
                    </a:xfrm>
                    <a:prstGeom prst="rect">
                      <a:avLst/>
                    </a:prstGeom>
                  </am3d:spPr>
                  <am3d:camera>
                    <am3d:pos x="0" y="0" z="55389530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3517042" d="1000000"/>
                    <am3d:preTrans dx="0" dy="-18004113" dz="-4973"/>
                    <am3d:scale>
                      <am3d:sx n="1000000" d="1000000"/>
                      <am3d:sy n="1000000" d="1000000"/>
                      <am3d:sz n="1000000" d="1000000"/>
                    </am3d:scale>
                    <am3d:rot ax="801171" ay="2191931" az="445206"/>
                    <am3d:postTrans dx="0" dy="0" dz="0"/>
                  </am3d:trans>
                  <am3d:raster rName="Office3DRenderer" rVer="16.0.8326">
                    <am3d:blip r:embed="rId5"/>
                  </am3d:raster>
                  <am3d:objViewport viewportSz="5069121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8" name="3D Model 7" descr="Red Question mark">
                <a:extLst>
                  <a:ext uri="{FF2B5EF4-FFF2-40B4-BE49-F238E27FC236}">
                    <a16:creationId xmlns:a16="http://schemas.microsoft.com/office/drawing/2014/main" id="{A1DFF725-BD02-44B8-EA03-60502908DDB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304240" y="1468846"/>
                <a:ext cx="2476694" cy="428213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05566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</TotalTime>
  <Words>270</Words>
  <Application>Microsoft Office PowerPoint</Application>
  <PresentationFormat>Widescreen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Aptos Black</vt:lpstr>
      <vt:lpstr>Aptos Display</vt:lpstr>
      <vt:lpstr>Arial</vt:lpstr>
      <vt:lpstr>Calibri</vt:lpstr>
      <vt:lpstr>Calibri Light</vt:lpstr>
      <vt:lpstr>Courier New</vt:lpstr>
      <vt:lpstr>Nunito Sans Heavy</vt:lpstr>
      <vt:lpstr>Source Sans Pro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Cook, Jill (PERS)</dc:creator>
  <cp:lastModifiedBy>Columbia, Liz (LRC)</cp:lastModifiedBy>
  <cp:revision>26</cp:revision>
  <dcterms:created xsi:type="dcterms:W3CDTF">2024-12-16T16:27:36Z</dcterms:created>
  <dcterms:modified xsi:type="dcterms:W3CDTF">2025-05-15T16:49:08Z</dcterms:modified>
</cp:coreProperties>
</file>