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68" r:id="rId4"/>
    <p:sldId id="257" r:id="rId5"/>
    <p:sldId id="258" r:id="rId6"/>
    <p:sldId id="259" r:id="rId7"/>
    <p:sldId id="263" r:id="rId8"/>
    <p:sldId id="260" r:id="rId9"/>
    <p:sldId id="261" r:id="rId10"/>
    <p:sldId id="262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 varScale="1">
        <p:scale>
          <a:sx n="74" d="100"/>
          <a:sy n="74" d="100"/>
        </p:scale>
        <p:origin x="72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0616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63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1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661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011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9904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553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9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2374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4649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151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55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847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5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95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3192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253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16D796DC-C089-4F3B-99FB-CF0C774E9048}" type="datetimeFigureOut">
              <a:rPr lang="en-US" smtClean="0"/>
              <a:t>1/22/2024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6DED8D2-CCB4-4E9F-A922-892A04731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23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16.jp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Jgilliam@christiancountyky.gov" TargetMode="External"/><Relationship Id="rId2" Type="http://schemas.openxmlformats.org/officeDocument/2006/relationships/hyperlink" Target="mailto:Walker.Thomas@lrc.ky.gov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Alanafbaker@gma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The impact of steel wheels on public roads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Rep. Walker Thomas – 8</a:t>
            </a:r>
            <a:r>
              <a:rPr lang="en-US" sz="2000" i="1" u="sng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</a:t>
            </a:r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House District</a:t>
            </a:r>
          </a:p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Jerry Gilliam – Christian County Judge Executive</a:t>
            </a:r>
          </a:p>
          <a:p>
            <a:r>
              <a:rPr lang="en-US" sz="2000" i="1" u="sng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Alana Baker-Dunn – Trigg County Magistrate</a:t>
            </a:r>
          </a:p>
          <a:p>
            <a:endParaRPr lang="en-US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2117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6275F641">
            <a:hlinkClick r:id="" action="ppaction://media"/>
            <a:extLst>
              <a:ext uri="{FF2B5EF4-FFF2-40B4-BE49-F238E27FC236}">
                <a16:creationId xmlns:a16="http://schemas.microsoft.com/office/drawing/2014/main" id="{578FA0AC-928E-41FF-BBD9-C3738676EB87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4130" y="1880733"/>
            <a:ext cx="5087155" cy="3096531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C47C9A8-53B7-485D-9374-B9A44551A96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6" y="1377473"/>
            <a:ext cx="3363019" cy="4103053"/>
          </a:xfrm>
        </p:spPr>
      </p:pic>
    </p:spTree>
    <p:extLst>
      <p:ext uri="{BB962C8B-B14F-4D97-AF65-F5344CB8AC3E}">
        <p14:creationId xmlns:p14="http://schemas.microsoft.com/office/powerpoint/2010/main" val="2997436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9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A682A25">
            <a:hlinkClick r:id="" action="ppaction://media"/>
            <a:extLst>
              <a:ext uri="{FF2B5EF4-FFF2-40B4-BE49-F238E27FC236}">
                <a16:creationId xmlns:a16="http://schemas.microsoft.com/office/drawing/2014/main" id="{EB565961-B6B5-4D10-968A-02244D797D67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5632" y="958179"/>
            <a:ext cx="3610312" cy="4941641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BC40EA-EA88-4885-B9D3-229C4F1EFD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620" y="958179"/>
            <a:ext cx="3709049" cy="4941641"/>
          </a:xfrm>
        </p:spPr>
      </p:pic>
    </p:spTree>
    <p:extLst>
      <p:ext uri="{BB962C8B-B14F-4D97-AF65-F5344CB8AC3E}">
        <p14:creationId xmlns:p14="http://schemas.microsoft.com/office/powerpoint/2010/main" val="76519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931CCBF1">
            <a:hlinkClick r:id="" action="ppaction://media"/>
            <a:extLst>
              <a:ext uri="{FF2B5EF4-FFF2-40B4-BE49-F238E27FC236}">
                <a16:creationId xmlns:a16="http://schemas.microsoft.com/office/drawing/2014/main" id="{4D964654-B48D-4508-9C7A-FD48ADB1C975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16817" y="1413054"/>
            <a:ext cx="4958365" cy="4031891"/>
          </a:xfrm>
        </p:spPr>
      </p:pic>
    </p:spTree>
    <p:extLst>
      <p:ext uri="{BB962C8B-B14F-4D97-AF65-F5344CB8AC3E}">
        <p14:creationId xmlns:p14="http://schemas.microsoft.com/office/powerpoint/2010/main" val="25059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60003-F0F1-441A-80C7-449E262818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376C2-3EEA-4C34-BC68-E6644BD23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41411" y="3733800"/>
            <a:ext cx="9906000" cy="2057400"/>
          </a:xfrm>
        </p:spPr>
        <p:txBody>
          <a:bodyPr/>
          <a:lstStyle/>
          <a:p>
            <a:pPr algn="ctr"/>
            <a:r>
              <a:rPr lang="en-US" sz="2800" dirty="0">
                <a:hlinkClick r:id="rId2"/>
              </a:rPr>
              <a:t>Walker.Thomas@lrc.ky.gov</a:t>
            </a:r>
            <a:endParaRPr lang="en-US" sz="2800" dirty="0"/>
          </a:p>
          <a:p>
            <a:pPr algn="ctr"/>
            <a:r>
              <a:rPr lang="en-US" sz="2800" dirty="0">
                <a:hlinkClick r:id="rId3"/>
              </a:rPr>
              <a:t>Jgilliam@christiancountyky.gov</a:t>
            </a:r>
            <a:endParaRPr lang="en-US" sz="2800" dirty="0"/>
          </a:p>
          <a:p>
            <a:pPr algn="ctr"/>
            <a:r>
              <a:rPr lang="en-US" sz="2800" dirty="0">
                <a:hlinkClick r:id="rId4"/>
              </a:rPr>
              <a:t>Alanafbaker@gmail.com</a:t>
            </a:r>
            <a:endParaRPr lang="en-US" sz="2800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3222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1F4333-A06F-4C44-9689-7BCFF6ABE5C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8787" y="1478387"/>
            <a:ext cx="5592571" cy="3901225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D25077A-219F-404E-8DC6-36C6B6129A4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495504" y="1478387"/>
            <a:ext cx="3299717" cy="3901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3453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D661578-334A-44EC-96E1-C41A4D5512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55" y="1522657"/>
            <a:ext cx="5285145" cy="3963859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4A8F88F-F7ED-4621-AD44-E463B9EE6C8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837" y="1522658"/>
            <a:ext cx="3902094" cy="3963858"/>
          </a:xfrm>
        </p:spPr>
      </p:pic>
    </p:spTree>
    <p:extLst>
      <p:ext uri="{BB962C8B-B14F-4D97-AF65-F5344CB8AC3E}">
        <p14:creationId xmlns:p14="http://schemas.microsoft.com/office/powerpoint/2010/main" val="21681850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4BE0A11-A74A-49CB-BF56-CCD6F0A103E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533936"/>
            <a:ext cx="4032719" cy="5176236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89FCF527-2F9E-47EF-9243-91FC356731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533" y="533936"/>
            <a:ext cx="4032719" cy="5176236"/>
          </a:xfrm>
        </p:spPr>
      </p:pic>
    </p:spTree>
    <p:extLst>
      <p:ext uri="{BB962C8B-B14F-4D97-AF65-F5344CB8AC3E}">
        <p14:creationId xmlns:p14="http://schemas.microsoft.com/office/powerpoint/2010/main" val="314311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18D2E0-BB72-4CF6-92E1-A896DF556D6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735" y="708339"/>
            <a:ext cx="3979572" cy="5082862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66ED702-D8F7-4CF1-A396-761B0BF6CA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843" y="708339"/>
            <a:ext cx="3979572" cy="5082862"/>
          </a:xfrm>
        </p:spPr>
      </p:pic>
    </p:spTree>
    <p:extLst>
      <p:ext uri="{BB962C8B-B14F-4D97-AF65-F5344CB8AC3E}">
        <p14:creationId xmlns:p14="http://schemas.microsoft.com/office/powerpoint/2010/main" val="8746461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2A933BB-9D4E-4414-AE9F-0C645D81DC1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588" y="717997"/>
            <a:ext cx="4100240" cy="5309316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826879D-A7D5-4DF6-859E-C96C2CA8F6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266" y="717997"/>
            <a:ext cx="4222146" cy="5309316"/>
          </a:xfrm>
        </p:spPr>
      </p:pic>
    </p:spTree>
    <p:extLst>
      <p:ext uri="{BB962C8B-B14F-4D97-AF65-F5344CB8AC3E}">
        <p14:creationId xmlns:p14="http://schemas.microsoft.com/office/powerpoint/2010/main" val="21134340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259D415">
            <a:hlinkClick r:id="" action="ppaction://media"/>
            <a:extLst>
              <a:ext uri="{FF2B5EF4-FFF2-40B4-BE49-F238E27FC236}">
                <a16:creationId xmlns:a16="http://schemas.microsoft.com/office/drawing/2014/main" id="{52607990-DB63-460F-B218-3EBF94330B5C}"/>
              </a:ext>
            </a:extLst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8830" y="1185148"/>
            <a:ext cx="3813778" cy="4590047"/>
          </a:xfr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D14695-9800-4897-90C2-AF53E6C55CF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757" y="1185148"/>
            <a:ext cx="4030285" cy="4590047"/>
          </a:xfrm>
        </p:spPr>
      </p:pic>
    </p:spTree>
    <p:extLst>
      <p:ext uri="{BB962C8B-B14F-4D97-AF65-F5344CB8AC3E}">
        <p14:creationId xmlns:p14="http://schemas.microsoft.com/office/powerpoint/2010/main" val="197838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52B04A-3E1A-4AE2-A7E4-653B9AD97A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220" y="566670"/>
            <a:ext cx="4250027" cy="5224530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479BA5-53C0-4092-97A5-6F4FC42A79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753" y="566670"/>
            <a:ext cx="4250027" cy="5224530"/>
          </a:xfrm>
        </p:spPr>
      </p:pic>
    </p:spTree>
    <p:extLst>
      <p:ext uri="{BB962C8B-B14F-4D97-AF65-F5344CB8AC3E}">
        <p14:creationId xmlns:p14="http://schemas.microsoft.com/office/powerpoint/2010/main" val="42934887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17271F7-B3C5-484C-81D6-318A5EC98D4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897" y="1332426"/>
            <a:ext cx="4493944" cy="4193147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6B14804-E00E-4756-AD92-2C33736248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984" y="1335806"/>
            <a:ext cx="4325270" cy="4189767"/>
          </a:xfrm>
        </p:spPr>
      </p:pic>
    </p:spTree>
    <p:extLst>
      <p:ext uri="{BB962C8B-B14F-4D97-AF65-F5344CB8AC3E}">
        <p14:creationId xmlns:p14="http://schemas.microsoft.com/office/powerpoint/2010/main" val="419226281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TM03457485[[fn=Mesh]]</Template>
  <TotalTime>57</TotalTime>
  <Words>50</Words>
  <Application>Microsoft Office PowerPoint</Application>
  <PresentationFormat>Widescreen</PresentationFormat>
  <Paragraphs>8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Century Gothic</vt:lpstr>
      <vt:lpstr>Segoe UI</vt:lpstr>
      <vt:lpstr>Mesh</vt:lpstr>
      <vt:lpstr>The impact of steel wheels on public roads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>LRC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impact of steel wheels on public roads</dc:title>
  <dc:creator>Jones, Zachary (LRC)</dc:creator>
  <cp:lastModifiedBy>Snyder, John (LRC)</cp:lastModifiedBy>
  <cp:revision>4</cp:revision>
  <dcterms:created xsi:type="dcterms:W3CDTF">2023-09-14T14:10:57Z</dcterms:created>
  <dcterms:modified xsi:type="dcterms:W3CDTF">2024-01-22T21:35:47Z</dcterms:modified>
</cp:coreProperties>
</file>