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7" r:id="rId5"/>
    <p:sldId id="283" r:id="rId6"/>
    <p:sldId id="285" r:id="rId7"/>
    <p:sldId id="281" r:id="rId8"/>
    <p:sldId id="282"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3F"/>
    <a:srgbClr val="FF8B03"/>
    <a:srgbClr val="8B745D"/>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388" autoAdjust="0"/>
  </p:normalViewPr>
  <p:slideViewPr>
    <p:cSldViewPr>
      <p:cViewPr varScale="1">
        <p:scale>
          <a:sx n="94" d="100"/>
          <a:sy n="94" d="100"/>
        </p:scale>
        <p:origin x="162" y="96"/>
      </p:cViewPr>
      <p:guideLst>
        <p:guide orient="horz" pos="2160"/>
        <p:guide pos="3840"/>
      </p:guideLst>
    </p:cSldViewPr>
  </p:slideViewPr>
  <p:notesTextViewPr>
    <p:cViewPr>
      <p:scale>
        <a:sx n="1" d="1"/>
        <a:sy n="1" d="1"/>
      </p:scale>
      <p:origin x="0" y="0"/>
    </p:cViewPr>
  </p:notesTextViewPr>
  <p:notesViewPr>
    <p:cSldViewPr>
      <p:cViewPr varScale="1">
        <p:scale>
          <a:sx n="70" d="100"/>
          <a:sy n="70" d="100"/>
        </p:scale>
        <p:origin x="3240" y="7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theme" Target="theme/theme1.xml" Id="rId13" /><Relationship Type="http://schemas.openxmlformats.org/officeDocument/2006/relationships/slide" Target="slides/slide3.xml" Id="rId7" /><Relationship Type="http://schemas.openxmlformats.org/officeDocument/2006/relationships/viewProps" Target="viewProps.xml" Id="rId12" /><Relationship Type="http://schemas.openxmlformats.org/officeDocument/2006/relationships/slide" Target="slides/slide2.xml" Id="rId6" /><Relationship Type="http://schemas.openxmlformats.org/officeDocument/2006/relationships/presProps" Target="presProps.xml" Id="rId11" /><Relationship Type="http://schemas.openxmlformats.org/officeDocument/2006/relationships/slide" Target="slides/slide1.xml" Id="rId5" /><Relationship Type="http://schemas.microsoft.com/office/2016/11/relationships/changesInfo" Target="changesInfos/changesInfo1.xml" Id="rId15" /><Relationship Type="http://schemas.openxmlformats.org/officeDocument/2006/relationships/notesMaster" Target="notesMasters/notesMaster1.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tableStyles" Target="tableStyles.xml" Id="rId14"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mpke \ Linda \ L" userId="2b0ae9ce-6462-4290-9b03-b618b0ff53ba" providerId="ADAL" clId="{F3E0F1A6-A7D3-4553-996F-21D6D9E69DE7}"/>
    <pc:docChg chg="custSel addSld delSld modSld sldOrd">
      <pc:chgData name="Rumpke \ Linda \ L" userId="2b0ae9ce-6462-4290-9b03-b618b0ff53ba" providerId="ADAL" clId="{F3E0F1A6-A7D3-4553-996F-21D6D9E69DE7}" dt="2024-01-29T21:13:39.041" v="519" actId="20577"/>
      <pc:docMkLst>
        <pc:docMk/>
      </pc:docMkLst>
      <pc:sldChg chg="modSp mod">
        <pc:chgData name="Rumpke \ Linda \ L" userId="2b0ae9ce-6462-4290-9b03-b618b0ff53ba" providerId="ADAL" clId="{F3E0F1A6-A7D3-4553-996F-21D6D9E69DE7}" dt="2024-01-29T21:13:39.041" v="519" actId="20577"/>
        <pc:sldMkLst>
          <pc:docMk/>
          <pc:sldMk cId="2067013750" sldId="257"/>
        </pc:sldMkLst>
        <pc:spChg chg="mod">
          <ac:chgData name="Rumpke \ Linda \ L" userId="2b0ae9ce-6462-4290-9b03-b618b0ff53ba" providerId="ADAL" clId="{F3E0F1A6-A7D3-4553-996F-21D6D9E69DE7}" dt="2024-01-29T21:13:39.041" v="519" actId="20577"/>
          <ac:spMkLst>
            <pc:docMk/>
            <pc:sldMk cId="2067013750" sldId="257"/>
            <ac:spMk id="2" creationId="{00000000-0000-0000-0000-000000000000}"/>
          </ac:spMkLst>
        </pc:spChg>
      </pc:sldChg>
      <pc:sldChg chg="del">
        <pc:chgData name="Rumpke \ Linda \ L" userId="2b0ae9ce-6462-4290-9b03-b618b0ff53ba" providerId="ADAL" clId="{F3E0F1A6-A7D3-4553-996F-21D6D9E69DE7}" dt="2024-01-29T20:54:56.562" v="0" actId="47"/>
        <pc:sldMkLst>
          <pc:docMk/>
          <pc:sldMk cId="2465527439" sldId="274"/>
        </pc:sldMkLst>
      </pc:sldChg>
      <pc:sldChg chg="del">
        <pc:chgData name="Rumpke \ Linda \ L" userId="2b0ae9ce-6462-4290-9b03-b618b0ff53ba" providerId="ADAL" clId="{F3E0F1A6-A7D3-4553-996F-21D6D9E69DE7}" dt="2024-01-29T20:54:57.947" v="1" actId="47"/>
        <pc:sldMkLst>
          <pc:docMk/>
          <pc:sldMk cId="3927130230" sldId="277"/>
        </pc:sldMkLst>
      </pc:sldChg>
      <pc:sldChg chg="del">
        <pc:chgData name="Rumpke \ Linda \ L" userId="2b0ae9ce-6462-4290-9b03-b618b0ff53ba" providerId="ADAL" clId="{F3E0F1A6-A7D3-4553-996F-21D6D9E69DE7}" dt="2024-01-29T20:54:59.473" v="2" actId="47"/>
        <pc:sldMkLst>
          <pc:docMk/>
          <pc:sldMk cId="1882458211" sldId="278"/>
        </pc:sldMkLst>
      </pc:sldChg>
      <pc:sldChg chg="del">
        <pc:chgData name="Rumpke \ Linda \ L" userId="2b0ae9ce-6462-4290-9b03-b618b0ff53ba" providerId="ADAL" clId="{F3E0F1A6-A7D3-4553-996F-21D6D9E69DE7}" dt="2024-01-29T20:55:00.866" v="3" actId="47"/>
        <pc:sldMkLst>
          <pc:docMk/>
          <pc:sldMk cId="1159077196" sldId="279"/>
        </pc:sldMkLst>
      </pc:sldChg>
      <pc:sldChg chg="del">
        <pc:chgData name="Rumpke \ Linda \ L" userId="2b0ae9ce-6462-4290-9b03-b618b0ff53ba" providerId="ADAL" clId="{F3E0F1A6-A7D3-4553-996F-21D6D9E69DE7}" dt="2024-01-29T20:55:15.640" v="4" actId="47"/>
        <pc:sldMkLst>
          <pc:docMk/>
          <pc:sldMk cId="2551529567" sldId="280"/>
        </pc:sldMkLst>
      </pc:sldChg>
      <pc:sldChg chg="modSp mod">
        <pc:chgData name="Rumpke \ Linda \ L" userId="2b0ae9ce-6462-4290-9b03-b618b0ff53ba" providerId="ADAL" clId="{F3E0F1A6-A7D3-4553-996F-21D6D9E69DE7}" dt="2024-01-29T21:12:49.796" v="473" actId="20577"/>
        <pc:sldMkLst>
          <pc:docMk/>
          <pc:sldMk cId="2489575017" sldId="281"/>
        </pc:sldMkLst>
        <pc:spChg chg="mod">
          <ac:chgData name="Rumpke \ Linda \ L" userId="2b0ae9ce-6462-4290-9b03-b618b0ff53ba" providerId="ADAL" clId="{F3E0F1A6-A7D3-4553-996F-21D6D9E69DE7}" dt="2024-01-29T21:12:49.796" v="473" actId="20577"/>
          <ac:spMkLst>
            <pc:docMk/>
            <pc:sldMk cId="2489575017" sldId="281"/>
            <ac:spMk id="3" creationId="{6FF71C31-5227-5C64-2F1A-55C4BF16B58A}"/>
          </ac:spMkLst>
        </pc:spChg>
      </pc:sldChg>
      <pc:sldChg chg="modSp mod">
        <pc:chgData name="Rumpke \ Linda \ L" userId="2b0ae9ce-6462-4290-9b03-b618b0ff53ba" providerId="ADAL" clId="{F3E0F1A6-A7D3-4553-996F-21D6D9E69DE7}" dt="2024-01-29T21:13:03.003" v="489" actId="20577"/>
        <pc:sldMkLst>
          <pc:docMk/>
          <pc:sldMk cId="780084886" sldId="282"/>
        </pc:sldMkLst>
        <pc:spChg chg="mod">
          <ac:chgData name="Rumpke \ Linda \ L" userId="2b0ae9ce-6462-4290-9b03-b618b0ff53ba" providerId="ADAL" clId="{F3E0F1A6-A7D3-4553-996F-21D6D9E69DE7}" dt="2024-01-29T21:13:03.003" v="489" actId="20577"/>
          <ac:spMkLst>
            <pc:docMk/>
            <pc:sldMk cId="780084886" sldId="282"/>
            <ac:spMk id="3" creationId="{6FF71C31-5227-5C64-2F1A-55C4BF16B58A}"/>
          </ac:spMkLst>
        </pc:spChg>
      </pc:sldChg>
      <pc:sldChg chg="modSp mod ord">
        <pc:chgData name="Rumpke \ Linda \ L" userId="2b0ae9ce-6462-4290-9b03-b618b0ff53ba" providerId="ADAL" clId="{F3E0F1A6-A7D3-4553-996F-21D6D9E69DE7}" dt="2024-01-29T21:12:06.666" v="455"/>
        <pc:sldMkLst>
          <pc:docMk/>
          <pc:sldMk cId="1115616247" sldId="283"/>
        </pc:sldMkLst>
        <pc:spChg chg="mod">
          <ac:chgData name="Rumpke \ Linda \ L" userId="2b0ae9ce-6462-4290-9b03-b618b0ff53ba" providerId="ADAL" clId="{F3E0F1A6-A7D3-4553-996F-21D6D9E69DE7}" dt="2024-01-29T21:11:42.748" v="453" actId="20577"/>
          <ac:spMkLst>
            <pc:docMk/>
            <pc:sldMk cId="1115616247" sldId="283"/>
            <ac:spMk id="2" creationId="{3F2395AC-0FBF-4F5C-3840-2C9C7C24CF2B}"/>
          </ac:spMkLst>
        </pc:spChg>
      </pc:sldChg>
      <pc:sldChg chg="modSp del mod">
        <pc:chgData name="Rumpke \ Linda \ L" userId="2b0ae9ce-6462-4290-9b03-b618b0ff53ba" providerId="ADAL" clId="{F3E0F1A6-A7D3-4553-996F-21D6D9E69DE7}" dt="2024-01-29T21:10:12.545" v="398" actId="47"/>
        <pc:sldMkLst>
          <pc:docMk/>
          <pc:sldMk cId="2243293767" sldId="284"/>
        </pc:sldMkLst>
        <pc:spChg chg="mod">
          <ac:chgData name="Rumpke \ Linda \ L" userId="2b0ae9ce-6462-4290-9b03-b618b0ff53ba" providerId="ADAL" clId="{F3E0F1A6-A7D3-4553-996F-21D6D9E69DE7}" dt="2024-01-29T20:57:23.188" v="38" actId="20577"/>
          <ac:spMkLst>
            <pc:docMk/>
            <pc:sldMk cId="2243293767" sldId="284"/>
            <ac:spMk id="7" creationId="{74F015DC-72AB-3A88-1642-7494A09B62EF}"/>
          </ac:spMkLst>
        </pc:spChg>
      </pc:sldChg>
      <pc:sldChg chg="modSp new mod ord">
        <pc:chgData name="Rumpke \ Linda \ L" userId="2b0ae9ce-6462-4290-9b03-b618b0ff53ba" providerId="ADAL" clId="{F3E0F1A6-A7D3-4553-996F-21D6D9E69DE7}" dt="2024-01-29T21:12:33.611" v="457"/>
        <pc:sldMkLst>
          <pc:docMk/>
          <pc:sldMk cId="1224055828" sldId="285"/>
        </pc:sldMkLst>
        <pc:spChg chg="mod">
          <ac:chgData name="Rumpke \ Linda \ L" userId="2b0ae9ce-6462-4290-9b03-b618b0ff53ba" providerId="ADAL" clId="{F3E0F1A6-A7D3-4553-996F-21D6D9E69DE7}" dt="2024-01-29T21:11:10.580" v="445" actId="20577"/>
          <ac:spMkLst>
            <pc:docMk/>
            <pc:sldMk cId="1224055828" sldId="285"/>
            <ac:spMk id="2" creationId="{EBCD604E-A406-62F3-0B0C-32C3BC864D4B}"/>
          </ac:spMkLst>
        </pc:spChg>
        <pc:spChg chg="mod">
          <ac:chgData name="Rumpke \ Linda \ L" userId="2b0ae9ce-6462-4290-9b03-b618b0ff53ba" providerId="ADAL" clId="{F3E0F1A6-A7D3-4553-996F-21D6D9E69DE7}" dt="2024-01-29T21:09:18.172" v="383" actId="20577"/>
          <ac:spMkLst>
            <pc:docMk/>
            <pc:sldMk cId="1224055828" sldId="285"/>
            <ac:spMk id="3" creationId="{28DC6230-C7CD-B1F7-E8B6-0ED893FA9944}"/>
          </ac:spMkLst>
        </pc:spChg>
        <pc:spChg chg="mod">
          <ac:chgData name="Rumpke \ Linda \ L" userId="2b0ae9ce-6462-4290-9b03-b618b0ff53ba" providerId="ADAL" clId="{F3E0F1A6-A7D3-4553-996F-21D6D9E69DE7}" dt="2024-01-29T21:09:06.304" v="380" actId="20577"/>
          <ac:spMkLst>
            <pc:docMk/>
            <pc:sldMk cId="1224055828" sldId="285"/>
            <ac:spMk id="4" creationId="{F35EEB93-6AF0-574B-AFEA-B7CDBC8F19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353D107-7C12-4172-B6DF-4A54E23456C6}" type="datetimeFigureOut">
              <a:rPr lang="en-US" smtClean="0"/>
              <a:t>1/29/2024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1AA860-DEF2-4772-A888-775A8F547170}" type="slidenum">
              <a:rPr lang="en-US" smtClean="0"/>
              <a:t>‹#›</a:t>
            </a:fld>
            <a:endParaRPr lang="en-US"/>
          </a:p>
        </p:txBody>
      </p:sp>
    </p:spTree>
    <p:extLst>
      <p:ext uri="{BB962C8B-B14F-4D97-AF65-F5344CB8AC3E}">
        <p14:creationId xmlns:p14="http://schemas.microsoft.com/office/powerpoint/2010/main" val="179255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4" name="Slide Number Placeholder 3"/>
          <p:cNvSpPr>
            <a:spLocks noGrp="1"/>
          </p:cNvSpPr>
          <p:nvPr>
            <p:ph type="sldNum" sz="quarter" idx="10"/>
          </p:nvPr>
        </p:nvSpPr>
        <p:spPr/>
        <p:txBody>
          <a:bodyPr/>
          <a:lstStyle/>
          <a:p>
            <a:fld id="{971AA860-DEF2-4772-A888-775A8F547170}" type="slidenum">
              <a:rPr lang="en-US" smtClean="0"/>
              <a:t>1</a:t>
            </a:fld>
            <a:endParaRPr lang="en-US"/>
          </a:p>
        </p:txBody>
      </p:sp>
    </p:spTree>
    <p:extLst>
      <p:ext uri="{BB962C8B-B14F-4D97-AF65-F5344CB8AC3E}">
        <p14:creationId xmlns:p14="http://schemas.microsoft.com/office/powerpoint/2010/main" val="294145994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85231099-1FD0-5495-5715-BED9BA59CEFA}"/>
              </a:ext>
            </a:extLst>
          </p:cNvPr>
          <p:cNvSpPr/>
          <p:nvPr userDrawn="1"/>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2DF94175-4B05-6FD6-8459-E7F2B064E1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5181500"/>
            <a:ext cx="1524000" cy="1525995"/>
          </a:xfrm>
          <a:prstGeom prst="rect">
            <a:avLst/>
          </a:prstGeom>
        </p:spPr>
      </p:pic>
      <p:pic>
        <p:nvPicPr>
          <p:cNvPr id="2" name="Picture 1">
            <a:extLst>
              <a:ext uri="{FF2B5EF4-FFF2-40B4-BE49-F238E27FC236}">
                <a16:creationId xmlns:a16="http://schemas.microsoft.com/office/drawing/2014/main" id="{2BBD4FA9-5F27-0EBD-58EC-E7976FBF66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3401" y="1143000"/>
            <a:ext cx="2743199" cy="993531"/>
          </a:xfrm>
          <a:prstGeom prst="rect">
            <a:avLst/>
          </a:prstGeom>
        </p:spPr>
      </p:pic>
      <p:pic>
        <p:nvPicPr>
          <p:cNvPr id="3" name="Picture 2" descr="A field of grass with the sun in the background&#10;&#10;Description automatically generated with low confidence">
            <a:extLst>
              <a:ext uri="{FF2B5EF4-FFF2-40B4-BE49-F238E27FC236}">
                <a16:creationId xmlns:a16="http://schemas.microsoft.com/office/drawing/2014/main" id="{F32CE815-CF4D-0380-5B17-403C2ECDC286}"/>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24859" b="-1"/>
          <a:stretch/>
        </p:blipFill>
        <p:spPr>
          <a:xfrm>
            <a:off x="7924801" y="970219"/>
            <a:ext cx="3657600" cy="1828800"/>
          </a:xfrm>
          <a:prstGeom prst="rect">
            <a:avLst/>
          </a:prstGeom>
          <a:ln>
            <a:noFill/>
          </a:ln>
        </p:spPr>
      </p:pic>
      <p:sp>
        <p:nvSpPr>
          <p:cNvPr id="22" name="Subtitle 2"/>
          <p:cNvSpPr>
            <a:spLocks noGrp="1"/>
          </p:cNvSpPr>
          <p:nvPr>
            <p:ph type="subTitle" idx="1"/>
          </p:nvPr>
        </p:nvSpPr>
        <p:spPr>
          <a:xfrm>
            <a:off x="609600" y="4738127"/>
            <a:ext cx="6400800" cy="1205473"/>
          </a:xfrm>
          <a:prstGeom prst="rect">
            <a:avLst/>
          </a:prstGeom>
        </p:spPr>
        <p:txBody>
          <a:bodyPr>
            <a:normAutofit/>
          </a:bodyPr>
          <a:lstStyle>
            <a:lvl1pPr marL="0" indent="0" algn="l">
              <a:buNone/>
              <a:defRPr sz="1400" b="0">
                <a:solidFill>
                  <a:schemeClr val="accent1">
                    <a:lumMod val="50000"/>
                  </a:schemeClr>
                </a:solidFill>
                <a:latin typeface="Arial Narrow" panose="020B060602020203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3" name="Title 1"/>
          <p:cNvSpPr>
            <a:spLocks noGrp="1"/>
          </p:cNvSpPr>
          <p:nvPr>
            <p:ph type="ctrTitle" hasCustomPrompt="1"/>
          </p:nvPr>
        </p:nvSpPr>
        <p:spPr>
          <a:xfrm>
            <a:off x="609600" y="3886200"/>
            <a:ext cx="6400800" cy="805173"/>
          </a:xfrm>
          <a:prstGeom prst="rect">
            <a:avLst/>
          </a:prstGeom>
        </p:spPr>
        <p:txBody>
          <a:bodyPr>
            <a:normAutofit/>
          </a:bodyPr>
          <a:lstStyle>
            <a:lvl1pPr algn="l">
              <a:defRPr sz="2000">
                <a:solidFill>
                  <a:schemeClr val="accent1">
                    <a:lumMod val="50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26" name="Picture 25"/>
          <p:cNvPicPr>
            <a:picLocks noChangeAspect="1"/>
          </p:cNvPicPr>
          <p:nvPr userDrawn="1"/>
        </p:nvPicPr>
        <p:blipFill rotWithShape="1">
          <a:blip r:embed="rId5" cstate="print">
            <a:extLst>
              <a:ext uri="{28A0092B-C50C-407E-A947-70E740481C1C}">
                <a14:useLocalDpi xmlns:a14="http://schemas.microsoft.com/office/drawing/2010/main" val="0"/>
              </a:ext>
            </a:extLst>
          </a:blip>
          <a:srcRect l="-1" r="1785" b="2582"/>
          <a:stretch/>
        </p:blipFill>
        <p:spPr>
          <a:xfrm>
            <a:off x="9191625" y="6068458"/>
            <a:ext cx="1143000" cy="783990"/>
          </a:xfrm>
          <a:prstGeom prst="rect">
            <a:avLst/>
          </a:prstGeom>
          <a:ln>
            <a:solidFill>
              <a:schemeClr val="tx1">
                <a:lumMod val="65000"/>
                <a:lumOff val="35000"/>
              </a:schemeClr>
            </a:solidFill>
          </a:ln>
        </p:spPr>
      </p:pic>
      <p:pic>
        <p:nvPicPr>
          <p:cNvPr id="12" name="Picture 11" descr="A person wearing a hard hat and holding a computer&#10;&#10;Description automatically generated with medium confidence">
            <a:extLst>
              <a:ext uri="{FF2B5EF4-FFF2-40B4-BE49-F238E27FC236}">
                <a16:creationId xmlns:a16="http://schemas.microsoft.com/office/drawing/2014/main" id="{61A62F4E-F663-A548-58B8-6FFCA0418528}"/>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r="896"/>
          <a:stretch/>
        </p:blipFill>
        <p:spPr>
          <a:xfrm>
            <a:off x="9182100" y="0"/>
            <a:ext cx="1143000" cy="768701"/>
          </a:xfrm>
          <a:prstGeom prst="rect">
            <a:avLst/>
          </a:prstGeom>
          <a:ln>
            <a:solidFill>
              <a:schemeClr val="tx1">
                <a:lumMod val="65000"/>
                <a:lumOff val="35000"/>
              </a:schemeClr>
            </a:solidFill>
          </a:ln>
        </p:spPr>
      </p:pic>
      <p:pic>
        <p:nvPicPr>
          <p:cNvPr id="14" name="Picture 13" descr="A picture containing preparing&#10;&#10;Description automatically generated">
            <a:extLst>
              <a:ext uri="{FF2B5EF4-FFF2-40B4-BE49-F238E27FC236}">
                <a16:creationId xmlns:a16="http://schemas.microsoft.com/office/drawing/2014/main" id="{AA065616-2837-B4B2-812D-9B778F7FD754}"/>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24764" r="40228" b="946"/>
          <a:stretch/>
        </p:blipFill>
        <p:spPr>
          <a:xfrm flipH="1">
            <a:off x="10439400" y="0"/>
            <a:ext cx="1138366" cy="763034"/>
          </a:xfrm>
          <a:prstGeom prst="rect">
            <a:avLst/>
          </a:prstGeom>
          <a:ln>
            <a:solidFill>
              <a:schemeClr val="tx1">
                <a:lumMod val="65000"/>
                <a:lumOff val="35000"/>
              </a:schemeClr>
            </a:solidFill>
          </a:ln>
        </p:spPr>
      </p:pic>
      <p:pic>
        <p:nvPicPr>
          <p:cNvPr id="18" name="Picture 17" descr="A group of wind turbines in a field&#10;&#10;Description automatically generated with medium confidence">
            <a:extLst>
              <a:ext uri="{FF2B5EF4-FFF2-40B4-BE49-F238E27FC236}">
                <a16:creationId xmlns:a16="http://schemas.microsoft.com/office/drawing/2014/main" id="{9A7F6296-71DB-7597-8F57-A164F1B25FC2}"/>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r="5763"/>
          <a:stretch/>
        </p:blipFill>
        <p:spPr>
          <a:xfrm>
            <a:off x="10439401" y="6068458"/>
            <a:ext cx="1144080" cy="789542"/>
          </a:xfrm>
          <a:prstGeom prst="rect">
            <a:avLst/>
          </a:prstGeom>
          <a:ln>
            <a:solidFill>
              <a:schemeClr val="tx1">
                <a:lumMod val="65000"/>
                <a:lumOff val="35000"/>
              </a:schemeClr>
            </a:solidFill>
          </a:ln>
        </p:spPr>
      </p:pic>
      <p:pic>
        <p:nvPicPr>
          <p:cNvPr id="30" name="Picture 29" descr="A picture containing outdoor, sunset, outdoor object&#10;&#10;Description automatically generated">
            <a:extLst>
              <a:ext uri="{FF2B5EF4-FFF2-40B4-BE49-F238E27FC236}">
                <a16:creationId xmlns:a16="http://schemas.microsoft.com/office/drawing/2014/main" id="{A15BF159-A912-CA52-E891-C58D7190BFCA}"/>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r="4966"/>
          <a:stretch/>
        </p:blipFill>
        <p:spPr>
          <a:xfrm>
            <a:off x="7924996" y="6068458"/>
            <a:ext cx="1142804" cy="781840"/>
          </a:xfrm>
          <a:prstGeom prst="rect">
            <a:avLst/>
          </a:prstGeom>
          <a:ln>
            <a:solidFill>
              <a:schemeClr val="tx1">
                <a:lumMod val="65000"/>
                <a:lumOff val="35000"/>
              </a:schemeClr>
            </a:solidFill>
          </a:ln>
        </p:spPr>
      </p:pic>
      <p:pic>
        <p:nvPicPr>
          <p:cNvPr id="36" name="Picture 35" descr="A person taking a selfie&#10;&#10;Description automatically generated">
            <a:extLst>
              <a:ext uri="{FF2B5EF4-FFF2-40B4-BE49-F238E27FC236}">
                <a16:creationId xmlns:a16="http://schemas.microsoft.com/office/drawing/2014/main" id="{80F3D6C0-D715-E3EC-1D84-4A3ED0430DED}"/>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b="15721"/>
          <a:stretch/>
        </p:blipFill>
        <p:spPr>
          <a:xfrm>
            <a:off x="7924800" y="3817552"/>
            <a:ext cx="3657600" cy="2055043"/>
          </a:xfrm>
          <a:prstGeom prst="rect">
            <a:avLst/>
          </a:prstGeom>
          <a:ln>
            <a:noFill/>
          </a:ln>
        </p:spPr>
      </p:pic>
      <p:cxnSp>
        <p:nvCxnSpPr>
          <p:cNvPr id="40" name="Straight Connector 39">
            <a:extLst>
              <a:ext uri="{FF2B5EF4-FFF2-40B4-BE49-F238E27FC236}">
                <a16:creationId xmlns:a16="http://schemas.microsoft.com/office/drawing/2014/main" id="{991CEA5B-D6EC-FE8A-82F3-A4EE0B2265A3}"/>
              </a:ext>
            </a:extLst>
          </p:cNvPr>
          <p:cNvCxnSpPr/>
          <p:nvPr userDrawn="1"/>
        </p:nvCxnSpPr>
        <p:spPr>
          <a:xfrm>
            <a:off x="7924800" y="1828800"/>
            <a:ext cx="36576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174D54-4AD3-33F2-CBB8-814B512A57BF}"/>
              </a:ext>
            </a:extLst>
          </p:cNvPr>
          <p:cNvCxnSpPr/>
          <p:nvPr userDrawn="1"/>
        </p:nvCxnSpPr>
        <p:spPr>
          <a:xfrm>
            <a:off x="7924800" y="3817552"/>
            <a:ext cx="36576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4ED2D8C-3BC8-1F91-C35F-7B9494AF9595}"/>
              </a:ext>
            </a:extLst>
          </p:cNvPr>
          <p:cNvCxnSpPr/>
          <p:nvPr userDrawn="1"/>
        </p:nvCxnSpPr>
        <p:spPr>
          <a:xfrm>
            <a:off x="7924800" y="2799019"/>
            <a:ext cx="36576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person&#10;&#10;Description automatically generated">
            <a:extLst>
              <a:ext uri="{FF2B5EF4-FFF2-40B4-BE49-F238E27FC236}">
                <a16:creationId xmlns:a16="http://schemas.microsoft.com/office/drawing/2014/main" id="{914960A4-625E-E7C6-92F3-6B1914036F59}"/>
              </a:ext>
            </a:extLst>
          </p:cNvPr>
          <p:cNvPicPr>
            <a:picLocks noChangeAspect="1"/>
          </p:cNvPicPr>
          <p:nvPr userDrawn="1"/>
        </p:nvPicPr>
        <p:blipFill rotWithShape="1">
          <a:blip r:embed="rId11" cstate="print">
            <a:extLst>
              <a:ext uri="{28A0092B-C50C-407E-A947-70E740481C1C}">
                <a14:useLocalDpi xmlns:a14="http://schemas.microsoft.com/office/drawing/2010/main" val="0"/>
              </a:ext>
            </a:extLst>
          </a:blip>
          <a:srcRect l="26510" t="9131" r="1792" b="20178"/>
          <a:stretch/>
        </p:blipFill>
        <p:spPr>
          <a:xfrm>
            <a:off x="7924800" y="0"/>
            <a:ext cx="1143000" cy="767846"/>
          </a:xfrm>
          <a:prstGeom prst="rect">
            <a:avLst/>
          </a:prstGeom>
          <a:ln>
            <a:solidFill>
              <a:schemeClr val="tx1">
                <a:lumMod val="65000"/>
                <a:lumOff val="35000"/>
              </a:schemeClr>
            </a:solidFill>
          </a:ln>
        </p:spPr>
      </p:pic>
      <p:pic>
        <p:nvPicPr>
          <p:cNvPr id="6" name="Picture 5" descr="Text&#10;&#10;Description automatically generated">
            <a:extLst>
              <a:ext uri="{FF2B5EF4-FFF2-40B4-BE49-F238E27FC236}">
                <a16:creationId xmlns:a16="http://schemas.microsoft.com/office/drawing/2014/main" id="{A1F003E8-D0AE-57BC-1DD6-A68080F371C1}"/>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b="83586"/>
          <a:stretch/>
        </p:blipFill>
        <p:spPr>
          <a:xfrm>
            <a:off x="533400" y="2947723"/>
            <a:ext cx="10972801" cy="709877"/>
          </a:xfrm>
          <a:prstGeom prst="rect">
            <a:avLst/>
          </a:prstGeom>
        </p:spPr>
      </p:pic>
    </p:spTree>
    <p:extLst>
      <p:ext uri="{BB962C8B-B14F-4D97-AF65-F5344CB8AC3E}">
        <p14:creationId xmlns:p14="http://schemas.microsoft.com/office/powerpoint/2010/main" val="925189584"/>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2 Col Bullets, Headers, Sub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609600" y="1752600"/>
            <a:ext cx="5386917" cy="4419600"/>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69" y="1752600"/>
            <a:ext cx="5389033" cy="4419600"/>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88C2E2FD-B74E-4BE8-A23D-06BFFA12E0E0}" type="slidenum">
              <a:rPr lang="en-US" smtClean="0"/>
              <a:t>‹#›</a:t>
            </a:fld>
            <a:endParaRPr lang="en-US"/>
          </a:p>
        </p:txBody>
      </p:sp>
      <p:cxnSp>
        <p:nvCxnSpPr>
          <p:cNvPr id="8" name="Straight Connector 7"/>
          <p:cNvCxnSpPr/>
          <p:nvPr userDrawn="1"/>
        </p:nvCxnSpPr>
        <p:spPr>
          <a:xfrm>
            <a:off x="609600" y="1620838"/>
            <a:ext cx="5386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195484" y="1624270"/>
            <a:ext cx="538691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09600" y="13009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Text Placeholder 2"/>
          <p:cNvSpPr>
            <a:spLocks noGrp="1"/>
          </p:cNvSpPr>
          <p:nvPr>
            <p:ph type="body" idx="1" hasCustomPrompt="1"/>
          </p:nvPr>
        </p:nvSpPr>
        <p:spPr>
          <a:xfrm>
            <a:off x="609600" y="1215385"/>
            <a:ext cx="5386917" cy="400050"/>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Rectangle 13"/>
          <p:cNvSpPr/>
          <p:nvPr userDrawn="1"/>
        </p:nvSpPr>
        <p:spPr>
          <a:xfrm>
            <a:off x="6195484" y="13009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5" name="Text Placeholder 4"/>
          <p:cNvSpPr>
            <a:spLocks noGrp="1"/>
          </p:cNvSpPr>
          <p:nvPr>
            <p:ph type="body" sz="quarter" idx="3" hasCustomPrompt="1"/>
          </p:nvPr>
        </p:nvSpPr>
        <p:spPr>
          <a:xfrm>
            <a:off x="6193369" y="1214591"/>
            <a:ext cx="5389033" cy="401638"/>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0"/>
          <p:cNvSpPr>
            <a:spLocks noGrp="1"/>
          </p:cNvSpPr>
          <p:nvPr>
            <p:ph type="body" sz="quarter" idx="13"/>
          </p:nvPr>
        </p:nvSpPr>
        <p:spPr>
          <a:xfrm>
            <a:off x="609600" y="715296"/>
            <a:ext cx="10972800" cy="336550"/>
          </a:xfrm>
        </p:spPr>
        <p:txBody>
          <a:bodyPr>
            <a:noAutofit/>
          </a:bodyPr>
          <a:lstStyle>
            <a:lvl1pPr marL="0" indent="0">
              <a:buNone/>
              <a:defRPr sz="1600" b="0">
                <a:solidFill>
                  <a:schemeClr val="tx2"/>
                </a:solidFill>
                <a:latin typeface="Arial Narrow" panose="020B0606020202030204" pitchFamily="34" charset="0"/>
              </a:defRPr>
            </a:lvl1pPr>
            <a:lvl2pPr marL="457200" indent="0">
              <a:buNone/>
              <a:defRPr sz="1600">
                <a:latin typeface="Arial Narrow" panose="020B0606020202030204" pitchFamily="34" charset="0"/>
              </a:defRPr>
            </a:lvl2pPr>
            <a:lvl3pPr marL="914400" indent="0">
              <a:buNone/>
              <a:defRPr sz="1600">
                <a:latin typeface="Arial Narrow" panose="020B0606020202030204" pitchFamily="34" charset="0"/>
              </a:defRPr>
            </a:lvl3pPr>
            <a:lvl4pPr marL="1371600" indent="0">
              <a:buNone/>
              <a:defRPr sz="1600">
                <a:latin typeface="Arial Narrow" panose="020B0606020202030204" pitchFamily="34" charset="0"/>
              </a:defRPr>
            </a:lvl4pPr>
            <a:lvl5pPr marL="1828800" indent="0">
              <a:buNone/>
              <a:defRPr sz="1600">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394046621"/>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2 Col Bullets, Headers, Sub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609600" y="1752603"/>
            <a:ext cx="5386917" cy="3830733"/>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69" y="1752603"/>
            <a:ext cx="5389033" cy="3830733"/>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88C2E2FD-B74E-4BE8-A23D-06BFFA12E0E0}" type="slidenum">
              <a:rPr lang="en-US" smtClean="0"/>
              <a:t>‹#›</a:t>
            </a:fld>
            <a:endParaRPr lang="en-US"/>
          </a:p>
        </p:txBody>
      </p:sp>
      <p:cxnSp>
        <p:nvCxnSpPr>
          <p:cNvPr id="8" name="Straight Connector 7"/>
          <p:cNvCxnSpPr/>
          <p:nvPr userDrawn="1"/>
        </p:nvCxnSpPr>
        <p:spPr>
          <a:xfrm>
            <a:off x="609600" y="1620838"/>
            <a:ext cx="5386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195484" y="1624270"/>
            <a:ext cx="538691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09600" y="13009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Text Placeholder 2"/>
          <p:cNvSpPr>
            <a:spLocks noGrp="1"/>
          </p:cNvSpPr>
          <p:nvPr>
            <p:ph type="body" idx="1" hasCustomPrompt="1"/>
          </p:nvPr>
        </p:nvSpPr>
        <p:spPr>
          <a:xfrm>
            <a:off x="609600" y="1215385"/>
            <a:ext cx="5386917" cy="400050"/>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Rectangle 13"/>
          <p:cNvSpPr/>
          <p:nvPr userDrawn="1"/>
        </p:nvSpPr>
        <p:spPr>
          <a:xfrm>
            <a:off x="6195484" y="13009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5" name="Text Placeholder 4"/>
          <p:cNvSpPr>
            <a:spLocks noGrp="1"/>
          </p:cNvSpPr>
          <p:nvPr>
            <p:ph type="body" sz="quarter" idx="3" hasCustomPrompt="1"/>
          </p:nvPr>
        </p:nvSpPr>
        <p:spPr>
          <a:xfrm>
            <a:off x="6193369" y="1214591"/>
            <a:ext cx="5389033" cy="401638"/>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0"/>
          <p:cNvSpPr>
            <a:spLocks noGrp="1"/>
          </p:cNvSpPr>
          <p:nvPr>
            <p:ph type="body" sz="quarter" idx="13"/>
          </p:nvPr>
        </p:nvSpPr>
        <p:spPr>
          <a:xfrm>
            <a:off x="609600" y="715296"/>
            <a:ext cx="10972800" cy="336550"/>
          </a:xfrm>
        </p:spPr>
        <p:txBody>
          <a:bodyPr>
            <a:noAutofit/>
          </a:bodyPr>
          <a:lstStyle>
            <a:lvl1pPr marL="0" indent="0">
              <a:buNone/>
              <a:defRPr sz="1600" b="0">
                <a:solidFill>
                  <a:schemeClr val="tx2"/>
                </a:solidFill>
                <a:latin typeface="Arial Narrow" panose="020B0606020202030204" pitchFamily="34" charset="0"/>
              </a:defRPr>
            </a:lvl1pPr>
            <a:lvl2pPr marL="457200" indent="0">
              <a:buNone/>
              <a:defRPr sz="1600">
                <a:latin typeface="Arial Narrow" panose="020B0606020202030204" pitchFamily="34" charset="0"/>
              </a:defRPr>
            </a:lvl2pPr>
            <a:lvl3pPr marL="914400" indent="0">
              <a:buNone/>
              <a:defRPr sz="1600">
                <a:latin typeface="Arial Narrow" panose="020B0606020202030204" pitchFamily="34" charset="0"/>
              </a:defRPr>
            </a:lvl3pPr>
            <a:lvl4pPr marL="1371600" indent="0">
              <a:buNone/>
              <a:defRPr sz="1600">
                <a:latin typeface="Arial Narrow" panose="020B0606020202030204" pitchFamily="34" charset="0"/>
              </a:defRPr>
            </a:lvl4pPr>
            <a:lvl5pPr marL="1828800" indent="0">
              <a:buNone/>
              <a:defRPr sz="1600">
                <a:latin typeface="Arial Narrow" panose="020B0606020202030204" pitchFamily="34" charset="0"/>
              </a:defRPr>
            </a:lvl5pPr>
          </a:lstStyle>
          <a:p>
            <a:pPr lvl="0"/>
            <a:r>
              <a:rPr lang="en-US" dirty="0"/>
              <a:t>Click to edit Master text styles</a:t>
            </a:r>
          </a:p>
        </p:txBody>
      </p:sp>
      <p:cxnSp>
        <p:nvCxnSpPr>
          <p:cNvPr id="13" name="Straight Connector 12"/>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Tree>
    <p:extLst>
      <p:ext uri="{BB962C8B-B14F-4D97-AF65-F5344CB8AC3E}">
        <p14:creationId xmlns:p14="http://schemas.microsoft.com/office/powerpoint/2010/main" val="2881170039"/>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akeawa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88C2E2FD-B74E-4BE8-A23D-06BFFA12E0E0}" type="slidenum">
              <a:rPr lang="en-US" smtClean="0"/>
              <a:pPr/>
              <a:t>‹#›</a:t>
            </a:fld>
            <a:endParaRPr lang="en-US" dirty="0"/>
          </a:p>
        </p:txBody>
      </p:sp>
      <p:cxnSp>
        <p:nvCxnSpPr>
          <p:cNvPr id="4" name="Straight Connector 3"/>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Tree>
    <p:extLst>
      <p:ext uri="{BB962C8B-B14F-4D97-AF65-F5344CB8AC3E}">
        <p14:creationId xmlns:p14="http://schemas.microsoft.com/office/powerpoint/2010/main" val="3971506443"/>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Sub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19363"/>
            <a:ext cx="10972800" cy="501446"/>
          </a:xfrm>
        </p:spPr>
        <p:txBody>
          <a:bodyPr/>
          <a:lstStyle>
            <a:lvl1pPr>
              <a:defRPr/>
            </a:lvl1pPr>
          </a:lstStyle>
          <a:p>
            <a:r>
              <a:rPr lang="en-US" dirty="0"/>
              <a:t>CLICK TO EDIT MASTER TITLE STYLE</a:t>
            </a:r>
          </a:p>
        </p:txBody>
      </p:sp>
      <p:sp>
        <p:nvSpPr>
          <p:cNvPr id="9" name="Slide Number Placeholder 8"/>
          <p:cNvSpPr>
            <a:spLocks noGrp="1"/>
          </p:cNvSpPr>
          <p:nvPr>
            <p:ph type="sldNum" sz="quarter" idx="12"/>
          </p:nvPr>
        </p:nvSpPr>
        <p:spPr/>
        <p:txBody>
          <a:bodyPr/>
          <a:lstStyle/>
          <a:p>
            <a:fld id="{88C2E2FD-B74E-4BE8-A23D-06BFFA12E0E0}" type="slidenum">
              <a:rPr lang="en-US" smtClean="0"/>
              <a:t>‹#›</a:t>
            </a:fld>
            <a:endParaRPr lang="en-US"/>
          </a:p>
        </p:txBody>
      </p:sp>
      <p:sp>
        <p:nvSpPr>
          <p:cNvPr id="11" name="Text Placeholder 10"/>
          <p:cNvSpPr>
            <a:spLocks noGrp="1"/>
          </p:cNvSpPr>
          <p:nvPr>
            <p:ph type="body" sz="quarter" idx="13"/>
          </p:nvPr>
        </p:nvSpPr>
        <p:spPr>
          <a:xfrm>
            <a:off x="609600" y="715296"/>
            <a:ext cx="10972800" cy="336550"/>
          </a:xfrm>
        </p:spPr>
        <p:txBody>
          <a:bodyPr>
            <a:noAutofit/>
          </a:bodyPr>
          <a:lstStyle>
            <a:lvl1pPr marL="0" indent="0">
              <a:buNone/>
              <a:defRPr sz="1600" b="0">
                <a:solidFill>
                  <a:schemeClr val="tx2"/>
                </a:solidFill>
                <a:latin typeface="Arial Narrow" panose="020B0606020202030204" pitchFamily="34" charset="0"/>
              </a:defRPr>
            </a:lvl1pPr>
            <a:lvl2pPr marL="457200" indent="0">
              <a:buNone/>
              <a:defRPr sz="1600">
                <a:latin typeface="Arial Narrow" panose="020B0606020202030204" pitchFamily="34" charset="0"/>
              </a:defRPr>
            </a:lvl2pPr>
            <a:lvl3pPr marL="914400" indent="0">
              <a:buNone/>
              <a:defRPr sz="1600">
                <a:latin typeface="Arial Narrow" panose="020B0606020202030204" pitchFamily="34" charset="0"/>
              </a:defRPr>
            </a:lvl3pPr>
            <a:lvl4pPr marL="1371600" indent="0">
              <a:buNone/>
              <a:defRPr sz="1600">
                <a:latin typeface="Arial Narrow" panose="020B0606020202030204" pitchFamily="34" charset="0"/>
              </a:defRPr>
            </a:lvl4pPr>
            <a:lvl5pPr marL="1828800" indent="0">
              <a:buNone/>
              <a:defRPr sz="1600">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084834132"/>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ctr">
              <a:defRPr sz="16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389717" y="949408"/>
            <a:ext cx="7315200" cy="37966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lgn="ctr">
              <a:buNone/>
              <a:defRPr sz="1600" b="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88C2E2FD-B74E-4BE8-A23D-06BFFA12E0E0}" type="slidenum">
              <a:rPr lang="en-US" smtClean="0"/>
              <a:t>‹#›</a:t>
            </a:fld>
            <a:endParaRPr lang="en-US"/>
          </a:p>
        </p:txBody>
      </p:sp>
      <p:cxnSp>
        <p:nvCxnSpPr>
          <p:cNvPr id="9" name="Straight Connector 8"/>
          <p:cNvCxnSpPr/>
          <p:nvPr userDrawn="1"/>
        </p:nvCxnSpPr>
        <p:spPr>
          <a:xfrm>
            <a:off x="2389717" y="4572000"/>
            <a:ext cx="73152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userDrawn="1"/>
        </p:nvSpPr>
        <p:spPr>
          <a:xfrm>
            <a:off x="609600" y="219363"/>
            <a:ext cx="10972800" cy="50144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US" sz="2000" dirty="0"/>
              <a:t>CLICK TO EDIT MASTER TITLE STYLE</a:t>
            </a:r>
          </a:p>
        </p:txBody>
      </p:sp>
    </p:spTree>
    <p:extLst>
      <p:ext uri="{BB962C8B-B14F-4D97-AF65-F5344CB8AC3E}">
        <p14:creationId xmlns:p14="http://schemas.microsoft.com/office/powerpoint/2010/main" val="3459265543"/>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3"/>
            <a:ext cx="10972800" cy="49831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hasCustomPrompt="1"/>
          </p:nvPr>
        </p:nvSpPr>
        <p:spPr>
          <a:xfrm>
            <a:off x="609600" y="228600"/>
            <a:ext cx="10972800" cy="501446"/>
          </a:xfrm>
        </p:spPr>
        <p:txBody>
          <a:bodyPr/>
          <a:lstStyle>
            <a:lvl1pPr>
              <a:defRPr/>
            </a:lvl1pPr>
          </a:lstStyle>
          <a:p>
            <a:r>
              <a:rPr lang="en-US" dirty="0"/>
              <a:t>CLICK TO EDIT MASTER TITLE STYLE</a:t>
            </a:r>
          </a:p>
        </p:txBody>
      </p:sp>
      <p:sp>
        <p:nvSpPr>
          <p:cNvPr id="6" name="Slide Number Placeholder 5"/>
          <p:cNvSpPr>
            <a:spLocks noGrp="1"/>
          </p:cNvSpPr>
          <p:nvPr>
            <p:ph type="sldNum" sz="quarter" idx="4"/>
          </p:nvPr>
        </p:nvSpPr>
        <p:spPr>
          <a:xfrm>
            <a:off x="10972800" y="6415553"/>
            <a:ext cx="609600" cy="257020"/>
          </a:xfrm>
          <a:prstGeom prst="rect">
            <a:avLst/>
          </a:prstGeom>
          <a:noFill/>
        </p:spPr>
        <p:txBody>
          <a:bodyPr vert="horz" lIns="91440" tIns="45720" rIns="91440" bIns="45720" rtlCol="0" anchor="ctr"/>
          <a:lstStyle>
            <a:lvl1pPr algn="r">
              <a:defRPr sz="900" b="1">
                <a:solidFill>
                  <a:schemeClr val="bg1"/>
                </a:solidFill>
                <a:latin typeface="Arial" panose="020B0604020202020204" pitchFamily="34" charset="0"/>
                <a:cs typeface="Arial" panose="020B0604020202020204" pitchFamily="34" charset="0"/>
              </a:defRPr>
            </a:lvl1pPr>
          </a:lstStyle>
          <a:p>
            <a:fld id="{88C2E2FD-B74E-4BE8-A23D-06BFFA12E0E0}" type="slidenum">
              <a:rPr lang="en-US" smtClean="0"/>
              <a:pPr/>
              <a:t>‹#›</a:t>
            </a:fld>
            <a:endParaRPr lang="en-US" dirty="0"/>
          </a:p>
        </p:txBody>
      </p:sp>
    </p:spTree>
    <p:extLst>
      <p:ext uri="{BB962C8B-B14F-4D97-AF65-F5344CB8AC3E}">
        <p14:creationId xmlns:p14="http://schemas.microsoft.com/office/powerpoint/2010/main" val="2085784259"/>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Bullets, Takeaway">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4"/>
            <a:ext cx="10972800" cy="44195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hasCustomPrompt="1"/>
          </p:nvPr>
        </p:nvSpPr>
        <p:spPr>
          <a:xfrm>
            <a:off x="609600" y="228600"/>
            <a:ext cx="10972800" cy="501446"/>
          </a:xfrm>
        </p:spPr>
        <p:txBody>
          <a:bodyPr/>
          <a:lstStyle>
            <a:lvl1pPr>
              <a:defRPr/>
            </a:lvl1pPr>
          </a:lstStyle>
          <a:p>
            <a:r>
              <a:rPr lang="en-US" dirty="0"/>
              <a:t>CLICK TO EDIT MASTER TITLE STYLE</a:t>
            </a:r>
          </a:p>
        </p:txBody>
      </p:sp>
      <p:cxnSp>
        <p:nvCxnSpPr>
          <p:cNvPr id="7" name="Straight Connector 6"/>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
        <p:nvSpPr>
          <p:cNvPr id="10" name="Slide Number Placeholder 5"/>
          <p:cNvSpPr>
            <a:spLocks noGrp="1"/>
          </p:cNvSpPr>
          <p:nvPr>
            <p:ph type="sldNum" sz="quarter" idx="4"/>
          </p:nvPr>
        </p:nvSpPr>
        <p:spPr>
          <a:xfrm>
            <a:off x="10972800" y="6415553"/>
            <a:ext cx="609600" cy="257020"/>
          </a:xfrm>
          <a:prstGeom prst="rect">
            <a:avLst/>
          </a:prstGeom>
          <a:noFill/>
        </p:spPr>
        <p:txBody>
          <a:bodyPr vert="horz" lIns="91440" tIns="45720" rIns="91440" bIns="45720" rtlCol="0" anchor="ctr"/>
          <a:lstStyle>
            <a:lvl1pPr algn="r">
              <a:defRPr sz="900" b="1">
                <a:solidFill>
                  <a:schemeClr val="bg1"/>
                </a:solidFill>
                <a:latin typeface="Arial" panose="020B0604020202020204" pitchFamily="34" charset="0"/>
                <a:cs typeface="Arial" panose="020B0604020202020204" pitchFamily="34" charset="0"/>
              </a:defRPr>
            </a:lvl1pPr>
          </a:lstStyle>
          <a:p>
            <a:fld id="{88C2E2FD-B74E-4BE8-A23D-06BFFA12E0E0}" type="slidenum">
              <a:rPr lang="en-US" smtClean="0"/>
              <a:pPr/>
              <a:t>‹#›</a:t>
            </a:fld>
            <a:endParaRPr lang="en-US" dirty="0"/>
          </a:p>
        </p:txBody>
      </p:sp>
    </p:spTree>
    <p:extLst>
      <p:ext uri="{BB962C8B-B14F-4D97-AF65-F5344CB8AC3E}">
        <p14:creationId xmlns:p14="http://schemas.microsoft.com/office/powerpoint/2010/main" val="3373943383"/>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Bullets, Sub Titl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609600" y="1143003"/>
            <a:ext cx="10972800" cy="525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hasCustomPrompt="1"/>
          </p:nvPr>
        </p:nvSpPr>
        <p:spPr>
          <a:xfrm>
            <a:off x="609600" y="228600"/>
            <a:ext cx="10972800" cy="501446"/>
          </a:xfrm>
        </p:spPr>
        <p:txBody>
          <a:bodyPr/>
          <a:lstStyle>
            <a:lvl1pPr>
              <a:defRPr/>
            </a:lvl1pPr>
          </a:lstStyle>
          <a:p>
            <a:r>
              <a:rPr lang="en-US" dirty="0"/>
              <a:t>CLICK TO EDIT MASTER TITLE STYLE</a:t>
            </a:r>
          </a:p>
        </p:txBody>
      </p:sp>
      <p:sp>
        <p:nvSpPr>
          <p:cNvPr id="9" name="Text Placeholder 10"/>
          <p:cNvSpPr>
            <a:spLocks noGrp="1"/>
          </p:cNvSpPr>
          <p:nvPr>
            <p:ph type="body" sz="quarter" idx="14"/>
          </p:nvPr>
        </p:nvSpPr>
        <p:spPr>
          <a:xfrm>
            <a:off x="609600" y="715296"/>
            <a:ext cx="10972800" cy="336550"/>
          </a:xfrm>
        </p:spPr>
        <p:txBody>
          <a:bodyPr>
            <a:noAutofit/>
          </a:bodyPr>
          <a:lstStyle>
            <a:lvl1pPr marL="0" indent="0">
              <a:buNone/>
              <a:defRPr sz="1600" b="0">
                <a:solidFill>
                  <a:schemeClr val="tx2"/>
                </a:solidFill>
                <a:latin typeface="Arial Narrow" panose="020B0606020202030204" pitchFamily="34" charset="0"/>
              </a:defRPr>
            </a:lvl1pPr>
            <a:lvl2pPr marL="457200" indent="0">
              <a:buNone/>
              <a:defRPr sz="1600">
                <a:latin typeface="Arial Narrow" panose="020B0606020202030204" pitchFamily="34" charset="0"/>
              </a:defRPr>
            </a:lvl2pPr>
            <a:lvl3pPr marL="914400" indent="0">
              <a:buNone/>
              <a:defRPr sz="1600">
                <a:latin typeface="Arial Narrow" panose="020B0606020202030204" pitchFamily="34" charset="0"/>
              </a:defRPr>
            </a:lvl3pPr>
            <a:lvl4pPr marL="1371600" indent="0">
              <a:buNone/>
              <a:defRPr sz="1600">
                <a:latin typeface="Arial Narrow" panose="020B0606020202030204" pitchFamily="34" charset="0"/>
              </a:defRPr>
            </a:lvl4pPr>
            <a:lvl5pPr marL="1828800" indent="0">
              <a:buNone/>
              <a:defRPr sz="1600">
                <a:latin typeface="Arial Narrow" panose="020B0606020202030204" pitchFamily="34" charset="0"/>
              </a:defRPr>
            </a:lvl5pPr>
          </a:lstStyle>
          <a:p>
            <a:pPr lvl="0"/>
            <a:r>
              <a:rPr lang="en-US" dirty="0"/>
              <a:t>Click to edit Master text styles</a:t>
            </a:r>
          </a:p>
        </p:txBody>
      </p:sp>
      <p:sp>
        <p:nvSpPr>
          <p:cNvPr id="10" name="Slide Number Placeholder 5"/>
          <p:cNvSpPr>
            <a:spLocks noGrp="1"/>
          </p:cNvSpPr>
          <p:nvPr>
            <p:ph type="sldNum" sz="quarter" idx="4"/>
          </p:nvPr>
        </p:nvSpPr>
        <p:spPr>
          <a:xfrm>
            <a:off x="10972800" y="6415553"/>
            <a:ext cx="609600" cy="257020"/>
          </a:xfrm>
          <a:prstGeom prst="rect">
            <a:avLst/>
          </a:prstGeom>
          <a:noFill/>
        </p:spPr>
        <p:txBody>
          <a:bodyPr vert="horz" lIns="91440" tIns="45720" rIns="91440" bIns="45720" rtlCol="0" anchor="ctr"/>
          <a:lstStyle>
            <a:lvl1pPr algn="r">
              <a:defRPr sz="900" b="1">
                <a:solidFill>
                  <a:schemeClr val="bg1"/>
                </a:solidFill>
                <a:latin typeface="Arial" panose="020B0604020202020204" pitchFamily="34" charset="0"/>
                <a:cs typeface="Arial" panose="020B0604020202020204" pitchFamily="34" charset="0"/>
              </a:defRPr>
            </a:lvl1pPr>
          </a:lstStyle>
          <a:p>
            <a:fld id="{88C2E2FD-B74E-4BE8-A23D-06BFFA12E0E0}" type="slidenum">
              <a:rPr lang="en-US" smtClean="0"/>
              <a:pPr/>
              <a:t>‹#›</a:t>
            </a:fld>
            <a:endParaRPr lang="en-US" dirty="0"/>
          </a:p>
        </p:txBody>
      </p:sp>
    </p:spTree>
    <p:extLst>
      <p:ext uri="{BB962C8B-B14F-4D97-AF65-F5344CB8AC3E}">
        <p14:creationId xmlns:p14="http://schemas.microsoft.com/office/powerpoint/2010/main" val="1612134798"/>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Bullets, Sub Title, Takeawa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C2E2FD-B74E-4BE8-A23D-06BFFA12E0E0}" type="slidenum">
              <a:rPr lang="en-US" smtClean="0"/>
              <a:t>‹#›</a:t>
            </a:fld>
            <a:endParaRPr lang="en-US"/>
          </a:p>
        </p:txBody>
      </p:sp>
      <p:sp>
        <p:nvSpPr>
          <p:cNvPr id="8" name="Text Placeholder 7"/>
          <p:cNvSpPr>
            <a:spLocks noGrp="1"/>
          </p:cNvSpPr>
          <p:nvPr>
            <p:ph type="body" sz="quarter" idx="13"/>
          </p:nvPr>
        </p:nvSpPr>
        <p:spPr>
          <a:xfrm>
            <a:off x="609600" y="1143003"/>
            <a:ext cx="10972800" cy="44704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hasCustomPrompt="1"/>
          </p:nvPr>
        </p:nvSpPr>
        <p:spPr>
          <a:xfrm>
            <a:off x="609600" y="228600"/>
            <a:ext cx="10972800" cy="501446"/>
          </a:xfrm>
        </p:spPr>
        <p:txBody>
          <a:bodyPr/>
          <a:lstStyle>
            <a:lvl1pPr>
              <a:defRPr/>
            </a:lvl1pPr>
          </a:lstStyle>
          <a:p>
            <a:r>
              <a:rPr lang="en-US" dirty="0"/>
              <a:t>CLICK TO EDIT MASTER TITLE STYLE</a:t>
            </a:r>
          </a:p>
        </p:txBody>
      </p:sp>
      <p:sp>
        <p:nvSpPr>
          <p:cNvPr id="9" name="Text Placeholder 10"/>
          <p:cNvSpPr>
            <a:spLocks noGrp="1"/>
          </p:cNvSpPr>
          <p:nvPr>
            <p:ph type="body" sz="quarter" idx="14"/>
          </p:nvPr>
        </p:nvSpPr>
        <p:spPr>
          <a:xfrm>
            <a:off x="609600" y="715296"/>
            <a:ext cx="10972800" cy="336550"/>
          </a:xfrm>
        </p:spPr>
        <p:txBody>
          <a:bodyPr>
            <a:noAutofit/>
          </a:bodyPr>
          <a:lstStyle>
            <a:lvl1pPr marL="0" indent="0">
              <a:buNone/>
              <a:defRPr sz="1600" b="0">
                <a:solidFill>
                  <a:schemeClr val="tx2"/>
                </a:solidFill>
                <a:latin typeface="Arial Narrow" panose="020B0606020202030204" pitchFamily="34" charset="0"/>
              </a:defRPr>
            </a:lvl1pPr>
            <a:lvl2pPr marL="457200" indent="0">
              <a:buNone/>
              <a:defRPr sz="1600">
                <a:latin typeface="Arial Narrow" panose="020B0606020202030204" pitchFamily="34" charset="0"/>
              </a:defRPr>
            </a:lvl2pPr>
            <a:lvl3pPr marL="914400" indent="0">
              <a:buNone/>
              <a:defRPr sz="1600">
                <a:latin typeface="Arial Narrow" panose="020B0606020202030204" pitchFamily="34" charset="0"/>
              </a:defRPr>
            </a:lvl3pPr>
            <a:lvl4pPr marL="1371600" indent="0">
              <a:buNone/>
              <a:defRPr sz="1600">
                <a:latin typeface="Arial Narrow" panose="020B0606020202030204" pitchFamily="34" charset="0"/>
              </a:defRPr>
            </a:lvl4pPr>
            <a:lvl5pPr marL="1828800" indent="0">
              <a:buNone/>
              <a:defRPr sz="1600">
                <a:latin typeface="Arial Narrow" panose="020B0606020202030204" pitchFamily="34" charset="0"/>
              </a:defRPr>
            </a:lvl5pPr>
          </a:lstStyle>
          <a:p>
            <a:pPr lvl="0"/>
            <a:r>
              <a:rPr lang="en-US" dirty="0"/>
              <a:t>Click to edit Master text styles</a:t>
            </a:r>
          </a:p>
        </p:txBody>
      </p:sp>
      <p:cxnSp>
        <p:nvCxnSpPr>
          <p:cNvPr id="10" name="Straight Connector 9"/>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Tree>
    <p:extLst>
      <p:ext uri="{BB962C8B-B14F-4D97-AF65-F5344CB8AC3E}">
        <p14:creationId xmlns:p14="http://schemas.microsoft.com/office/powerpoint/2010/main" val="3589422713"/>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2 Col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609600" y="1143000"/>
            <a:ext cx="5384800" cy="4983164"/>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3"/>
            <a:ext cx="5384800" cy="4983163"/>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88C2E2FD-B74E-4BE8-A23D-06BFFA12E0E0}" type="slidenum">
              <a:rPr lang="en-US" smtClean="0"/>
              <a:t>‹#›</a:t>
            </a:fld>
            <a:endParaRPr lang="en-US"/>
          </a:p>
        </p:txBody>
      </p:sp>
    </p:spTree>
    <p:extLst>
      <p:ext uri="{BB962C8B-B14F-4D97-AF65-F5344CB8AC3E}">
        <p14:creationId xmlns:p14="http://schemas.microsoft.com/office/powerpoint/2010/main" val="2101165097"/>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2 Col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609600" y="1143003"/>
            <a:ext cx="5384800" cy="4470401"/>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3"/>
            <a:ext cx="5384800" cy="4470401"/>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88C2E2FD-B74E-4BE8-A23D-06BFFA12E0E0}" type="slidenum">
              <a:rPr lang="en-US" smtClean="0"/>
              <a:t>‹#›</a:t>
            </a:fld>
            <a:endParaRPr lang="en-US"/>
          </a:p>
        </p:txBody>
      </p:sp>
      <p:cxnSp>
        <p:nvCxnSpPr>
          <p:cNvPr id="6" name="Straight Connector 5"/>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Tree>
    <p:extLst>
      <p:ext uri="{BB962C8B-B14F-4D97-AF65-F5344CB8AC3E}">
        <p14:creationId xmlns:p14="http://schemas.microsoft.com/office/powerpoint/2010/main" val="122094801"/>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2 Col Bullets,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609600" y="1440876"/>
            <a:ext cx="5386917" cy="4807527"/>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69" y="1447800"/>
            <a:ext cx="5389033" cy="4800600"/>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88C2E2FD-B74E-4BE8-A23D-06BFFA12E0E0}" type="slidenum">
              <a:rPr lang="en-US" smtClean="0"/>
              <a:t>‹#›</a:t>
            </a:fld>
            <a:endParaRPr lang="en-US"/>
          </a:p>
        </p:txBody>
      </p:sp>
      <p:cxnSp>
        <p:nvCxnSpPr>
          <p:cNvPr id="8" name="Straight Connector 7"/>
          <p:cNvCxnSpPr/>
          <p:nvPr userDrawn="1"/>
        </p:nvCxnSpPr>
        <p:spPr>
          <a:xfrm>
            <a:off x="609600" y="1316038"/>
            <a:ext cx="5386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195484" y="1319470"/>
            <a:ext cx="538691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09600" y="9961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Text Placeholder 2"/>
          <p:cNvSpPr>
            <a:spLocks noGrp="1"/>
          </p:cNvSpPr>
          <p:nvPr>
            <p:ph type="body" idx="1" hasCustomPrompt="1"/>
          </p:nvPr>
        </p:nvSpPr>
        <p:spPr>
          <a:xfrm>
            <a:off x="609600" y="910585"/>
            <a:ext cx="5386917" cy="400050"/>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Rectangle 13"/>
          <p:cNvSpPr/>
          <p:nvPr userDrawn="1"/>
        </p:nvSpPr>
        <p:spPr>
          <a:xfrm>
            <a:off x="6195484" y="9961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5" name="Text Placeholder 4"/>
          <p:cNvSpPr>
            <a:spLocks noGrp="1"/>
          </p:cNvSpPr>
          <p:nvPr>
            <p:ph type="body" sz="quarter" idx="3" hasCustomPrompt="1"/>
          </p:nvPr>
        </p:nvSpPr>
        <p:spPr>
          <a:xfrm>
            <a:off x="6193369" y="909791"/>
            <a:ext cx="5389033" cy="401638"/>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712585094"/>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2 Col Bullets,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609600" y="1440877"/>
            <a:ext cx="5386917" cy="4141861"/>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69" y="1447803"/>
            <a:ext cx="5389033" cy="4135533"/>
          </a:xfrm>
        </p:spPr>
        <p:txBody>
          <a:bodyPr/>
          <a:lstStyle>
            <a:lvl1pPr>
              <a:defRPr sz="1800"/>
            </a:lvl1pPr>
            <a:lvl2pPr>
              <a:defRPr sz="16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88C2E2FD-B74E-4BE8-A23D-06BFFA12E0E0}" type="slidenum">
              <a:rPr lang="en-US" smtClean="0"/>
              <a:t>‹#›</a:t>
            </a:fld>
            <a:endParaRPr lang="en-US"/>
          </a:p>
        </p:txBody>
      </p:sp>
      <p:cxnSp>
        <p:nvCxnSpPr>
          <p:cNvPr id="8" name="Straight Connector 7"/>
          <p:cNvCxnSpPr/>
          <p:nvPr userDrawn="1"/>
        </p:nvCxnSpPr>
        <p:spPr>
          <a:xfrm>
            <a:off x="609600" y="1316038"/>
            <a:ext cx="5386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195484" y="1319470"/>
            <a:ext cx="538691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09600" y="9961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Text Placeholder 2"/>
          <p:cNvSpPr>
            <a:spLocks noGrp="1"/>
          </p:cNvSpPr>
          <p:nvPr>
            <p:ph type="body" idx="1" hasCustomPrompt="1"/>
          </p:nvPr>
        </p:nvSpPr>
        <p:spPr>
          <a:xfrm>
            <a:off x="609600" y="910585"/>
            <a:ext cx="5386917" cy="400050"/>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Rectangle 13"/>
          <p:cNvSpPr/>
          <p:nvPr userDrawn="1"/>
        </p:nvSpPr>
        <p:spPr>
          <a:xfrm>
            <a:off x="6195484" y="996188"/>
            <a:ext cx="5386917" cy="2678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5" name="Text Placeholder 4"/>
          <p:cNvSpPr>
            <a:spLocks noGrp="1"/>
          </p:cNvSpPr>
          <p:nvPr>
            <p:ph type="body" sz="quarter" idx="3" hasCustomPrompt="1"/>
          </p:nvPr>
        </p:nvSpPr>
        <p:spPr>
          <a:xfrm>
            <a:off x="6193369" y="909791"/>
            <a:ext cx="5389033" cy="401638"/>
          </a:xfrm>
          <a:noFill/>
        </p:spPr>
        <p:txBody>
          <a:bodyPr anchor="b">
            <a:normAutofit/>
          </a:bodyPr>
          <a:lstStyle>
            <a:lvl1pPr marL="0" indent="0" algn="ctr">
              <a:buNone/>
              <a:defRPr sz="16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3" name="Straight Connector 12"/>
          <p:cNvCxnSpPr/>
          <p:nvPr userDrawn="1"/>
        </p:nvCxnSpPr>
        <p:spPr>
          <a:xfrm>
            <a:off x="609600" y="5638800"/>
            <a:ext cx="10972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6"/>
          <p:cNvSpPr>
            <a:spLocks noGrp="1"/>
          </p:cNvSpPr>
          <p:nvPr>
            <p:ph type="body" sz="quarter" idx="11" hasCustomPrompt="1"/>
          </p:nvPr>
        </p:nvSpPr>
        <p:spPr>
          <a:xfrm>
            <a:off x="609600" y="5664200"/>
            <a:ext cx="10972800" cy="381000"/>
          </a:xfrm>
        </p:spPr>
        <p:txBody>
          <a:bodyPr>
            <a:normAutofit/>
          </a:bodyPr>
          <a:lstStyle>
            <a:lvl1pPr marL="0" indent="0" algn="ctr">
              <a:buNone/>
              <a:defRPr sz="1400">
                <a:solidFill>
                  <a:schemeClr val="tx2"/>
                </a:solidFill>
                <a:latin typeface="Arial Narrow" panose="020B0606020202030204" pitchFamily="34" charset="0"/>
              </a:defRPr>
            </a:lvl1pPr>
          </a:lstStyle>
          <a:p>
            <a:pPr lvl="0"/>
            <a:r>
              <a:rPr lang="en-US" dirty="0"/>
              <a:t>CLICK TO EDIT MASTER TEXT STYLE</a:t>
            </a:r>
          </a:p>
        </p:txBody>
      </p:sp>
    </p:spTree>
    <p:extLst>
      <p:ext uri="{BB962C8B-B14F-4D97-AF65-F5344CB8AC3E}">
        <p14:creationId xmlns:p14="http://schemas.microsoft.com/office/powerpoint/2010/main" val="352510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37165B-222B-BE5F-D250-3368FB1E392D}"/>
              </a:ext>
            </a:extLst>
          </p:cNvPr>
          <p:cNvSpPr/>
          <p:nvPr userDrawn="1"/>
        </p:nvSpPr>
        <p:spPr>
          <a:xfrm>
            <a:off x="0" y="6172200"/>
            <a:ext cx="12192000" cy="6858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0"/>
            <a:ext cx="12192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6" name="Slide Number Placeholder 5"/>
          <p:cNvSpPr>
            <a:spLocks noGrp="1"/>
          </p:cNvSpPr>
          <p:nvPr>
            <p:ph type="sldNum" sz="quarter" idx="4"/>
          </p:nvPr>
        </p:nvSpPr>
        <p:spPr>
          <a:xfrm>
            <a:off x="10972800" y="6415553"/>
            <a:ext cx="609600" cy="257020"/>
          </a:xfrm>
          <a:prstGeom prst="rect">
            <a:avLst/>
          </a:prstGeom>
          <a:noFill/>
        </p:spPr>
        <p:txBody>
          <a:bodyPr vert="horz" lIns="91440" tIns="45720" rIns="91440" bIns="45720" rtlCol="0" anchor="ctr"/>
          <a:lstStyle>
            <a:lvl1pPr algn="r">
              <a:defRPr sz="900" b="1">
                <a:solidFill>
                  <a:schemeClr val="bg1"/>
                </a:solidFill>
                <a:latin typeface="Arial" panose="020B0604020202020204" pitchFamily="34" charset="0"/>
                <a:cs typeface="Arial" panose="020B0604020202020204" pitchFamily="34" charset="0"/>
              </a:defRPr>
            </a:lvl1pPr>
          </a:lstStyle>
          <a:p>
            <a:fld id="{88C2E2FD-B74E-4BE8-A23D-06BFFA12E0E0}" type="slidenum">
              <a:rPr lang="en-US" smtClean="0"/>
              <a:pPr/>
              <a:t>‹#›</a:t>
            </a:fld>
            <a:endParaRPr lang="en-US" dirty="0"/>
          </a:p>
        </p:txBody>
      </p:sp>
      <p:sp>
        <p:nvSpPr>
          <p:cNvPr id="17" name="TextBox 16"/>
          <p:cNvSpPr txBox="1"/>
          <p:nvPr userDrawn="1"/>
        </p:nvSpPr>
        <p:spPr>
          <a:xfrm flipH="1">
            <a:off x="609601" y="6535579"/>
            <a:ext cx="4104635"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Columbia Gas of Kentucky | ColumbiaGasKY.com | </a:t>
            </a:r>
          </a:p>
        </p:txBody>
      </p:sp>
      <p:sp>
        <p:nvSpPr>
          <p:cNvPr id="20" name="Title Placeholder 1"/>
          <p:cNvSpPr>
            <a:spLocks noGrp="1"/>
          </p:cNvSpPr>
          <p:nvPr>
            <p:ph type="title"/>
          </p:nvPr>
        </p:nvSpPr>
        <p:spPr>
          <a:xfrm>
            <a:off x="609600" y="228600"/>
            <a:ext cx="10972800" cy="501446"/>
          </a:xfrm>
          <a:prstGeom prst="rect">
            <a:avLst/>
          </a:prstGeom>
        </p:spPr>
        <p:txBody>
          <a:bodyPr vert="horz" lIns="91440" tIns="45720" rIns="91440" bIns="45720" rtlCol="0" anchor="ctr">
            <a:normAutofit/>
          </a:bodyPr>
          <a:lstStyle/>
          <a:p>
            <a:r>
              <a:rPr lang="en-US" dirty="0"/>
              <a:t>CLICK TO EDIT MASTER TITLE STYLE</a:t>
            </a:r>
          </a:p>
        </p:txBody>
      </p:sp>
      <p:sp>
        <p:nvSpPr>
          <p:cNvPr id="21" name="Text Placeholder 2"/>
          <p:cNvSpPr>
            <a:spLocks noGrp="1"/>
          </p:cNvSpPr>
          <p:nvPr>
            <p:ph type="body" idx="1"/>
          </p:nvPr>
        </p:nvSpPr>
        <p:spPr>
          <a:xfrm>
            <a:off x="609600" y="914400"/>
            <a:ext cx="10972800" cy="51675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Text&#10;&#10;Description automatically generated">
            <a:extLst>
              <a:ext uri="{FF2B5EF4-FFF2-40B4-BE49-F238E27FC236}">
                <a16:creationId xmlns:a16="http://schemas.microsoft.com/office/drawing/2014/main" id="{D82F8A78-9394-05B1-6581-A5435E91E3D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b="83586"/>
          <a:stretch/>
        </p:blipFill>
        <p:spPr>
          <a:xfrm>
            <a:off x="685800" y="6211456"/>
            <a:ext cx="6032004" cy="390236"/>
          </a:xfrm>
          <a:prstGeom prst="rect">
            <a:avLst/>
          </a:prstGeom>
        </p:spPr>
      </p:pic>
      <p:pic>
        <p:nvPicPr>
          <p:cNvPr id="4" name="Picture 3" descr="Logo&#10;&#10;Description automatically generated">
            <a:extLst>
              <a:ext uri="{FF2B5EF4-FFF2-40B4-BE49-F238E27FC236}">
                <a16:creationId xmlns:a16="http://schemas.microsoft.com/office/drawing/2014/main" id="{62FF2B22-A4E2-EF79-5090-8B422B20823E}"/>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845257" y="6566848"/>
            <a:ext cx="789296" cy="186785"/>
          </a:xfrm>
          <a:prstGeom prst="rect">
            <a:avLst/>
          </a:prstGeom>
        </p:spPr>
      </p:pic>
    </p:spTree>
    <p:extLst>
      <p:ext uri="{BB962C8B-B14F-4D97-AF65-F5344CB8AC3E}">
        <p14:creationId xmlns:p14="http://schemas.microsoft.com/office/powerpoint/2010/main" val="299381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5" r:id="rId3"/>
    <p:sldLayoutId id="2147483657" r:id="rId4"/>
    <p:sldLayoutId id="2147483666" r:id="rId5"/>
    <p:sldLayoutId id="2147483658" r:id="rId6"/>
    <p:sldLayoutId id="2147483667" r:id="rId7"/>
    <p:sldLayoutId id="2147483659" r:id="rId8"/>
    <p:sldLayoutId id="2147483668" r:id="rId9"/>
    <p:sldLayoutId id="2147483660" r:id="rId10"/>
    <p:sldLayoutId id="2147483669" r:id="rId11"/>
    <p:sldLayoutId id="2147483664" r:id="rId12"/>
    <p:sldLayoutId id="2147483662" r:id="rId13"/>
    <p:sldLayoutId id="2147483663" r:id="rId14"/>
  </p:sldLayoutIdLst>
  <p:hf hdr="0" ftr="0" dt="0"/>
  <p:txStyles>
    <p:titleStyle>
      <a:lvl1pPr algn="l" defTabSz="914400" rtl="0" eaLnBrk="1" latinLnBrk="0" hangingPunct="1">
        <a:spcBef>
          <a:spcPct val="0"/>
        </a:spcBef>
        <a:buNone/>
        <a:defRPr sz="2000" b="1"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b="1"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609600" y="3886200"/>
            <a:ext cx="6400800" cy="1371600"/>
          </a:xfrm>
        </p:spPr>
        <p:txBody>
          <a:bodyPr>
            <a:normAutofit/>
          </a:bodyPr>
          <a:lstStyle/>
          <a:p>
            <a:pPr algn="ctr"/>
            <a:r>
              <a:rPr lang="en-US" dirty="0"/>
              <a:t>KY Work Zone Intrusion Overview</a:t>
            </a:r>
            <a:br>
              <a:rPr lang="en-US" dirty="0"/>
            </a:br>
            <a:r>
              <a:rPr lang="en-US" dirty="0"/>
              <a:t>for</a:t>
            </a:r>
            <a:br>
              <a:rPr lang="en-US" dirty="0"/>
            </a:br>
            <a:r>
              <a:rPr lang="en-US" dirty="0"/>
              <a:t>House Transportation Committee</a:t>
            </a:r>
            <a:br>
              <a:rPr lang="en-US" dirty="0"/>
            </a:br>
            <a:endParaRPr lang="en-US" dirty="0"/>
          </a:p>
        </p:txBody>
      </p:sp>
    </p:spTree>
    <p:extLst>
      <p:ext uri="{BB962C8B-B14F-4D97-AF65-F5344CB8AC3E}">
        <p14:creationId xmlns:p14="http://schemas.microsoft.com/office/powerpoint/2010/main" val="2067013750"/>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a:extLst>
              <a:ext uri="{FF2B5EF4-FFF2-40B4-BE49-F238E27FC236}">
                <a16:creationId xmlns:a16="http://schemas.microsoft.com/office/drawing/2014/main" id="{3F2395AC-0FBF-4F5C-3840-2C9C7C24CF2B}"/>
              </a:ext>
            </a:extLst>
          </p:cNvPr>
          <p:cNvSpPr>
            <a:spLocks noGrp="1"/>
          </p:cNvSpPr>
          <p:nvPr>
            <p:ph idx="1"/>
          </p:nvPr>
        </p:nvSpPr>
        <p:spPr/>
        <p:txBody>
          <a:bodyPr/>
          <a:lstStyle/>
          <a:p>
            <a:pPr marL="0" indent="0">
              <a:buNone/>
            </a:pPr>
            <a:r>
              <a:rPr lang="en-US" dirty="0"/>
              <a:t>Year			Crashes				Injuries			Fatalities</a:t>
            </a:r>
          </a:p>
          <a:p>
            <a:pPr marL="0" indent="0">
              <a:buNone/>
            </a:pPr>
            <a:endParaRPr lang="en-US" dirty="0"/>
          </a:p>
          <a:p>
            <a:pPr marL="0" indent="0">
              <a:buNone/>
            </a:pPr>
            <a:r>
              <a:rPr lang="en-US" dirty="0"/>
              <a:t>2022			1,074				271			  6</a:t>
            </a:r>
          </a:p>
          <a:p>
            <a:pPr marL="0" indent="0">
              <a:buNone/>
            </a:pPr>
            <a:endParaRPr lang="en-US" dirty="0"/>
          </a:p>
          <a:p>
            <a:pPr marL="0" indent="0">
              <a:buNone/>
            </a:pPr>
            <a:r>
              <a:rPr lang="en-US" dirty="0"/>
              <a:t>2021			1,252				299			10</a:t>
            </a:r>
          </a:p>
          <a:p>
            <a:pPr marL="0" indent="0">
              <a:buNone/>
            </a:pPr>
            <a:endParaRPr lang="en-US" dirty="0"/>
          </a:p>
          <a:p>
            <a:pPr marL="0" indent="0">
              <a:buNone/>
            </a:pPr>
            <a:r>
              <a:rPr lang="en-US" dirty="0"/>
              <a:t>2020			   905				228			  6</a:t>
            </a:r>
          </a:p>
          <a:p>
            <a:pPr marL="0" indent="0">
              <a:buNone/>
            </a:pPr>
            <a:endParaRPr lang="en-US" dirty="0"/>
          </a:p>
          <a:p>
            <a:pPr marL="0" indent="0">
              <a:buNone/>
            </a:pPr>
            <a:r>
              <a:rPr lang="en-US" dirty="0"/>
              <a:t>2019			1,251				323			  8</a:t>
            </a:r>
          </a:p>
          <a:p>
            <a:pPr marL="0" indent="0">
              <a:buNone/>
            </a:pPr>
            <a:endParaRPr lang="en-US" dirty="0"/>
          </a:p>
          <a:p>
            <a:pPr marL="0" indent="0">
              <a:buNone/>
            </a:pPr>
            <a:r>
              <a:rPr lang="en-US" dirty="0"/>
              <a:t>2018			1,042				280			  3</a:t>
            </a:r>
          </a:p>
          <a:p>
            <a:pPr marL="0" indent="0">
              <a:buNone/>
            </a:pPr>
            <a:endParaRPr lang="en-US" dirty="0"/>
          </a:p>
          <a:p>
            <a:pPr marL="0" indent="0">
              <a:buNone/>
            </a:pPr>
            <a:r>
              <a:rPr lang="en-US" dirty="0"/>
              <a:t>2017			1,007				233			12		</a:t>
            </a:r>
          </a:p>
        </p:txBody>
      </p:sp>
      <p:sp>
        <p:nvSpPr>
          <p:cNvPr id="3" name="Title 2" descr="" title="">
            <a:extLst>
              <a:ext uri="{FF2B5EF4-FFF2-40B4-BE49-F238E27FC236}">
                <a16:creationId xmlns:a16="http://schemas.microsoft.com/office/drawing/2014/main" id="{0DB61257-567B-D081-5EAA-6F4820A924DA}"/>
              </a:ext>
            </a:extLst>
          </p:cNvPr>
          <p:cNvSpPr>
            <a:spLocks noGrp="1"/>
          </p:cNvSpPr>
          <p:nvPr>
            <p:ph type="title"/>
          </p:nvPr>
        </p:nvSpPr>
        <p:spPr/>
        <p:txBody>
          <a:bodyPr/>
          <a:lstStyle/>
          <a:p>
            <a:pPr algn="ctr"/>
            <a:r>
              <a:rPr lang="en-US" dirty="0"/>
              <a:t>KENTUCKY WORK ZONE STATISTICS</a:t>
            </a:r>
          </a:p>
        </p:txBody>
      </p:sp>
      <p:sp>
        <p:nvSpPr>
          <p:cNvPr id="4" name="Slide Number Placeholder 3" descr="" title="">
            <a:extLst>
              <a:ext uri="{FF2B5EF4-FFF2-40B4-BE49-F238E27FC236}">
                <a16:creationId xmlns:a16="http://schemas.microsoft.com/office/drawing/2014/main" id="{C3D4011B-52FE-68FF-8586-ECD65A91CF2D}"/>
              </a:ext>
            </a:extLst>
          </p:cNvPr>
          <p:cNvSpPr>
            <a:spLocks noGrp="1"/>
          </p:cNvSpPr>
          <p:nvPr>
            <p:ph type="sldNum" sz="quarter" idx="4"/>
          </p:nvPr>
        </p:nvSpPr>
        <p:spPr/>
        <p:txBody>
          <a:bodyPr/>
          <a:lstStyle/>
          <a:p>
            <a:fld id="{88C2E2FD-B74E-4BE8-A23D-06BFFA12E0E0}" type="slidenum">
              <a:rPr lang="en-US" smtClean="0"/>
              <a:pPr/>
              <a:t>2</a:t>
            </a:fld>
            <a:endParaRPr lang="en-US" dirty="0"/>
          </a:p>
        </p:txBody>
      </p:sp>
    </p:spTree>
    <p:extLst>
      <p:ext uri="{BB962C8B-B14F-4D97-AF65-F5344CB8AC3E}">
        <p14:creationId xmlns:p14="http://schemas.microsoft.com/office/powerpoint/2010/main" val="1115616247"/>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BCD604E-A406-62F3-0B0C-32C3BC864D4B}"/>
              </a:ext>
            </a:extLst>
          </p:cNvPr>
          <p:cNvSpPr>
            <a:spLocks noGrp="1"/>
          </p:cNvSpPr>
          <p:nvPr>
            <p:ph type="title"/>
          </p:nvPr>
        </p:nvSpPr>
        <p:spPr/>
        <p:txBody>
          <a:bodyPr/>
          <a:lstStyle/>
          <a:p>
            <a:r>
              <a:rPr lang="en-US" dirty="0"/>
              <a:t>Work Zone Fatalities Caused by Distracted Drivers (2019 – 2021 U.S. Avg %)</a:t>
            </a:r>
          </a:p>
        </p:txBody>
      </p:sp>
      <p:sp>
        <p:nvSpPr>
          <p:cNvPr id="3" name="Content Placeholder 2" descr="" title="">
            <a:extLst>
              <a:ext uri="{FF2B5EF4-FFF2-40B4-BE49-F238E27FC236}">
                <a16:creationId xmlns:a16="http://schemas.microsoft.com/office/drawing/2014/main" id="{28DC6230-C7CD-B1F7-E8B6-0ED893FA9944}"/>
              </a:ext>
            </a:extLst>
          </p:cNvPr>
          <p:cNvSpPr>
            <a:spLocks noGrp="1"/>
          </p:cNvSpPr>
          <p:nvPr>
            <p:ph sz="half" idx="1"/>
          </p:nvPr>
        </p:nvSpPr>
        <p:spPr/>
        <p:txBody>
          <a:bodyPr/>
          <a:lstStyle/>
          <a:p>
            <a:pPr marL="0" indent="0">
              <a:buNone/>
            </a:pPr>
            <a:r>
              <a:rPr lang="en-US" dirty="0"/>
              <a:t>Urban Roads</a:t>
            </a:r>
          </a:p>
          <a:p>
            <a:pPr marL="0" indent="0">
              <a:buNone/>
            </a:pPr>
            <a:r>
              <a:rPr lang="en-US" dirty="0"/>
              <a:t>		</a:t>
            </a:r>
            <a:r>
              <a:rPr lang="en-US" sz="1400" dirty="0"/>
              <a:t>	</a:t>
            </a:r>
          </a:p>
          <a:p>
            <a:r>
              <a:rPr lang="en-US" dirty="0"/>
              <a:t>Interstates		13.7%	</a:t>
            </a:r>
          </a:p>
          <a:p>
            <a:endParaRPr lang="en-US" dirty="0"/>
          </a:p>
          <a:p>
            <a:r>
              <a:rPr lang="en-US" dirty="0"/>
              <a:t>Principal Arterials	  9.5%</a:t>
            </a:r>
          </a:p>
          <a:p>
            <a:endParaRPr lang="en-US" dirty="0"/>
          </a:p>
          <a:p>
            <a:r>
              <a:rPr lang="en-US" dirty="0"/>
              <a:t>Minor Arterials	  6.6%</a:t>
            </a:r>
          </a:p>
          <a:p>
            <a:endParaRPr lang="en-US" dirty="0"/>
          </a:p>
          <a:p>
            <a:r>
              <a:rPr lang="en-US" dirty="0"/>
              <a:t>Local Roads		  8.8%	     </a:t>
            </a:r>
          </a:p>
        </p:txBody>
      </p:sp>
      <p:sp>
        <p:nvSpPr>
          <p:cNvPr id="4" name="Content Placeholder 3" descr="" title="">
            <a:extLst>
              <a:ext uri="{FF2B5EF4-FFF2-40B4-BE49-F238E27FC236}">
                <a16:creationId xmlns:a16="http://schemas.microsoft.com/office/drawing/2014/main" id="{F35EEB93-6AF0-574B-AFEA-B7CDBC8F19D0}"/>
              </a:ext>
            </a:extLst>
          </p:cNvPr>
          <p:cNvSpPr>
            <a:spLocks noGrp="1"/>
          </p:cNvSpPr>
          <p:nvPr>
            <p:ph sz="half" idx="2"/>
          </p:nvPr>
        </p:nvSpPr>
        <p:spPr/>
        <p:txBody>
          <a:bodyPr/>
          <a:lstStyle/>
          <a:p>
            <a:pPr marL="0" indent="0">
              <a:buNone/>
            </a:pPr>
            <a:r>
              <a:rPr lang="en-US" dirty="0"/>
              <a:t>Rural Roads</a:t>
            </a:r>
          </a:p>
          <a:p>
            <a:pPr marL="0" indent="0">
              <a:buNone/>
            </a:pPr>
            <a:endParaRPr lang="en-US" dirty="0"/>
          </a:p>
          <a:p>
            <a:r>
              <a:rPr lang="en-US" dirty="0"/>
              <a:t>Interstates		19.6%</a:t>
            </a:r>
          </a:p>
          <a:p>
            <a:endParaRPr lang="en-US" dirty="0"/>
          </a:p>
          <a:p>
            <a:r>
              <a:rPr lang="en-US" dirty="0"/>
              <a:t>Principal Arterials	13.4%</a:t>
            </a:r>
          </a:p>
          <a:p>
            <a:endParaRPr lang="en-US" dirty="0"/>
          </a:p>
          <a:p>
            <a:r>
              <a:rPr lang="en-US" dirty="0"/>
              <a:t>Minor Arterials	13.6%</a:t>
            </a:r>
          </a:p>
          <a:p>
            <a:endParaRPr lang="en-US" dirty="0"/>
          </a:p>
          <a:p>
            <a:r>
              <a:rPr lang="en-US" dirty="0"/>
              <a:t>Local Roads		12.1%</a:t>
            </a:r>
          </a:p>
          <a:p>
            <a:endParaRPr lang="en-US" dirty="0"/>
          </a:p>
        </p:txBody>
      </p:sp>
      <p:sp>
        <p:nvSpPr>
          <p:cNvPr id="5" name="Slide Number Placeholder 4" descr="" title="">
            <a:extLst>
              <a:ext uri="{FF2B5EF4-FFF2-40B4-BE49-F238E27FC236}">
                <a16:creationId xmlns:a16="http://schemas.microsoft.com/office/drawing/2014/main" id="{707C802C-BBEA-4CBE-5140-41C15C94A038}"/>
              </a:ext>
            </a:extLst>
          </p:cNvPr>
          <p:cNvSpPr>
            <a:spLocks noGrp="1"/>
          </p:cNvSpPr>
          <p:nvPr>
            <p:ph type="sldNum" sz="quarter" idx="12"/>
          </p:nvPr>
        </p:nvSpPr>
        <p:spPr/>
        <p:txBody>
          <a:bodyPr/>
          <a:lstStyle/>
          <a:p>
            <a:fld id="{88C2E2FD-B74E-4BE8-A23D-06BFFA12E0E0}" type="slidenum">
              <a:rPr lang="en-US" smtClean="0"/>
              <a:t>3</a:t>
            </a:fld>
            <a:endParaRPr lang="en-US"/>
          </a:p>
        </p:txBody>
      </p:sp>
    </p:spTree>
    <p:extLst>
      <p:ext uri="{BB962C8B-B14F-4D97-AF65-F5344CB8AC3E}">
        <p14:creationId xmlns:p14="http://schemas.microsoft.com/office/powerpoint/2010/main" val="1224055828"/>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6FF71C31-5227-5C64-2F1A-55C4BF16B58A}"/>
              </a:ext>
            </a:extLst>
          </p:cNvPr>
          <p:cNvSpPr>
            <a:spLocks noGrp="1"/>
          </p:cNvSpPr>
          <p:nvPr>
            <p:ph type="title"/>
          </p:nvPr>
        </p:nvSpPr>
        <p:spPr>
          <a:xfrm>
            <a:off x="609600" y="228600"/>
            <a:ext cx="10972800" cy="501446"/>
          </a:xfrm>
        </p:spPr>
        <p:txBody>
          <a:bodyPr anchor="ctr">
            <a:normAutofit/>
          </a:bodyPr>
          <a:lstStyle/>
          <a:p>
            <a:r>
              <a:rPr lang="en-US" dirty="0"/>
              <a:t>Columbia Gas of Kentucky Incidents (2023)</a:t>
            </a:r>
          </a:p>
        </p:txBody>
      </p:sp>
      <p:sp>
        <p:nvSpPr>
          <p:cNvPr id="4" name="Slide Number Placeholder 3" descr="" title="">
            <a:extLst>
              <a:ext uri="{FF2B5EF4-FFF2-40B4-BE49-F238E27FC236}">
                <a16:creationId xmlns:a16="http://schemas.microsoft.com/office/drawing/2014/main" id="{2121B59B-B356-CE2E-E286-28985681A741}"/>
              </a:ext>
            </a:extLst>
          </p:cNvPr>
          <p:cNvSpPr>
            <a:spLocks noGrp="1"/>
          </p:cNvSpPr>
          <p:nvPr>
            <p:ph type="sldNum" sz="quarter" idx="4"/>
          </p:nvPr>
        </p:nvSpPr>
        <p:spPr>
          <a:xfrm>
            <a:off x="10972800" y="6415553"/>
            <a:ext cx="609600" cy="257020"/>
          </a:xfrm>
        </p:spPr>
        <p:txBody>
          <a:bodyPr anchor="ctr">
            <a:normAutofit/>
          </a:bodyPr>
          <a:lstStyle/>
          <a:p>
            <a:pPr>
              <a:spcAft>
                <a:spcPts val="600"/>
              </a:spcAft>
            </a:pPr>
            <a:fld id="{88C2E2FD-B74E-4BE8-A23D-06BFFA12E0E0}" type="slidenum">
              <a:rPr lang="en-US" smtClean="0"/>
              <a:pPr>
                <a:spcAft>
                  <a:spcPts val="600"/>
                </a:spcAft>
              </a:pPr>
              <a:t>4</a:t>
            </a:fld>
            <a:endParaRPr lang="en-US"/>
          </a:p>
        </p:txBody>
      </p:sp>
      <p:graphicFrame>
        <p:nvGraphicFramePr>
          <p:cNvPr id="5" name="Table 4" descr="" title="">
            <a:extLst>
              <a:ext uri="{FF2B5EF4-FFF2-40B4-BE49-F238E27FC236}">
                <a16:creationId xmlns:a16="http://schemas.microsoft.com/office/drawing/2014/main" id="{F70E474B-DDAD-8691-232A-60D3D1A3E302}"/>
              </a:ext>
            </a:extLst>
          </p:cNvPr>
          <p:cNvGraphicFramePr>
            <a:graphicFrameLocks noGrp="1"/>
          </p:cNvGraphicFramePr>
          <p:nvPr>
            <p:extLst>
              <p:ext uri="{D42A27DB-BD31-4B8C-83A1-F6EECF244321}">
                <p14:modId xmlns:p14="http://schemas.microsoft.com/office/powerpoint/2010/main" val="1984326114"/>
              </p:ext>
            </p:extLst>
          </p:nvPr>
        </p:nvGraphicFramePr>
        <p:xfrm>
          <a:off x="609600" y="1220532"/>
          <a:ext cx="10972800" cy="7152025"/>
        </p:xfrm>
        <a:graphic>
          <a:graphicData uri="http://schemas.openxmlformats.org/drawingml/2006/table">
            <a:tbl>
              <a:tblPr firstRow="1" bandRow="1"/>
              <a:tblGrid>
                <a:gridCol w="1779178">
                  <a:extLst>
                    <a:ext uri="{9D8B030D-6E8A-4147-A177-3AD203B41FA5}">
                      <a16:colId xmlns:a16="http://schemas.microsoft.com/office/drawing/2014/main" val="2675447145"/>
                    </a:ext>
                  </a:extLst>
                </a:gridCol>
                <a:gridCol w="9193622">
                  <a:extLst>
                    <a:ext uri="{9D8B030D-6E8A-4147-A177-3AD203B41FA5}">
                      <a16:colId xmlns:a16="http://schemas.microsoft.com/office/drawing/2014/main" val="3665768154"/>
                    </a:ext>
                  </a:extLst>
                </a:gridCol>
              </a:tblGrid>
              <a:tr h="223935">
                <a:tc>
                  <a:txBody>
                    <a:bodyPr/>
                    <a:lstStyle/>
                    <a:p>
                      <a:pPr algn="l" fontAlgn="t">
                        <a:spcBef>
                          <a:spcPts val="0"/>
                        </a:spcBef>
                        <a:spcAft>
                          <a:spcPts val="0"/>
                        </a:spcAft>
                      </a:pPr>
                      <a:r>
                        <a:rPr lang="en-US" sz="1100" b="1" i="0" u="none" strike="noStrike">
                          <a:solidFill>
                            <a:srgbClr val="FFFFFF"/>
                          </a:solidFill>
                          <a:effectLst/>
                          <a:latin typeface="Calibri" panose="020F0502020204030204" pitchFamily="34" charset="0"/>
                        </a:rPr>
                        <a:t>Date of Incident</a:t>
                      </a:r>
                      <a:endParaRPr lang="en-US" sz="1800" b="0" i="0" u="none" strike="noStrike">
                        <a:effectLst/>
                        <a:latin typeface="Arial" panose="020B0604020202020204" pitchFamily="34" charset="0"/>
                      </a:endParaRPr>
                    </a:p>
                  </a:txBody>
                  <a:tcPr marL="7896" marR="7896" marT="7896" marB="0">
                    <a:lnL>
                      <a:noFill/>
                    </a:lnL>
                    <a:lnR>
                      <a:noFill/>
                    </a:lnR>
                    <a:lnT>
                      <a:noFill/>
                    </a:lnT>
                    <a:lnB>
                      <a:noFill/>
                    </a:lnB>
                    <a:solidFill>
                      <a:srgbClr val="173B4C"/>
                    </a:solidFill>
                  </a:tcPr>
                </a:tc>
                <a:tc>
                  <a:txBody>
                    <a:bodyPr/>
                    <a:lstStyle/>
                    <a:p>
                      <a:pPr algn="l" fontAlgn="t">
                        <a:spcBef>
                          <a:spcPts val="0"/>
                        </a:spcBef>
                        <a:spcAft>
                          <a:spcPts val="0"/>
                        </a:spcAft>
                      </a:pPr>
                      <a:r>
                        <a:rPr lang="en-US" sz="1100" b="1" i="0" u="none" strike="noStrike" dirty="0">
                          <a:solidFill>
                            <a:srgbClr val="FFFFFF"/>
                          </a:solidFill>
                          <a:effectLst/>
                          <a:latin typeface="Calibri" panose="020F0502020204030204" pitchFamily="34" charset="0"/>
                        </a:rPr>
                        <a:t>Description</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solidFill>
                      <a:srgbClr val="173B4C"/>
                    </a:solidFill>
                  </a:tcPr>
                </a:tc>
                <a:extLst>
                  <a:ext uri="{0D108BD9-81ED-4DB2-BD59-A6C34878D82A}">
                    <a16:rowId xmlns:a16="http://schemas.microsoft.com/office/drawing/2014/main" val="2747738915"/>
                  </a:ext>
                </a:extLst>
              </a:tr>
              <a:tr h="1095059">
                <a:tc>
                  <a:txBody>
                    <a:bodyPr/>
                    <a:lstStyle/>
                    <a:p>
                      <a:pPr algn="l" fontAlgn="t">
                        <a:spcBef>
                          <a:spcPts val="0"/>
                        </a:spcBef>
                        <a:spcAft>
                          <a:spcPts val="0"/>
                        </a:spcAft>
                      </a:pPr>
                      <a:r>
                        <a:rPr lang="en-US" sz="1100" b="0" i="0" u="none" strike="noStrike" dirty="0">
                          <a:solidFill>
                            <a:srgbClr val="000000"/>
                          </a:solidFill>
                          <a:effectLst/>
                          <a:latin typeface="Calibri" panose="020F0502020204030204" pitchFamily="34" charset="0"/>
                        </a:rPr>
                        <a:t>02/17/2023</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Team </a:t>
                      </a:r>
                      <a:r>
                        <a:rPr lang="en-US" sz="1400" b="0" i="0" u="none" strike="noStrike" dirty="0" err="1">
                          <a:solidFill>
                            <a:srgbClr val="000000"/>
                          </a:solidFill>
                          <a:effectLst/>
                          <a:latin typeface="Calibri" panose="020F0502020204030204" pitchFamily="34" charset="0"/>
                        </a:rPr>
                        <a:t>Fishel</a:t>
                      </a:r>
                      <a:r>
                        <a:rPr lang="en-US" sz="1400" b="0" i="0" u="none" strike="noStrike" dirty="0">
                          <a:solidFill>
                            <a:srgbClr val="000000"/>
                          </a:solidFill>
                          <a:effectLst/>
                          <a:latin typeface="Calibri" panose="020F0502020204030204" pitchFamily="34" charset="0"/>
                        </a:rPr>
                        <a:t> restoration crew had one lane closed on a residential roadway to replace concrete on a previous road cut. A driver turned from a side street, drove through the cones at less than 5 MPH, and into the 8" deep excavation and became stuck. Driver was unsure of why he drove into the work zone but admitted that it was his fault. There was no damage to the vehicle or site equipment and no injuries. The work zone was set up correctly. Team </a:t>
                      </a:r>
                      <a:r>
                        <a:rPr lang="en-US" sz="1400" b="0" i="0" u="none" strike="noStrike" dirty="0" err="1">
                          <a:solidFill>
                            <a:srgbClr val="000000"/>
                          </a:solidFill>
                          <a:effectLst/>
                          <a:latin typeface="Calibri" panose="020F0502020204030204" pitchFamily="34" charset="0"/>
                        </a:rPr>
                        <a:t>Fishel</a:t>
                      </a:r>
                      <a:r>
                        <a:rPr lang="en-US" sz="1400" b="0" i="0" u="none" strike="noStrike" dirty="0">
                          <a:solidFill>
                            <a:srgbClr val="000000"/>
                          </a:solidFill>
                          <a:effectLst/>
                          <a:latin typeface="Calibri" panose="020F0502020204030204" pitchFamily="34" charset="0"/>
                        </a:rPr>
                        <a:t> assisted the driver out of the excavation.</a:t>
                      </a:r>
                      <a:endParaRPr lang="en-US" sz="1400" b="0" i="0" u="none" strike="noStrike" dirty="0">
                        <a:effectLst/>
                        <a:latin typeface="Arial" panose="020B0604020202020204" pitchFamily="34" charset="0"/>
                      </a:endParaRPr>
                    </a:p>
                    <a:p>
                      <a:pPr algn="l" fontAlgn="t">
                        <a:spcBef>
                          <a:spcPts val="0"/>
                        </a:spcBef>
                        <a:spcAft>
                          <a:spcPts val="0"/>
                        </a:spcAft>
                      </a:pPr>
                      <a:endParaRPr lang="en-US" sz="14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3420430608"/>
                  </a:ext>
                </a:extLst>
              </a:tr>
              <a:tr h="746610">
                <a:tc>
                  <a:txBody>
                    <a:bodyPr/>
                    <a:lstStyle/>
                    <a:p>
                      <a:pPr algn="l" fontAlgn="t">
                        <a:spcBef>
                          <a:spcPts val="0"/>
                        </a:spcBef>
                        <a:spcAft>
                          <a:spcPts val="0"/>
                        </a:spcAft>
                      </a:pPr>
                      <a:r>
                        <a:rPr lang="en-US" sz="1100" b="0" i="0" u="none" strike="noStrike">
                          <a:solidFill>
                            <a:srgbClr val="000000"/>
                          </a:solidFill>
                          <a:effectLst/>
                          <a:latin typeface="Calibri" panose="020F0502020204030204" pitchFamily="34" charset="0"/>
                        </a:rPr>
                        <a:t>02/24/2023</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a:solidFill>
                            <a:srgbClr val="000000"/>
                          </a:solidFill>
                          <a:effectLst/>
                          <a:latin typeface="Calibri" panose="020F0502020204030204" pitchFamily="34" charset="0"/>
                        </a:rPr>
                        <a:t>While setting up a work zone for a Miller Pipeline mainline installation, a Wright Traffic Control vehicle was sideswiped by a vehicle driving through the work zone. No injuries occurred. The Wright team had begun installing cones down the center line of the two-lane street but had not yet closed the lane or set up the taper when a vehicle entered the lane that was in the process of being closed and struck the side of the Wright vehicle while passing between the vehicle and the cones. While CKY management was on site to investigate the incident, two vehicles driving through the work zone were almost involved in a head-on collision because a side street was not being monitored by the flagging crew allowing a vehicle to turn onto the street into oncoming traffic. A work zone planning form had been completed for the work zone set up that morning but a new planning form was not completed when the work zone was moved to a new location in the afternoon. The work zone was not inspected as required by the NiSource Work Zone Protection policy and a shadow vehicle was not used to protect the area from intrusion during set up.</a:t>
                      </a:r>
                    </a:p>
                    <a:p>
                      <a:pPr algn="l" fontAlgn="t">
                        <a:spcBef>
                          <a:spcPts val="0"/>
                        </a:spcBef>
                        <a:spcAft>
                          <a:spcPts val="0"/>
                        </a:spcAft>
                      </a:pPr>
                      <a:r>
                        <a:rPr lang="en-US" sz="1400" b="0" i="0" u="none" strike="noStrike">
                          <a:solidFill>
                            <a:srgbClr val="000000"/>
                          </a:solidFill>
                          <a:effectLst/>
                          <a:latin typeface="Calibri" panose="020F0502020204030204" pitchFamily="34" charset="0"/>
                        </a:rPr>
                        <a:t> </a:t>
                      </a:r>
                      <a:endParaRPr lang="en-US" sz="1400" b="0" i="0" u="none" strike="noStrike">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3218615873"/>
                  </a:ext>
                </a:extLst>
              </a:tr>
              <a:tr h="572385">
                <a:tc>
                  <a:txBody>
                    <a:bodyPr/>
                    <a:lstStyle/>
                    <a:p>
                      <a:pPr algn="l" fontAlgn="t">
                        <a:spcBef>
                          <a:spcPts val="0"/>
                        </a:spcBef>
                        <a:spcAft>
                          <a:spcPts val="0"/>
                        </a:spcAft>
                      </a:pPr>
                      <a:r>
                        <a:rPr lang="en-US" sz="1100" b="0" i="0" u="none" strike="noStrike" dirty="0">
                          <a:solidFill>
                            <a:srgbClr val="000000"/>
                          </a:solidFill>
                          <a:effectLst/>
                          <a:latin typeface="Calibri" panose="020F0502020204030204" pitchFamily="34" charset="0"/>
                        </a:rPr>
                        <a:t>10/03/2023</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A CJ Hughes crew was installing main on a section of 6</a:t>
                      </a:r>
                      <a:r>
                        <a:rPr lang="en-US" sz="1400" b="0" i="0" u="none" strike="noStrike" baseline="30000" dirty="0">
                          <a:solidFill>
                            <a:srgbClr val="000000"/>
                          </a:solidFill>
                          <a:effectLst/>
                          <a:latin typeface="Calibri" panose="020F0502020204030204" pitchFamily="34" charset="0"/>
                        </a:rPr>
                        <a:t>th</a:t>
                      </a:r>
                      <a:r>
                        <a:rPr lang="en-US" sz="1400" b="0" i="0" u="none" strike="noStrike" dirty="0">
                          <a:solidFill>
                            <a:srgbClr val="000000"/>
                          </a:solidFill>
                          <a:effectLst/>
                          <a:latin typeface="Calibri" panose="020F0502020204030204" pitchFamily="34" charset="0"/>
                        </a:rPr>
                        <a:t> Street between Harrison and Long Streets in Ashland, KY with heavy traffic volumes.  The traffic control crew were allowing 15-20 cars through the work zone at a time and traffic had begun to back up.  A driver in the middle of the waiting line of cars got out of the line and drove into the oncoming lane toward the work zone.  When the driver realized the lane ahead was closed, they drove through the taper and down Harrison Street, which had been closed by the traffic control crew.  The driver fled the scene.  There were no injuries or equipment damage.</a:t>
                      </a:r>
                    </a:p>
                    <a:p>
                      <a:pPr algn="l" fontAlgn="t">
                        <a:spcBef>
                          <a:spcPts val="0"/>
                        </a:spcBef>
                        <a:spcAft>
                          <a:spcPts val="0"/>
                        </a:spcAft>
                      </a:pPr>
                      <a:endParaRPr lang="en-US" sz="14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1421279523"/>
                  </a:ext>
                </a:extLst>
              </a:tr>
              <a:tr h="746610">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4003737435"/>
                  </a:ext>
                </a:extLst>
              </a:tr>
              <a:tr h="1443509">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endParaRPr lang="en-US" sz="1800" b="0" i="0" u="none" strike="noStrike" dirty="0">
                        <a:solidFill>
                          <a:srgbClr val="000000"/>
                        </a:solidFill>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1735320893"/>
                  </a:ext>
                </a:extLst>
              </a:tr>
            </a:tbl>
          </a:graphicData>
        </a:graphic>
      </p:graphicFrame>
    </p:spTree>
    <p:extLst>
      <p:ext uri="{BB962C8B-B14F-4D97-AF65-F5344CB8AC3E}">
        <p14:creationId xmlns:p14="http://schemas.microsoft.com/office/powerpoint/2010/main" val="2489575017"/>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6FF71C31-5227-5C64-2F1A-55C4BF16B58A}"/>
              </a:ext>
            </a:extLst>
          </p:cNvPr>
          <p:cNvSpPr>
            <a:spLocks noGrp="1"/>
          </p:cNvSpPr>
          <p:nvPr>
            <p:ph type="title"/>
          </p:nvPr>
        </p:nvSpPr>
        <p:spPr>
          <a:xfrm>
            <a:off x="609600" y="228600"/>
            <a:ext cx="10972800" cy="501446"/>
          </a:xfrm>
        </p:spPr>
        <p:txBody>
          <a:bodyPr anchor="ctr">
            <a:normAutofit/>
          </a:bodyPr>
          <a:lstStyle/>
          <a:p>
            <a:r>
              <a:rPr lang="en-US" dirty="0"/>
              <a:t>Columbia Gas of Kentucky Incidents (2022)</a:t>
            </a:r>
          </a:p>
        </p:txBody>
      </p:sp>
      <p:sp>
        <p:nvSpPr>
          <p:cNvPr id="4" name="Slide Number Placeholder 3" descr="" title="">
            <a:extLst>
              <a:ext uri="{FF2B5EF4-FFF2-40B4-BE49-F238E27FC236}">
                <a16:creationId xmlns:a16="http://schemas.microsoft.com/office/drawing/2014/main" id="{2121B59B-B356-CE2E-E286-28985681A741}"/>
              </a:ext>
            </a:extLst>
          </p:cNvPr>
          <p:cNvSpPr>
            <a:spLocks noGrp="1"/>
          </p:cNvSpPr>
          <p:nvPr>
            <p:ph type="sldNum" sz="quarter" idx="4"/>
          </p:nvPr>
        </p:nvSpPr>
        <p:spPr>
          <a:xfrm>
            <a:off x="10972800" y="6415553"/>
            <a:ext cx="609600" cy="257020"/>
          </a:xfrm>
        </p:spPr>
        <p:txBody>
          <a:bodyPr anchor="ctr">
            <a:normAutofit/>
          </a:bodyPr>
          <a:lstStyle/>
          <a:p>
            <a:pPr>
              <a:spcAft>
                <a:spcPts val="600"/>
              </a:spcAft>
            </a:pPr>
            <a:fld id="{88C2E2FD-B74E-4BE8-A23D-06BFFA12E0E0}" type="slidenum">
              <a:rPr lang="en-US" smtClean="0"/>
              <a:pPr>
                <a:spcAft>
                  <a:spcPts val="600"/>
                </a:spcAft>
              </a:pPr>
              <a:t>5</a:t>
            </a:fld>
            <a:endParaRPr lang="en-US"/>
          </a:p>
        </p:txBody>
      </p:sp>
      <p:graphicFrame>
        <p:nvGraphicFramePr>
          <p:cNvPr id="5" name="Table 4" descr="" title="">
            <a:extLst>
              <a:ext uri="{FF2B5EF4-FFF2-40B4-BE49-F238E27FC236}">
                <a16:creationId xmlns:a16="http://schemas.microsoft.com/office/drawing/2014/main" id="{F70E474B-DDAD-8691-232A-60D3D1A3E302}"/>
              </a:ext>
            </a:extLst>
          </p:cNvPr>
          <p:cNvGraphicFramePr>
            <a:graphicFrameLocks noGrp="1"/>
          </p:cNvGraphicFramePr>
          <p:nvPr>
            <p:extLst>
              <p:ext uri="{D42A27DB-BD31-4B8C-83A1-F6EECF244321}">
                <p14:modId xmlns:p14="http://schemas.microsoft.com/office/powerpoint/2010/main" val="3353364071"/>
              </p:ext>
            </p:extLst>
          </p:nvPr>
        </p:nvGraphicFramePr>
        <p:xfrm>
          <a:off x="609600" y="1220532"/>
          <a:ext cx="10972800" cy="7070702"/>
        </p:xfrm>
        <a:graphic>
          <a:graphicData uri="http://schemas.openxmlformats.org/drawingml/2006/table">
            <a:tbl>
              <a:tblPr firstRow="1" bandRow="1"/>
              <a:tblGrid>
                <a:gridCol w="1779178">
                  <a:extLst>
                    <a:ext uri="{9D8B030D-6E8A-4147-A177-3AD203B41FA5}">
                      <a16:colId xmlns:a16="http://schemas.microsoft.com/office/drawing/2014/main" val="2675447145"/>
                    </a:ext>
                  </a:extLst>
                </a:gridCol>
                <a:gridCol w="9193622">
                  <a:extLst>
                    <a:ext uri="{9D8B030D-6E8A-4147-A177-3AD203B41FA5}">
                      <a16:colId xmlns:a16="http://schemas.microsoft.com/office/drawing/2014/main" val="3665768154"/>
                    </a:ext>
                  </a:extLst>
                </a:gridCol>
              </a:tblGrid>
              <a:tr h="223935">
                <a:tc>
                  <a:txBody>
                    <a:bodyPr/>
                    <a:lstStyle/>
                    <a:p>
                      <a:pPr algn="l" fontAlgn="t">
                        <a:spcBef>
                          <a:spcPts val="0"/>
                        </a:spcBef>
                        <a:spcAft>
                          <a:spcPts val="0"/>
                        </a:spcAft>
                      </a:pPr>
                      <a:r>
                        <a:rPr lang="en-US" sz="1100" b="1" i="0" u="none" strike="noStrike">
                          <a:solidFill>
                            <a:srgbClr val="FFFFFF"/>
                          </a:solidFill>
                          <a:effectLst/>
                          <a:latin typeface="Calibri" panose="020F0502020204030204" pitchFamily="34" charset="0"/>
                        </a:rPr>
                        <a:t>Date of Incident</a:t>
                      </a:r>
                      <a:endParaRPr lang="en-US" sz="1800" b="0" i="0" u="none" strike="noStrike">
                        <a:effectLst/>
                        <a:latin typeface="Arial" panose="020B0604020202020204" pitchFamily="34" charset="0"/>
                      </a:endParaRPr>
                    </a:p>
                  </a:txBody>
                  <a:tcPr marL="7896" marR="7896" marT="7896" marB="0">
                    <a:lnL>
                      <a:noFill/>
                    </a:lnL>
                    <a:lnR>
                      <a:noFill/>
                    </a:lnR>
                    <a:lnT>
                      <a:noFill/>
                    </a:lnT>
                    <a:lnB>
                      <a:noFill/>
                    </a:lnB>
                    <a:solidFill>
                      <a:srgbClr val="173B4C"/>
                    </a:solidFill>
                  </a:tcPr>
                </a:tc>
                <a:tc>
                  <a:txBody>
                    <a:bodyPr/>
                    <a:lstStyle/>
                    <a:p>
                      <a:pPr algn="l" fontAlgn="t">
                        <a:spcBef>
                          <a:spcPts val="0"/>
                        </a:spcBef>
                        <a:spcAft>
                          <a:spcPts val="0"/>
                        </a:spcAft>
                      </a:pPr>
                      <a:r>
                        <a:rPr lang="en-US" sz="1100" b="1" i="0" u="none" strike="noStrike" dirty="0">
                          <a:solidFill>
                            <a:srgbClr val="FFFFFF"/>
                          </a:solidFill>
                          <a:effectLst/>
                          <a:latin typeface="Calibri" panose="020F0502020204030204" pitchFamily="34" charset="0"/>
                        </a:rPr>
                        <a:t>Description</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solidFill>
                      <a:srgbClr val="173B4C"/>
                    </a:solidFill>
                  </a:tcPr>
                </a:tc>
                <a:extLst>
                  <a:ext uri="{0D108BD9-81ED-4DB2-BD59-A6C34878D82A}">
                    <a16:rowId xmlns:a16="http://schemas.microsoft.com/office/drawing/2014/main" val="2747738915"/>
                  </a:ext>
                </a:extLst>
              </a:tr>
              <a:tr h="1095059">
                <a:tc>
                  <a:txBody>
                    <a:bodyPr/>
                    <a:lstStyle/>
                    <a:p>
                      <a:pPr algn="l" fontAlgn="t">
                        <a:spcBef>
                          <a:spcPts val="0"/>
                        </a:spcBef>
                        <a:spcAft>
                          <a:spcPts val="0"/>
                        </a:spcAft>
                      </a:pPr>
                      <a:r>
                        <a:rPr lang="en-US" sz="1100" b="0" i="0" u="none" strike="noStrike" dirty="0">
                          <a:solidFill>
                            <a:srgbClr val="000000"/>
                          </a:solidFill>
                          <a:effectLst/>
                          <a:latin typeface="Calibri" panose="020F0502020204030204" pitchFamily="34" charset="0"/>
                        </a:rPr>
                        <a:t>07/19/2022</a:t>
                      </a: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Work was being completed by a Miller Pipeline crew at 19 </a:t>
                      </a:r>
                      <a:r>
                        <a:rPr lang="en-US" sz="1600" b="0" i="0" u="none" strike="noStrike" dirty="0" err="1">
                          <a:solidFill>
                            <a:srgbClr val="000000"/>
                          </a:solidFill>
                          <a:effectLst/>
                          <a:latin typeface="Calibri" panose="020F0502020204030204" pitchFamily="34" charset="0"/>
                        </a:rPr>
                        <a:t>Mentelle</a:t>
                      </a:r>
                      <a:r>
                        <a:rPr lang="en-US" sz="1600" b="0" i="0" u="none" strike="noStrike" dirty="0">
                          <a:solidFill>
                            <a:srgbClr val="000000"/>
                          </a:solidFill>
                          <a:effectLst/>
                          <a:latin typeface="Calibri" panose="020F0502020204030204" pitchFamily="34" charset="0"/>
                        </a:rPr>
                        <a:t> Park which caused one half of the street to be closed due to the dump truck obstructing the street. A resident at the adjacent address wanted to drive through the work zone to access their driveway but was directed by the flagger to travel down the street on the other side of the grassy median and make a U-turn to access their driveway from the other side of the work zone. The driver ignored the instructions of the flagger and another member of the crew informing her that she could not fit past the dump truck and continued onward, making contact with the dump truck. There were no injuries and the driver caused minor damage to their vehicle and no damage to the dump truck. Police were not contacted and no citation was issued. The driver admitted to the crew that they were impatient and that the incident was their fault.</a:t>
                      </a:r>
                    </a:p>
                    <a:p>
                      <a:pPr algn="l" fontAlgn="t">
                        <a:spcBef>
                          <a:spcPts val="0"/>
                        </a:spcBef>
                        <a:spcAft>
                          <a:spcPts val="0"/>
                        </a:spcAft>
                      </a:pPr>
                      <a:endParaRPr lang="en-US" sz="16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3420430608"/>
                  </a:ext>
                </a:extLst>
              </a:tr>
              <a:tr h="746610">
                <a:tc>
                  <a:txBody>
                    <a:bodyPr/>
                    <a:lstStyle/>
                    <a:p>
                      <a:pPr algn="l" fontAlgn="t">
                        <a:spcBef>
                          <a:spcPts val="0"/>
                        </a:spcBef>
                        <a:spcAft>
                          <a:spcPts val="0"/>
                        </a:spcAft>
                      </a:pPr>
                      <a:r>
                        <a:rPr lang="en-US" sz="1100" b="0" i="0" u="none" strike="noStrike">
                          <a:solidFill>
                            <a:srgbClr val="000000"/>
                          </a:solidFill>
                          <a:effectLst/>
                          <a:latin typeface="Calibri" panose="020F0502020204030204" pitchFamily="34" charset="0"/>
                        </a:rPr>
                        <a:t>08/18/2022</a:t>
                      </a:r>
                      <a:endParaRPr lang="en-US" sz="1800" b="0" i="0" u="none" strike="noStrike">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 distracted driver was approaching the work zone where a lane had been closed and flaggers were controlling traffic when the driver slammed on their brakes and stopped before reaching the flagger with the stop paddle. The driver noticed a police vehicle that was behind them and then accelerated into and through the work zone, coming within two feet of the flagger. The police vehicle activated their lights and sirens and pursued the driver. There were no injuries. The driver was arrested nearby.</a:t>
                      </a:r>
                    </a:p>
                    <a:p>
                      <a:pPr algn="l" fontAlgn="t">
                        <a:spcBef>
                          <a:spcPts val="0"/>
                        </a:spcBef>
                        <a:spcAft>
                          <a:spcPts val="0"/>
                        </a:spcAft>
                      </a:pPr>
                      <a:endParaRPr lang="en-US" sz="16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3218615873"/>
                  </a:ext>
                </a:extLst>
              </a:tr>
              <a:tr h="572385">
                <a:tc>
                  <a:txBody>
                    <a:bodyPr/>
                    <a:lstStyle/>
                    <a:p>
                      <a:pPr algn="l" fontAlgn="t">
                        <a:spcBef>
                          <a:spcPts val="0"/>
                        </a:spcBef>
                        <a:spcAft>
                          <a:spcPts val="0"/>
                        </a:spcAft>
                      </a:pPr>
                      <a:r>
                        <a:rPr lang="en-US" sz="1100" b="0" i="0" u="none" strike="noStrike">
                          <a:solidFill>
                            <a:srgbClr val="000000"/>
                          </a:solidFill>
                          <a:effectLst/>
                          <a:latin typeface="Calibri" panose="020F0502020204030204" pitchFamily="34" charset="0"/>
                        </a:rPr>
                        <a:t>11/10/2022</a:t>
                      </a:r>
                      <a:endParaRPr lang="en-US" sz="1800" b="0" i="0" u="none" strike="noStrike">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 contractor crew installing a service line had an open excavation in the street with a proper work zone set up. An intoxicated person drove a motorized scooter through the cones and into the open excavation. Police were already on scene and escorted the man from the work site. There were no injuries or property damage.</a:t>
                      </a:r>
                      <a:endParaRPr lang="en-US" sz="16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1421279523"/>
                  </a:ext>
                </a:extLst>
              </a:tr>
              <a:tr h="746610">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4003737435"/>
                  </a:ext>
                </a:extLst>
              </a:tr>
              <a:tr h="1443509">
                <a:tc>
                  <a:txBody>
                    <a:bodyPr/>
                    <a:lstStyle/>
                    <a:p>
                      <a:pPr algn="l" fontAlgn="t">
                        <a:spcBef>
                          <a:spcPts val="0"/>
                        </a:spcBef>
                        <a:spcAft>
                          <a:spcPts val="0"/>
                        </a:spcAft>
                      </a:pPr>
                      <a:endParaRPr lang="en-US" sz="1800" b="0" i="0" u="none" strike="noStrike" dirty="0">
                        <a:effectLst/>
                        <a:latin typeface="Arial" panose="020B0604020202020204" pitchFamily="34" charset="0"/>
                      </a:endParaRPr>
                    </a:p>
                  </a:txBody>
                  <a:tcPr marL="7896" marR="7896" marT="7896" marB="0">
                    <a:lnL>
                      <a:noFill/>
                    </a:lnL>
                    <a:lnR>
                      <a:noFill/>
                    </a:lnR>
                    <a:lnT>
                      <a:noFill/>
                    </a:lnT>
                    <a:lnB>
                      <a:noFill/>
                    </a:lnB>
                  </a:tcPr>
                </a:tc>
                <a:tc>
                  <a:txBody>
                    <a:bodyPr/>
                    <a:lstStyle/>
                    <a:p>
                      <a:pPr algn="l" fontAlgn="t">
                        <a:spcBef>
                          <a:spcPts val="0"/>
                        </a:spcBef>
                        <a:spcAft>
                          <a:spcPts val="0"/>
                        </a:spcAft>
                      </a:pPr>
                      <a:endParaRPr lang="en-US" sz="1800" b="0" i="0" u="none" strike="noStrike" dirty="0">
                        <a:solidFill>
                          <a:srgbClr val="000000"/>
                        </a:solidFill>
                        <a:effectLst/>
                        <a:latin typeface="Arial" panose="020B0604020202020204" pitchFamily="34" charset="0"/>
                      </a:endParaRPr>
                    </a:p>
                  </a:txBody>
                  <a:tcPr marL="7896" marR="7896" marT="7896" marB="0">
                    <a:lnL>
                      <a:noFill/>
                    </a:lnL>
                    <a:lnR>
                      <a:noFill/>
                    </a:lnR>
                    <a:lnT>
                      <a:noFill/>
                    </a:lnT>
                    <a:lnB>
                      <a:noFill/>
                    </a:lnB>
                  </a:tcPr>
                </a:tc>
                <a:extLst>
                  <a:ext uri="{0D108BD9-81ED-4DB2-BD59-A6C34878D82A}">
                    <a16:rowId xmlns:a16="http://schemas.microsoft.com/office/drawing/2014/main" val="1735320893"/>
                  </a:ext>
                </a:extLst>
              </a:tr>
            </a:tbl>
          </a:graphicData>
        </a:graphic>
      </p:graphicFrame>
    </p:spTree>
    <p:extLst>
      <p:ext uri="{BB962C8B-B14F-4D97-AF65-F5344CB8AC3E}">
        <p14:creationId xmlns:p14="http://schemas.microsoft.com/office/powerpoint/2010/main" val="780084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

<file path=docProps/custom.xml><?xml version="1.0" encoding="utf-8"?>
<op:Properties xmlns:vt="http://schemas.openxmlformats.org/officeDocument/2006/docPropsVTypes" xmlns:op="http://schemas.openxmlformats.org/officeDocument/2006/custom-properties"/>
</file>