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2" r:id="rId4"/>
    <p:sldId id="275" r:id="rId5"/>
    <p:sldId id="274" r:id="rId6"/>
    <p:sldId id="273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16" autoAdjust="0"/>
  </p:normalViewPr>
  <p:slideViewPr>
    <p:cSldViewPr snapToGrid="0">
      <p:cViewPr varScale="1">
        <p:scale>
          <a:sx n="104" d="100"/>
          <a:sy n="10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8D9F-BE85-4635-919B-9CFB8D250D6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CB84-0490-4D10-A116-2FECB43B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 to next slide to show them the highway district map that you’re using as starting point to identify locations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CB84-0490-4D10-A116-2FECB43B0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8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22" y="407324"/>
            <a:ext cx="1720734" cy="947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Groundwork to date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35095" cy="48162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KYTC opened a regional office concept </a:t>
            </a:r>
            <a:r>
              <a:rPr lang="en-US" b="1" dirty="0" smtClean="0"/>
              <a:t>location </a:t>
            </a:r>
            <a:r>
              <a:rPr lang="en-US" dirty="0" smtClean="0"/>
              <a:t>to Franklin </a:t>
            </a:r>
            <a:r>
              <a:rPr lang="en-US" dirty="0" smtClean="0"/>
              <a:t>county </a:t>
            </a:r>
            <a:r>
              <a:rPr lang="en-US" dirty="0" smtClean="0"/>
              <a:t>residents </a:t>
            </a:r>
            <a:r>
              <a:rPr lang="en-US" dirty="0"/>
              <a:t>at </a:t>
            </a:r>
            <a:r>
              <a:rPr lang="en-US" dirty="0" smtClean="0"/>
              <a:t>our headquarters in </a:t>
            </a:r>
            <a:r>
              <a:rPr lang="en-US" dirty="0" smtClean="0"/>
              <a:t>September.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xpanded </a:t>
            </a:r>
            <a:r>
              <a:rPr lang="en-US" dirty="0"/>
              <a:t>REAL ID access to Anderson County residents on </a:t>
            </a:r>
            <a:r>
              <a:rPr lang="en-US" dirty="0" smtClean="0"/>
              <a:t>October 8;  will expand access to Scott County residents next. </a:t>
            </a:r>
          </a:p>
          <a:p>
            <a:pPr lvl="1"/>
            <a:r>
              <a:rPr lang="en-US" dirty="0" smtClean="0"/>
              <a:t>Gradually </a:t>
            </a:r>
            <a:r>
              <a:rPr lang="en-US" dirty="0"/>
              <a:t>expand access to surrounding counties.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As of November 1</a:t>
            </a:r>
            <a:r>
              <a:rPr lang="en-US" dirty="0" smtClean="0"/>
              <a:t>, </a:t>
            </a:r>
            <a:r>
              <a:rPr lang="en-US" dirty="0" smtClean="0"/>
              <a:t>more than 3,500 Kentuckians have </a:t>
            </a:r>
            <a:r>
              <a:rPr lang="en-US" dirty="0" smtClean="0"/>
              <a:t>applied for REAL ID compliant </a:t>
            </a:r>
            <a:r>
              <a:rPr lang="en-US" dirty="0" smtClean="0"/>
              <a:t>credentials.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Fine-tuning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670"/>
            <a:ext cx="5534891" cy="47631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Technology</a:t>
            </a:r>
          </a:p>
          <a:p>
            <a:pPr lvl="1"/>
            <a:r>
              <a:rPr lang="en-US" dirty="0" smtClean="0"/>
              <a:t>We have worked </a:t>
            </a:r>
            <a:r>
              <a:rPr lang="en-US" dirty="0"/>
              <a:t>with </a:t>
            </a:r>
            <a:r>
              <a:rPr lang="en-US" dirty="0" smtClean="0"/>
              <a:t>IDEMIA </a:t>
            </a:r>
            <a:r>
              <a:rPr lang="en-US" dirty="0"/>
              <a:t>to fix </a:t>
            </a:r>
            <a:r>
              <a:rPr lang="en-US" dirty="0" smtClean="0"/>
              <a:t>previous speed issues. Right now, </a:t>
            </a:r>
            <a:r>
              <a:rPr lang="en-US" dirty="0"/>
              <a:t>transaction times </a:t>
            </a:r>
            <a:r>
              <a:rPr lang="en-US" dirty="0" smtClean="0"/>
              <a:t>average 8-10 minutes.</a:t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Documentation</a:t>
            </a:r>
          </a:p>
          <a:p>
            <a:pPr lvl="1"/>
            <a:r>
              <a:rPr lang="en-US" dirty="0" smtClean="0"/>
              <a:t>We have expanded the list of acceptable proof documentation for Kentuckians applying for a first time or REAL ID-compliant credential.</a:t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33" y="2328500"/>
            <a:ext cx="5015730" cy="31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Moving forward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4908"/>
            <a:ext cx="10515600" cy="491189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KYTC-staffed regional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offices are only path forward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across the state have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opportunity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a 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ID-compliant credential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October 2020 federal enforcement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accelerate the process and minimize expenses, we focused on identifying existing state buildings rather than pursuing new construction. We also prioritized using KYTC field offices that are already staffed.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considerations included: drive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times, capacity, parking,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3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24" y="423686"/>
            <a:ext cx="10980523" cy="56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4710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Moving forward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7964"/>
            <a:ext cx="4953000" cy="4948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Staffing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Hired and trained </a:t>
            </a:r>
            <a:r>
              <a:rPr lang="en-US" dirty="0"/>
              <a:t>first wave of staff to serve at these regional locations.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Legislation</a:t>
            </a:r>
            <a:endParaRPr lang="en-US" b="1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necessity remains for legislative action to formalize the issuance transition from Circuit Court Clerks to KYTC.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24" y="2310028"/>
            <a:ext cx="5015730" cy="31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4A81B0-5C74-4A0C-88FB-5B0D47552C3D}" vid="{AB6F5474-3492-4279-8A78-5C0BD0A10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CKYPowerPointTemplate</Template>
  <TotalTime>201</TotalTime>
  <Words>165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Groundwork to date</vt:lpstr>
      <vt:lpstr>Fine-tuning</vt:lpstr>
      <vt:lpstr>Moving forward</vt:lpstr>
      <vt:lpstr>PowerPoint Presentation</vt:lpstr>
      <vt:lpstr>Moving forward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Jordan R (KYTC)</dc:creator>
  <cp:lastModifiedBy>Smith, Jordan R (KYTC)</cp:lastModifiedBy>
  <cp:revision>14</cp:revision>
  <dcterms:created xsi:type="dcterms:W3CDTF">2019-11-15T15:51:41Z</dcterms:created>
  <dcterms:modified xsi:type="dcterms:W3CDTF">2019-11-15T19:54:05Z</dcterms:modified>
</cp:coreProperties>
</file>