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199"/>
    <a:srgbClr val="0080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09" autoAdjust="0"/>
    <p:restoredTop sz="94660"/>
  </p:normalViewPr>
  <p:slideViewPr>
    <p:cSldViewPr snapToGrid="0">
      <p:cViewPr varScale="1">
        <p:scale>
          <a:sx n="67" d="100"/>
          <a:sy n="67" d="100"/>
        </p:scale>
        <p:origin x="5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F50D3-D1FC-4F30-A03A-43EFB0B153CD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CE9B4-3492-4FFE-BDA6-8A4784CAA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381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FF0AB-EC85-42BC-9ED9-F8E46697F4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622B5-08A0-462C-A002-E5A5BF500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A1272-5E04-4516-AC76-ABA46F7D0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F6CC6-DD9B-44FE-A227-B95026030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B2DB5-AD11-4F36-A06D-7C2F4FAD0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1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6F623-2D49-426E-8473-3015A4D37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5D5FF3-707E-4DFA-BDC3-CAACF6E40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48910-FB47-4BA9-809C-6D10577CE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FFDB1-AE7C-4D47-9570-AD1692D7F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33E2A-1363-496E-9EB6-F99DD4946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12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3596AF-EF00-447A-9559-960C8C2732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EBA006-4292-4598-BF99-234B5993A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A2077-61CB-4E6C-97B7-B560701F3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BC1D8-ADD5-47A7-B0CB-6EF67F687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4F5C93-9BC1-4973-B694-153FE8D9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6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A6C16-66C8-4745-816C-B8DB3436D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762B8-E92B-43C9-8CCF-FEF54F930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15521-97FA-4713-B37D-1D97F1FD0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FBC70-3A26-475B-B0D0-B66669B80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EAA23-2C89-450A-BD69-1C93A2EB7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3F32D-78EC-4572-93B8-756462C5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CDD3B1-6ECE-4682-8942-E8E890CB3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371B-2B7E-44E6-B189-04DE83347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21D909-B766-4261-9476-CFD0A8FE0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8664A7-7019-433A-827B-1B13B611F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97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C5B49-2ECE-4988-8F6E-CFA7FD68A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F5E80-1CE4-4769-A791-2D3F0F1443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10A5D8-AF58-47E2-8F88-5163D96B5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B786E-CEF9-4692-ABE4-FD10E507A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671A5-2DCA-443B-B436-4A604507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A97C3-9888-4123-91D0-2D40103F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2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CCC2E-F683-4800-9B5F-886EDA873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F31F2-2033-465D-95FF-A1C903FEE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1850D-5400-4BF4-B228-27E8E42C4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2D4577-1921-4A25-B0C9-18E2280153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65D9A3-3E30-48E1-8A6E-C8BBED8E3D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35C683-8C7A-46B0-B229-95A5D8C6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5EC1DE-41E2-40E2-9E71-F455AE328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728EF1-84AD-42E7-B220-B617DAB53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34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25BF-433E-452A-AE42-1F84BD204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0A6B13-E698-4103-A801-CAF23CF6E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4B24C5-AE10-4F32-927C-ED64739F4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D12C7E-C891-4C07-A4A2-360D8DA24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6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26FC26-8BD2-4D5D-9CA0-FA59CC7FB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3A2CDA-834D-4D7E-9618-CC408D20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94D33D-9564-4C4D-A6D4-AD9E563C7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95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28A5D-A2FE-4498-8C31-2A13E3146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431D7-AF78-4B08-B20B-E4DEC1AD9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A557A8-BECA-4F16-B1A7-3046D2297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C07A5-55A6-4432-B45A-89CE801D2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78C46-84E9-4313-96D8-C2C4A08D9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7D2CA-6778-41A9-9D71-94C201BC3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4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D0004-E236-4FAB-A6BC-4F711EB92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DC070-50DC-40EF-8902-F82E9D2A5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49C17B-8475-4203-AB32-F4DDFFBCC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A7B5E-940D-4024-8B9C-E49911D1A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2FE1E-FCCF-4C10-B734-E7E502182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EF6ABB-C5C7-4F75-B18A-F12710B1A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48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2853E2-92F1-4602-8295-02F3E8A03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95D12-1C6E-4964-964F-4FB9BF3EC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8316F-AEF7-498F-941F-82F4F55F7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F292F-EFE2-4322-BB77-9691BFEF0B1F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349CD-AF67-4FC5-BDC0-B60B06FDF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CCF7B-DEEA-4606-89FC-36A51F90CF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E89A4-02E4-48AA-AAB5-BC459565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68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yan@kbtnet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jpg"/><Relationship Id="rId7" Type="http://schemas.openxmlformats.org/officeDocument/2006/relationships/image" Target="../media/image9.gif"/><Relationship Id="rId12" Type="http://schemas.openxmlformats.org/officeDocument/2006/relationships/image" Target="../media/image14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11" Type="http://schemas.openxmlformats.org/officeDocument/2006/relationships/image" Target="../media/image13.png"/><Relationship Id="rId5" Type="http://schemas.openxmlformats.org/officeDocument/2006/relationships/image" Target="../media/image7.jpg"/><Relationship Id="rId10" Type="http://schemas.openxmlformats.org/officeDocument/2006/relationships/image" Target="../media/image12.gif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ryan@kbtnet.or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54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5D32777E-B628-4C38-9BE8-F9A834562B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06" y="480060"/>
            <a:ext cx="7860787" cy="47361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5A808B-EF05-47FE-8E2C-FD5CE1A863C0}"/>
              </a:ext>
            </a:extLst>
          </p:cNvPr>
          <p:cNvSpPr txBox="1"/>
          <p:nvPr/>
        </p:nvSpPr>
        <p:spPr>
          <a:xfrm>
            <a:off x="3409315" y="5216189"/>
            <a:ext cx="5373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04199"/>
                </a:solidFill>
              </a:rPr>
              <a:t>Kentuckians for Better Transportation</a:t>
            </a:r>
          </a:p>
          <a:p>
            <a:pPr algn="ctr"/>
            <a:r>
              <a:rPr lang="en-US" dirty="0">
                <a:solidFill>
                  <a:srgbClr val="204199"/>
                </a:solidFill>
              </a:rPr>
              <a:t>502-491-5600</a:t>
            </a:r>
          </a:p>
          <a:p>
            <a:pPr algn="ctr"/>
            <a:r>
              <a:rPr lang="en-US" dirty="0">
                <a:solidFill>
                  <a:srgbClr val="008046"/>
                </a:solidFill>
                <a:hlinkClick r:id="rId3"/>
              </a:rPr>
              <a:t>ryan@kbtnet.org</a:t>
            </a:r>
            <a:endParaRPr lang="en-US" dirty="0">
              <a:solidFill>
                <a:srgbClr val="008046"/>
              </a:solidFill>
            </a:endParaRPr>
          </a:p>
          <a:p>
            <a:pPr algn="ctr"/>
            <a:r>
              <a:rPr lang="en-US" dirty="0">
                <a:solidFill>
                  <a:srgbClr val="008046"/>
                </a:solidFill>
              </a:rPr>
              <a:t>8000 Lyndon Centre Way Ste 101, Louisville Ky, 40222</a:t>
            </a:r>
          </a:p>
        </p:txBody>
      </p:sp>
    </p:spTree>
    <p:extLst>
      <p:ext uri="{BB962C8B-B14F-4D97-AF65-F5344CB8AC3E}">
        <p14:creationId xmlns:p14="http://schemas.microsoft.com/office/powerpoint/2010/main" val="3584824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28">
            <a:extLst>
              <a:ext uri="{FF2B5EF4-FFF2-40B4-BE49-F238E27FC236}">
                <a16:creationId xmlns:a16="http://schemas.microsoft.com/office/drawing/2014/main" id="{2CB6C291-6CAF-46DF-ACFF-AADF0FD03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Picture 30">
            <a:extLst>
              <a:ext uri="{FF2B5EF4-FFF2-40B4-BE49-F238E27FC236}">
                <a16:creationId xmlns:a16="http://schemas.microsoft.com/office/drawing/2014/main" id="{63C11A00-A2A3-417C-B33D-DC753ED7C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4" t="3964" r="3964" b="3964"/>
          <a:stretch>
            <a:fillRect/>
          </a:stretch>
        </p:blipFill>
        <p:spPr>
          <a:xfrm>
            <a:off x="0" y="1"/>
            <a:ext cx="12192000" cy="6857998"/>
          </a:xfrm>
          <a:custGeom>
            <a:avLst/>
            <a:gdLst>
              <a:gd name="connsiteX0" fmla="*/ 0 w 12192000"/>
              <a:gd name="connsiteY0" fmla="*/ 0 h 6857998"/>
              <a:gd name="connsiteX1" fmla="*/ 12192000 w 12192000"/>
              <a:gd name="connsiteY1" fmla="*/ 0 h 6857998"/>
              <a:gd name="connsiteX2" fmla="*/ 12192000 w 12192000"/>
              <a:gd name="connsiteY2" fmla="*/ 6857998 h 6857998"/>
              <a:gd name="connsiteX3" fmla="*/ 0 w 12192000"/>
              <a:gd name="connsiteY3" fmla="*/ 6857998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6857998">
                <a:moveTo>
                  <a:pt x="0" y="0"/>
                </a:moveTo>
                <a:lnTo>
                  <a:pt x="12192000" y="0"/>
                </a:lnTo>
                <a:lnTo>
                  <a:pt x="12192000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190685A-58D2-4D89-9D25-D796AF309CB2}"/>
              </a:ext>
            </a:extLst>
          </p:cNvPr>
          <p:cNvSpPr txBox="1"/>
          <p:nvPr/>
        </p:nvSpPr>
        <p:spPr>
          <a:xfrm>
            <a:off x="2618437" y="991262"/>
            <a:ext cx="6955124" cy="1066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KBT’s Mission: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806871-97B0-4886-AD07-B25752CA039F}"/>
              </a:ext>
            </a:extLst>
          </p:cNvPr>
          <p:cNvSpPr txBox="1"/>
          <p:nvPr/>
        </p:nvSpPr>
        <p:spPr>
          <a:xfrm>
            <a:off x="2618437" y="2371725"/>
            <a:ext cx="6955124" cy="30384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i="1" dirty="0">
                <a:solidFill>
                  <a:srgbClr val="FFFFFF"/>
                </a:solidFill>
                <a:effectLst/>
              </a:rPr>
              <a:t>Kentuckians for Better Transportation educates and advocates for all modes of transportation to promote a safe, sustainable transportation network that brings economic growth and improved quality of life to all Kentucky Communities.</a:t>
            </a:r>
            <a:endParaRPr lang="en-US" sz="2400" dirty="0">
              <a:solidFill>
                <a:srgbClr val="FFFFFF"/>
              </a:solidFill>
              <a:effectLst/>
            </a:endParaRP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208BF374-0F9A-456C-BC30-2474B842B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78936" cy="116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481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134B85E-B073-4041-9CA3-F4193A4C1C55}"/>
              </a:ext>
            </a:extLst>
          </p:cNvPr>
          <p:cNvSpPr txBox="1"/>
          <p:nvPr/>
        </p:nvSpPr>
        <p:spPr>
          <a:xfrm>
            <a:off x="753925" y="2076450"/>
            <a:ext cx="10684151" cy="13451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KBT Membership</a:t>
            </a: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E4E95316-20ED-49AE-8562-BB0114B71B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38" y="4194842"/>
            <a:ext cx="4068001" cy="756134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40E2075D-5BC8-4DDD-BEDE-5D995641BF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582" y="26426"/>
            <a:ext cx="2820498" cy="1356189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13BF6B75-7957-4383-A094-6D5F9CD489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954" y="83092"/>
            <a:ext cx="1696402" cy="1281726"/>
          </a:xfrm>
          <a:prstGeom prst="rect">
            <a:avLst/>
          </a:prstGeom>
        </p:spPr>
      </p:pic>
      <p:pic>
        <p:nvPicPr>
          <p:cNvPr id="15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id="{E113C858-1389-4B0D-B268-1F58D4A489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991" y="0"/>
            <a:ext cx="1094559" cy="1368199"/>
          </a:xfrm>
          <a:prstGeom prst="rect">
            <a:avLst/>
          </a:prstGeom>
        </p:spPr>
      </p:pic>
      <p:pic>
        <p:nvPicPr>
          <p:cNvPr id="17" name="Picture 16" descr="A close up of a logo&#10;&#10;Description automatically generated">
            <a:extLst>
              <a:ext uri="{FF2B5EF4-FFF2-40B4-BE49-F238E27FC236}">
                <a16:creationId xmlns:a16="http://schemas.microsoft.com/office/drawing/2014/main" id="{4CB74179-EE1A-4A0E-A064-FB6B9B32C20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77" y="0"/>
            <a:ext cx="2857500" cy="1504950"/>
          </a:xfrm>
          <a:prstGeom prst="rect">
            <a:avLst/>
          </a:prstGeom>
        </p:spPr>
      </p:pic>
      <p:pic>
        <p:nvPicPr>
          <p:cNvPr id="21" name="Picture 20" descr="A picture containing drawing&#10;&#10;Description automatically generated">
            <a:extLst>
              <a:ext uri="{FF2B5EF4-FFF2-40B4-BE49-F238E27FC236}">
                <a16:creationId xmlns:a16="http://schemas.microsoft.com/office/drawing/2014/main" id="{BB5F1979-AF00-41AF-A6C9-D1BC9A2A22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733" y="5572349"/>
            <a:ext cx="3417435" cy="1244983"/>
          </a:xfrm>
          <a:prstGeom prst="rect">
            <a:avLst/>
          </a:prstGeom>
        </p:spPr>
      </p:pic>
      <p:pic>
        <p:nvPicPr>
          <p:cNvPr id="23" name="Picture 22" descr="A close up of a sign&#10;&#10;Description automatically generated">
            <a:extLst>
              <a:ext uri="{FF2B5EF4-FFF2-40B4-BE49-F238E27FC236}">
                <a16:creationId xmlns:a16="http://schemas.microsoft.com/office/drawing/2014/main" id="{D9B02F67-17B9-4A58-8FAA-EF11A48FB42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118" y="3927459"/>
            <a:ext cx="3430841" cy="1902409"/>
          </a:xfrm>
          <a:prstGeom prst="rect">
            <a:avLst/>
          </a:prstGeom>
        </p:spPr>
      </p:pic>
      <p:pic>
        <p:nvPicPr>
          <p:cNvPr id="25" name="Picture 24" descr="A screenshot of a cell phone&#10;&#10;Description automatically generated">
            <a:extLst>
              <a:ext uri="{FF2B5EF4-FFF2-40B4-BE49-F238E27FC236}">
                <a16:creationId xmlns:a16="http://schemas.microsoft.com/office/drawing/2014/main" id="{7CCB4695-1F73-49CA-88B7-EFD004AC8A2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9214" y="6019800"/>
            <a:ext cx="4567087" cy="832541"/>
          </a:xfrm>
          <a:prstGeom prst="rect">
            <a:avLst/>
          </a:prstGeom>
        </p:spPr>
      </p:pic>
      <p:pic>
        <p:nvPicPr>
          <p:cNvPr id="27" name="Picture 26" descr="A picture containing drawing&#10;&#10;Description automatically generated">
            <a:extLst>
              <a:ext uri="{FF2B5EF4-FFF2-40B4-BE49-F238E27FC236}">
                <a16:creationId xmlns:a16="http://schemas.microsoft.com/office/drawing/2014/main" id="{202FB465-15AD-41F6-8C0C-31ED4787F35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7075" y="3788171"/>
            <a:ext cx="1689981" cy="1743510"/>
          </a:xfrm>
          <a:prstGeom prst="rect">
            <a:avLst/>
          </a:prstGeom>
        </p:spPr>
      </p:pic>
      <p:pic>
        <p:nvPicPr>
          <p:cNvPr id="33" name="Picture 32" descr="A picture containing plate, drawing&#10;&#10;Description automatically generated">
            <a:extLst>
              <a:ext uri="{FF2B5EF4-FFF2-40B4-BE49-F238E27FC236}">
                <a16:creationId xmlns:a16="http://schemas.microsoft.com/office/drawing/2014/main" id="{92E565C2-0E62-4BDF-B909-A2E03EBD118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8592"/>
            <a:ext cx="2705989" cy="1416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0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4">
            <a:extLst>
              <a:ext uri="{FF2B5EF4-FFF2-40B4-BE49-F238E27FC236}">
                <a16:creationId xmlns:a16="http://schemas.microsoft.com/office/drawing/2014/main" id="{9BFE1AD3-B2BC-4567-8B4A-DCB8F9080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6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5801"/>
            <a:ext cx="12188952" cy="521767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FDE75AAD-F4A4-4ED2-9A2F-B2412F936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20008" r="8214" b="52759"/>
          <a:stretch/>
        </p:blipFill>
        <p:spPr>
          <a:xfrm flipV="1">
            <a:off x="2" y="0"/>
            <a:ext cx="12191999" cy="2235323"/>
          </a:xfrm>
          <a:custGeom>
            <a:avLst/>
            <a:gdLst>
              <a:gd name="connsiteX0" fmla="*/ 0 w 12191999"/>
              <a:gd name="connsiteY0" fmla="*/ 2235323 h 2235323"/>
              <a:gd name="connsiteX1" fmla="*/ 12191999 w 12191999"/>
              <a:gd name="connsiteY1" fmla="*/ 2235323 h 2235323"/>
              <a:gd name="connsiteX2" fmla="*/ 12191999 w 12191999"/>
              <a:gd name="connsiteY2" fmla="*/ 0 h 2235323"/>
              <a:gd name="connsiteX3" fmla="*/ 0 w 12191999"/>
              <a:gd name="connsiteY3" fmla="*/ 0 h 223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2235323">
                <a:moveTo>
                  <a:pt x="0" y="2235323"/>
                </a:moveTo>
                <a:lnTo>
                  <a:pt x="12191999" y="2235323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3C70B9-4A83-4633-B133-68977FEBD7AF}"/>
              </a:ext>
            </a:extLst>
          </p:cNvPr>
          <p:cNvSpPr txBox="1"/>
          <p:nvPr/>
        </p:nvSpPr>
        <p:spPr>
          <a:xfrm>
            <a:off x="2153438" y="1487599"/>
            <a:ext cx="7882075" cy="94842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KBT’s Speakers</a:t>
            </a:r>
            <a:endParaRPr lang="en-US" sz="6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DA20CE0B-92EC-45FD-8F68-38003D6D8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t="-1" r="8214" b="80325"/>
          <a:stretch/>
        </p:blipFill>
        <p:spPr>
          <a:xfrm flipV="1">
            <a:off x="0" y="4586080"/>
            <a:ext cx="12191999" cy="1614974"/>
          </a:xfrm>
          <a:custGeom>
            <a:avLst/>
            <a:gdLst>
              <a:gd name="connsiteX0" fmla="*/ 0 w 12191999"/>
              <a:gd name="connsiteY0" fmla="*/ 1614974 h 1614974"/>
              <a:gd name="connsiteX1" fmla="*/ 12191999 w 12191999"/>
              <a:gd name="connsiteY1" fmla="*/ 1614974 h 1614974"/>
              <a:gd name="connsiteX2" fmla="*/ 12191999 w 12191999"/>
              <a:gd name="connsiteY2" fmla="*/ 0 h 1614974"/>
              <a:gd name="connsiteX3" fmla="*/ 0 w 12191999"/>
              <a:gd name="connsiteY3" fmla="*/ 0 h 1614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1614974">
                <a:moveTo>
                  <a:pt x="0" y="1614974"/>
                </a:moveTo>
                <a:lnTo>
                  <a:pt x="12191999" y="1614974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3C9D4E0-DBCC-410B-96D3-0E0259B9A3BC}"/>
              </a:ext>
            </a:extLst>
          </p:cNvPr>
          <p:cNvSpPr txBox="1"/>
          <p:nvPr/>
        </p:nvSpPr>
        <p:spPr>
          <a:xfrm>
            <a:off x="1179226" y="826680"/>
            <a:ext cx="98335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000" b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8B14FF-ECEB-4555-A2DD-2F6CEB297B8B}"/>
              </a:ext>
            </a:extLst>
          </p:cNvPr>
          <p:cNvSpPr txBox="1"/>
          <p:nvPr/>
        </p:nvSpPr>
        <p:spPr>
          <a:xfrm>
            <a:off x="1177701" y="2582146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FD637B-9DBB-454D-88B3-27B3CCDC3BEC}"/>
              </a:ext>
            </a:extLst>
          </p:cNvPr>
          <p:cNvSpPr txBox="1"/>
          <p:nvPr/>
        </p:nvSpPr>
        <p:spPr>
          <a:xfrm>
            <a:off x="1544320" y="2753360"/>
            <a:ext cx="98335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Mark Day – Director of Development and Facilities, Blue Grass Airport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William Downey – Director of Government Affairs, RJ Corman Railroad Group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Greg Pritchett – Executive Director, Henderson Riverport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1CEE639-80F9-4EB6-AB84-313A34524D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78936" cy="116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27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54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5D32777E-B628-4C38-9BE8-F9A834562B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06" y="470596"/>
            <a:ext cx="7860787" cy="47361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5A808B-EF05-47FE-8E2C-FD5CE1A863C0}"/>
              </a:ext>
            </a:extLst>
          </p:cNvPr>
          <p:cNvSpPr txBox="1"/>
          <p:nvPr/>
        </p:nvSpPr>
        <p:spPr>
          <a:xfrm>
            <a:off x="3409314" y="5206725"/>
            <a:ext cx="5373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04199"/>
                </a:solidFill>
              </a:rPr>
              <a:t>Kentuckians for Better Transportation</a:t>
            </a:r>
          </a:p>
          <a:p>
            <a:pPr algn="ctr"/>
            <a:r>
              <a:rPr lang="en-US" dirty="0">
                <a:solidFill>
                  <a:srgbClr val="204199"/>
                </a:solidFill>
              </a:rPr>
              <a:t>502-491-5600</a:t>
            </a:r>
          </a:p>
          <a:p>
            <a:pPr algn="ctr"/>
            <a:r>
              <a:rPr lang="en-US" dirty="0">
                <a:solidFill>
                  <a:srgbClr val="008046"/>
                </a:solidFill>
                <a:hlinkClick r:id="rId3"/>
              </a:rPr>
              <a:t>ryan@kbtnet.org</a:t>
            </a:r>
            <a:endParaRPr lang="en-US" dirty="0">
              <a:solidFill>
                <a:srgbClr val="008046"/>
              </a:solidFill>
            </a:endParaRPr>
          </a:p>
          <a:p>
            <a:pPr algn="ctr"/>
            <a:r>
              <a:rPr lang="en-US" dirty="0">
                <a:solidFill>
                  <a:srgbClr val="008046"/>
                </a:solidFill>
              </a:rPr>
              <a:t>8000 Lyndon Centre Way Ste 101, Louisville Ky, 40222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7FB1B4-BDDE-4894-B566-6389D7F90456}"/>
              </a:ext>
            </a:extLst>
          </p:cNvPr>
          <p:cNvSpPr txBox="1"/>
          <p:nvPr/>
        </p:nvSpPr>
        <p:spPr>
          <a:xfrm>
            <a:off x="477013" y="6407054"/>
            <a:ext cx="11237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Melissa Mershon, Interim Executive Director                                           Ryan Oppegard, Membership &amp; Event Coordinator</a:t>
            </a:r>
          </a:p>
        </p:txBody>
      </p:sp>
    </p:spTree>
    <p:extLst>
      <p:ext uri="{BB962C8B-B14F-4D97-AF65-F5344CB8AC3E}">
        <p14:creationId xmlns:p14="http://schemas.microsoft.com/office/powerpoint/2010/main" val="843706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128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KBT Info</dc:creator>
  <cp:lastModifiedBy>KBT Info</cp:lastModifiedBy>
  <cp:revision>19</cp:revision>
  <dcterms:created xsi:type="dcterms:W3CDTF">2020-08-06T18:51:20Z</dcterms:created>
  <dcterms:modified xsi:type="dcterms:W3CDTF">2020-08-17T16:34:55Z</dcterms:modified>
</cp:coreProperties>
</file>