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1" r:id="rId4"/>
    <p:sldMasterId id="2147483720" r:id="rId5"/>
  </p:sldMasterIdLst>
  <p:notesMasterIdLst>
    <p:notesMasterId r:id="rId22"/>
  </p:notesMasterIdLst>
  <p:handoutMasterIdLst>
    <p:handoutMasterId r:id="rId23"/>
  </p:handoutMasterIdLst>
  <p:sldIdLst>
    <p:sldId id="630" r:id="rId6"/>
    <p:sldId id="702" r:id="rId7"/>
    <p:sldId id="705" r:id="rId8"/>
    <p:sldId id="707" r:id="rId9"/>
    <p:sldId id="708" r:id="rId10"/>
    <p:sldId id="706" r:id="rId11"/>
    <p:sldId id="709" r:id="rId12"/>
    <p:sldId id="711" r:id="rId13"/>
    <p:sldId id="712" r:id="rId14"/>
    <p:sldId id="710" r:id="rId15"/>
    <p:sldId id="713" r:id="rId16"/>
    <p:sldId id="714" r:id="rId17"/>
    <p:sldId id="716" r:id="rId18"/>
    <p:sldId id="717" r:id="rId19"/>
    <p:sldId id="718" r:id="rId20"/>
    <p:sldId id="715" r:id="rId21"/>
  </p:sldIdLst>
  <p:sldSz cx="10058400" cy="6858000"/>
  <p:notesSz cx="7010400" cy="93726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1822" b="1" kern="1200">
        <a:solidFill>
          <a:schemeClr val="tx1"/>
        </a:solidFill>
        <a:latin typeface="Times New Roman" pitchFamily="18" charset="0"/>
        <a:ea typeface="+mn-ea"/>
        <a:cs typeface="+mn-cs"/>
      </a:defRPr>
    </a:lvl1pPr>
    <a:lvl2pPr marL="378608" algn="ctr" rtl="0" eaLnBrk="0" fontAlgn="base" hangingPunct="0">
      <a:spcBef>
        <a:spcPct val="0"/>
      </a:spcBef>
      <a:spcAft>
        <a:spcPct val="0"/>
      </a:spcAft>
      <a:defRPr sz="1822" b="1" kern="1200">
        <a:solidFill>
          <a:schemeClr val="tx1"/>
        </a:solidFill>
        <a:latin typeface="Times New Roman" pitchFamily="18" charset="0"/>
        <a:ea typeface="+mn-ea"/>
        <a:cs typeface="+mn-cs"/>
      </a:defRPr>
    </a:lvl2pPr>
    <a:lvl3pPr marL="757215" algn="ctr" rtl="0" eaLnBrk="0" fontAlgn="base" hangingPunct="0">
      <a:spcBef>
        <a:spcPct val="0"/>
      </a:spcBef>
      <a:spcAft>
        <a:spcPct val="0"/>
      </a:spcAft>
      <a:defRPr sz="1822" b="1" kern="1200">
        <a:solidFill>
          <a:schemeClr val="tx1"/>
        </a:solidFill>
        <a:latin typeface="Times New Roman" pitchFamily="18" charset="0"/>
        <a:ea typeface="+mn-ea"/>
        <a:cs typeface="+mn-cs"/>
      </a:defRPr>
    </a:lvl3pPr>
    <a:lvl4pPr marL="1135822" algn="ctr" rtl="0" eaLnBrk="0" fontAlgn="base" hangingPunct="0">
      <a:spcBef>
        <a:spcPct val="0"/>
      </a:spcBef>
      <a:spcAft>
        <a:spcPct val="0"/>
      </a:spcAft>
      <a:defRPr sz="1822" b="1" kern="1200">
        <a:solidFill>
          <a:schemeClr val="tx1"/>
        </a:solidFill>
        <a:latin typeface="Times New Roman" pitchFamily="18" charset="0"/>
        <a:ea typeface="+mn-ea"/>
        <a:cs typeface="+mn-cs"/>
      </a:defRPr>
    </a:lvl4pPr>
    <a:lvl5pPr marL="1514429" algn="ctr" rtl="0" eaLnBrk="0" fontAlgn="base" hangingPunct="0">
      <a:spcBef>
        <a:spcPct val="0"/>
      </a:spcBef>
      <a:spcAft>
        <a:spcPct val="0"/>
      </a:spcAft>
      <a:defRPr sz="1822" b="1" kern="1200">
        <a:solidFill>
          <a:schemeClr val="tx1"/>
        </a:solidFill>
        <a:latin typeface="Times New Roman" pitchFamily="18" charset="0"/>
        <a:ea typeface="+mn-ea"/>
        <a:cs typeface="+mn-cs"/>
      </a:defRPr>
    </a:lvl5pPr>
    <a:lvl6pPr marL="1893036" algn="l" defTabSz="757215" rtl="0" eaLnBrk="1" latinLnBrk="0" hangingPunct="1">
      <a:defRPr sz="1822" b="1" kern="1200">
        <a:solidFill>
          <a:schemeClr val="tx1"/>
        </a:solidFill>
        <a:latin typeface="Times New Roman" pitchFamily="18" charset="0"/>
        <a:ea typeface="+mn-ea"/>
        <a:cs typeface="+mn-cs"/>
      </a:defRPr>
    </a:lvl6pPr>
    <a:lvl7pPr marL="2271644" algn="l" defTabSz="757215" rtl="0" eaLnBrk="1" latinLnBrk="0" hangingPunct="1">
      <a:defRPr sz="1822" b="1" kern="1200">
        <a:solidFill>
          <a:schemeClr val="tx1"/>
        </a:solidFill>
        <a:latin typeface="Times New Roman" pitchFamily="18" charset="0"/>
        <a:ea typeface="+mn-ea"/>
        <a:cs typeface="+mn-cs"/>
      </a:defRPr>
    </a:lvl7pPr>
    <a:lvl8pPr marL="2650251" algn="l" defTabSz="757215" rtl="0" eaLnBrk="1" latinLnBrk="0" hangingPunct="1">
      <a:defRPr sz="1822" b="1" kern="1200">
        <a:solidFill>
          <a:schemeClr val="tx1"/>
        </a:solidFill>
        <a:latin typeface="Times New Roman" pitchFamily="18" charset="0"/>
        <a:ea typeface="+mn-ea"/>
        <a:cs typeface="+mn-cs"/>
      </a:defRPr>
    </a:lvl8pPr>
    <a:lvl9pPr marL="3028857" algn="l" defTabSz="757215" rtl="0" eaLnBrk="1" latinLnBrk="0" hangingPunct="1">
      <a:defRPr sz="1822" b="1"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DB35FFD1-4439-4682-AC8F-DE8B6AFBBF2F}">
          <p14:sldIdLst>
            <p14:sldId id="630"/>
            <p14:sldId id="702"/>
          </p14:sldIdLst>
        </p14:section>
        <p14:section name="Untitled Section" id="{E957BBF6-B1B7-4C74-BF3E-8EAD057D277E}">
          <p14:sldIdLst>
            <p14:sldId id="705"/>
            <p14:sldId id="707"/>
            <p14:sldId id="708"/>
            <p14:sldId id="706"/>
            <p14:sldId id="709"/>
            <p14:sldId id="711"/>
            <p14:sldId id="712"/>
            <p14:sldId id="710"/>
            <p14:sldId id="713"/>
            <p14:sldId id="714"/>
            <p14:sldId id="716"/>
            <p14:sldId id="717"/>
            <p14:sldId id="718"/>
            <p14:sldId id="715"/>
          </p14:sldIdLst>
        </p14:section>
      </p14:sectionLst>
    </p:ext>
    <p:ext uri="{EFAFB233-063F-42B5-8137-9DF3F51BA10A}">
      <p15:sldGuideLst xmlns:p15="http://schemas.microsoft.com/office/powerpoint/2012/main">
        <p15:guide id="1" orient="horz" pos="672" userDrawn="1">
          <p15:clr>
            <a:srgbClr val="A4A3A4"/>
          </p15:clr>
        </p15:guide>
        <p15:guide id="2" pos="5616" userDrawn="1">
          <p15:clr>
            <a:srgbClr val="A4A3A4"/>
          </p15:clr>
        </p15:guide>
        <p15:guide id="3" pos="233" userDrawn="1">
          <p15:clr>
            <a:srgbClr val="A4A3A4"/>
          </p15:clr>
        </p15:guide>
        <p15:guide id="4" orient="horz" pos="233" userDrawn="1">
          <p15:clr>
            <a:srgbClr val="A4A3A4"/>
          </p15:clr>
        </p15:guide>
        <p15:guide id="5" pos="336" userDrawn="1">
          <p15:clr>
            <a:srgbClr val="A4A3A4"/>
          </p15:clr>
        </p15:guide>
      </p15:sldGuideLst>
    </p:ext>
    <p:ext uri="{2D200454-40CA-4A62-9FC3-DE9A4176ACB9}">
      <p15:notesGuideLst xmlns:p15="http://schemas.microsoft.com/office/powerpoint/2012/main">
        <p15:guide id="1" orient="horz" pos="2953"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0000"/>
    <a:srgbClr val="FF0000"/>
    <a:srgbClr val="116ED5"/>
    <a:srgbClr val="680000"/>
    <a:srgbClr val="9E0000"/>
    <a:srgbClr val="8E0000"/>
    <a:srgbClr val="FFFFFF"/>
    <a:srgbClr val="114FFB"/>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85" autoAdjust="0"/>
    <p:restoredTop sz="87219" autoAdjust="0"/>
  </p:normalViewPr>
  <p:slideViewPr>
    <p:cSldViewPr snapToGrid="0">
      <p:cViewPr varScale="1">
        <p:scale>
          <a:sx n="90" d="100"/>
          <a:sy n="90" d="100"/>
        </p:scale>
        <p:origin x="200" y="1560"/>
      </p:cViewPr>
      <p:guideLst>
        <p:guide orient="horz" pos="672"/>
        <p:guide pos="5616"/>
        <p:guide pos="233"/>
        <p:guide orient="horz" pos="233"/>
        <p:guide pos="336"/>
      </p:guideLst>
    </p:cSldViewPr>
  </p:slideViewPr>
  <p:outlineViewPr>
    <p:cViewPr>
      <p:scale>
        <a:sx n="33" d="100"/>
        <a:sy n="33" d="100"/>
      </p:scale>
      <p:origin x="0" y="-9054"/>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5" d="100"/>
          <a:sy n="85" d="100"/>
        </p:scale>
        <p:origin x="3846" y="84"/>
      </p:cViewPr>
      <p:guideLst>
        <p:guide orient="horz" pos="2953"/>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322183953196374"/>
          <c:y val="0.18783068783068782"/>
          <c:w val="0.77403846153846156"/>
          <c:h val="0.75396825396825395"/>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390273954292235E-2"/>
          <c:y val="4.5138334175974883E-2"/>
          <c:w val="0.98695837371887796"/>
          <c:h val="0.95088330676954191"/>
        </c:manualLayout>
      </c:layout>
      <c:pie3DChart>
        <c:varyColors val="1"/>
        <c:ser>
          <c:idx val="0"/>
          <c:order val="0"/>
          <c:dPt>
            <c:idx val="0"/>
            <c:bubble3D val="0"/>
            <c:explosion val="15"/>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184-420D-8DCE-1FF2F67F18E3}"/>
              </c:ext>
            </c:extLst>
          </c:dPt>
          <c:dPt>
            <c:idx val="1"/>
            <c:bubble3D val="0"/>
            <c:explosion val="2"/>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184-420D-8DCE-1FF2F67F18E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184-420D-8DCE-1FF2F67F18E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184-420D-8DCE-1FF2F67F18E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184-420D-8DCE-1FF2F67F18E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0184-420D-8DCE-1FF2F67F18E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0184-420D-8DCE-1FF2F67F18E3}"/>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0184-420D-8DCE-1FF2F67F18E3}"/>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0184-420D-8DCE-1FF2F67F18E3}"/>
              </c:ext>
            </c:extLst>
          </c:dPt>
          <c:dLbls>
            <c:dLbl>
              <c:idx val="0"/>
              <c:layout>
                <c:manualLayout>
                  <c:x val="-0.1962206250381493"/>
                  <c:y val="-8.3831462556542141E-2"/>
                </c:manualLayout>
              </c:layout>
              <c:spPr>
                <a:solidFill>
                  <a:srgbClr val="FFFFFF"/>
                </a:solidFill>
                <a:ln>
                  <a:solidFill>
                    <a:schemeClr val="tx1">
                      <a:lumMod val="65000"/>
                      <a:lumOff val="35000"/>
                    </a:schemeClr>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ellipse">
                      <a:avLst/>
                    </a:prstGeom>
                    <a:noFill/>
                    <a:ln>
                      <a:noFill/>
                    </a:ln>
                  </c15:spPr>
                  <c15:layout>
                    <c:manualLayout>
                      <c:w val="0.12640374168345236"/>
                      <c:h val="0.17522281789244429"/>
                    </c:manualLayout>
                  </c15:layout>
                </c:ext>
                <c:ext xmlns:c16="http://schemas.microsoft.com/office/drawing/2014/chart" uri="{C3380CC4-5D6E-409C-BE32-E72D297353CC}">
                  <c16:uniqueId val="{00000001-0184-420D-8DCE-1FF2F67F18E3}"/>
                </c:ext>
              </c:extLst>
            </c:dLbl>
            <c:dLbl>
              <c:idx val="1"/>
              <c:layout>
                <c:manualLayout>
                  <c:x val="4.6154245254226942E-2"/>
                  <c:y val="-0.1221363154073825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184-420D-8DCE-1FF2F67F18E3}"/>
                </c:ext>
              </c:extLst>
            </c:dLbl>
            <c:dLbl>
              <c:idx val="2"/>
              <c:layout>
                <c:manualLayout>
                  <c:x val="-5.6166147836171638E-2"/>
                  <c:y val="2.31535153850449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184-420D-8DCE-1FF2F67F18E3}"/>
                </c:ext>
              </c:extLst>
            </c:dLbl>
            <c:dLbl>
              <c:idx val="3"/>
              <c:layout>
                <c:manualLayout>
                  <c:x val="-4.9156619594468681E-2"/>
                  <c:y val="-4.605678213675101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184-420D-8DCE-1FF2F67F18E3}"/>
                </c:ext>
              </c:extLst>
            </c:dLbl>
            <c:dLbl>
              <c:idx val="4"/>
              <c:layout>
                <c:manualLayout>
                  <c:x val="7.3540938699194994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184-420D-8DCE-1FF2F67F18E3}"/>
                </c:ext>
              </c:extLst>
            </c:dLbl>
            <c:dLbl>
              <c:idx val="5"/>
              <c:delete val="1"/>
              <c:extLst>
                <c:ext xmlns:c15="http://schemas.microsoft.com/office/drawing/2012/chart" uri="{CE6537A1-D6FC-4f65-9D91-7224C49458BB}"/>
                <c:ext xmlns:c16="http://schemas.microsoft.com/office/drawing/2014/chart" uri="{C3380CC4-5D6E-409C-BE32-E72D297353CC}">
                  <c16:uniqueId val="{0000000B-0184-420D-8DCE-1FF2F67F18E3}"/>
                </c:ext>
              </c:extLst>
            </c:dLbl>
            <c:dLbl>
              <c:idx val="6"/>
              <c:delete val="1"/>
              <c:extLst>
                <c:ext xmlns:c15="http://schemas.microsoft.com/office/drawing/2012/chart" uri="{CE6537A1-D6FC-4f65-9D91-7224C49458BB}"/>
                <c:ext xmlns:c16="http://schemas.microsoft.com/office/drawing/2014/chart" uri="{C3380CC4-5D6E-409C-BE32-E72D297353CC}">
                  <c16:uniqueId val="{0000000D-0184-420D-8DCE-1FF2F67F18E3}"/>
                </c:ext>
              </c:extLst>
            </c:dLbl>
            <c:dLbl>
              <c:idx val="7"/>
              <c:delete val="1"/>
              <c:extLst>
                <c:ext xmlns:c15="http://schemas.microsoft.com/office/drawing/2012/chart" uri="{CE6537A1-D6FC-4f65-9D91-7224C49458BB}"/>
                <c:ext xmlns:c16="http://schemas.microsoft.com/office/drawing/2014/chart" uri="{C3380CC4-5D6E-409C-BE32-E72D297353CC}">
                  <c16:uniqueId val="{0000000F-0184-420D-8DCE-1FF2F67F18E3}"/>
                </c:ext>
              </c:extLst>
            </c:dLbl>
            <c:dLbl>
              <c:idx val="8"/>
              <c:delete val="1"/>
              <c:extLst>
                <c:ext xmlns:c15="http://schemas.microsoft.com/office/drawing/2012/chart" uri="{CE6537A1-D6FC-4f65-9D91-7224C49458BB}"/>
                <c:ext xmlns:c16="http://schemas.microsoft.com/office/drawing/2014/chart" uri="{C3380CC4-5D6E-409C-BE32-E72D297353CC}">
                  <c16:uniqueId val="{00000011-0184-420D-8DCE-1FF2F67F18E3}"/>
                </c:ext>
              </c:extLst>
            </c:dLbl>
            <c:spPr>
              <a:solidFill>
                <a:srgbClr val="FFFFFF"/>
              </a:solidFill>
              <a:ln>
                <a:solidFill>
                  <a:prstClr val="black">
                    <a:lumMod val="65000"/>
                    <a:lumOff val="35000"/>
                  </a:prst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EllipseCallout">
                    <a:avLst/>
                  </a:prstGeom>
                  <a:noFill/>
                  <a:ln>
                    <a:noFill/>
                  </a:ln>
                </c15:spPr>
              </c:ext>
            </c:extLst>
          </c:dLbls>
          <c:cat>
            <c:strRef>
              <c:f>Sheet1!$A$25:$A$33</c:f>
              <c:strCache>
                <c:ptCount val="9"/>
                <c:pt idx="0">
                  <c:v>Coal</c:v>
                </c:pt>
                <c:pt idx="1">
                  <c:v>Chemicals &amp; Petro</c:v>
                </c:pt>
                <c:pt idx="2">
                  <c:v>Food Prods</c:v>
                </c:pt>
                <c:pt idx="3">
                  <c:v>Grain</c:v>
                </c:pt>
                <c:pt idx="4">
                  <c:v>Aggregates</c:v>
                </c:pt>
                <c:pt idx="5">
                  <c:v>Auto Parts</c:v>
                </c:pt>
                <c:pt idx="6">
                  <c:v>Lumber</c:v>
                </c:pt>
                <c:pt idx="7">
                  <c:v>Stone, Clay, Glass</c:v>
                </c:pt>
                <c:pt idx="8">
                  <c:v>Other</c:v>
                </c:pt>
              </c:strCache>
            </c:strRef>
          </c:cat>
          <c:val>
            <c:numRef>
              <c:f>Sheet1!$B$25:$B$33</c:f>
              <c:numCache>
                <c:formatCode>General</c:formatCode>
                <c:ptCount val="9"/>
                <c:pt idx="0">
                  <c:v>65946</c:v>
                </c:pt>
                <c:pt idx="1">
                  <c:v>22743</c:v>
                </c:pt>
                <c:pt idx="2">
                  <c:v>5589</c:v>
                </c:pt>
                <c:pt idx="3">
                  <c:v>4889</c:v>
                </c:pt>
                <c:pt idx="4">
                  <c:v>4217</c:v>
                </c:pt>
                <c:pt idx="5">
                  <c:v>3284</c:v>
                </c:pt>
                <c:pt idx="6">
                  <c:v>2143</c:v>
                </c:pt>
                <c:pt idx="7">
                  <c:v>1021</c:v>
                </c:pt>
                <c:pt idx="8">
                  <c:v>320</c:v>
                </c:pt>
              </c:numCache>
            </c:numRef>
          </c:val>
          <c:extLst>
            <c:ext xmlns:c16="http://schemas.microsoft.com/office/drawing/2014/chart" uri="{C3380CC4-5D6E-409C-BE32-E72D297353CC}">
              <c16:uniqueId val="{00000012-0184-420D-8DCE-1FF2F67F18E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quarter" idx="1"/>
          </p:nvPr>
        </p:nvSpPr>
        <p:spPr>
          <a:xfrm>
            <a:off x="3970338" y="0"/>
            <a:ext cx="3038475" cy="469900"/>
          </a:xfrm>
          <a:prstGeom prst="rect">
            <a:avLst/>
          </a:prstGeom>
        </p:spPr>
        <p:txBody>
          <a:bodyPr vert="horz" lIns="91440" tIns="45720" rIns="91440" bIns="45720" rtlCol="0"/>
          <a:lstStyle>
            <a:lvl1pPr algn="r">
              <a:defRPr sz="1200"/>
            </a:lvl1pPr>
          </a:lstStyle>
          <a:p>
            <a:fld id="{52239DFA-1E5E-4B11-8C92-7E46D8EAB2B0}" type="datetimeFigureOut">
              <a:rPr lang="en-US" smtClean="0"/>
              <a:t>8/14/20</a:t>
            </a:fld>
            <a:endParaRPr lang="en-US"/>
          </a:p>
        </p:txBody>
      </p:sp>
    </p:spTree>
    <p:extLst>
      <p:ext uri="{BB962C8B-B14F-4D97-AF65-F5344CB8AC3E}">
        <p14:creationId xmlns:p14="http://schemas.microsoft.com/office/powerpoint/2010/main" val="3387436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3101" y="4452994"/>
            <a:ext cx="5144205" cy="4217267"/>
          </a:xfrm>
          <a:prstGeom prst="rect">
            <a:avLst/>
          </a:prstGeom>
          <a:noFill/>
          <a:ln w="12700">
            <a:noFill/>
            <a:miter lim="800000"/>
            <a:headEnd/>
            <a:tailEnd/>
          </a:ln>
          <a:effectLst/>
        </p:spPr>
        <p:txBody>
          <a:bodyPr vert="horz" wrap="square" lIns="92925" tIns="45647" rIns="92925" bIns="4564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699" name="Rectangle 3"/>
          <p:cNvSpPr>
            <a:spLocks noGrp="1" noRot="1" noChangeAspect="1" noChangeArrowheads="1" noTextEdit="1"/>
          </p:cNvSpPr>
          <p:nvPr>
            <p:ph type="sldImg" idx="2"/>
          </p:nvPr>
        </p:nvSpPr>
        <p:spPr bwMode="auto">
          <a:xfrm>
            <a:off x="936625" y="708025"/>
            <a:ext cx="5141913" cy="350520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1122976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94" kern="1200">
        <a:solidFill>
          <a:schemeClr val="tx1"/>
        </a:solidFill>
        <a:latin typeface="Times New Roman" pitchFamily="18" charset="0"/>
        <a:ea typeface="+mn-ea"/>
        <a:cs typeface="+mn-cs"/>
      </a:defRPr>
    </a:lvl1pPr>
    <a:lvl2pPr marL="378608" algn="l" rtl="0" eaLnBrk="0" fontAlgn="base" hangingPunct="0">
      <a:spcBef>
        <a:spcPct val="30000"/>
      </a:spcBef>
      <a:spcAft>
        <a:spcPct val="0"/>
      </a:spcAft>
      <a:defRPr sz="994" kern="1200">
        <a:solidFill>
          <a:schemeClr val="tx1"/>
        </a:solidFill>
        <a:latin typeface="Times New Roman" pitchFamily="18" charset="0"/>
        <a:ea typeface="+mn-ea"/>
        <a:cs typeface="+mn-cs"/>
      </a:defRPr>
    </a:lvl2pPr>
    <a:lvl3pPr marL="757215" algn="l" rtl="0" eaLnBrk="0" fontAlgn="base" hangingPunct="0">
      <a:spcBef>
        <a:spcPct val="30000"/>
      </a:spcBef>
      <a:spcAft>
        <a:spcPct val="0"/>
      </a:spcAft>
      <a:defRPr sz="994" kern="1200">
        <a:solidFill>
          <a:schemeClr val="tx1"/>
        </a:solidFill>
        <a:latin typeface="Times New Roman" pitchFamily="18" charset="0"/>
        <a:ea typeface="+mn-ea"/>
        <a:cs typeface="+mn-cs"/>
      </a:defRPr>
    </a:lvl3pPr>
    <a:lvl4pPr marL="1135822" algn="l" rtl="0" eaLnBrk="0" fontAlgn="base" hangingPunct="0">
      <a:spcBef>
        <a:spcPct val="30000"/>
      </a:spcBef>
      <a:spcAft>
        <a:spcPct val="0"/>
      </a:spcAft>
      <a:defRPr sz="994" kern="1200">
        <a:solidFill>
          <a:schemeClr val="tx1"/>
        </a:solidFill>
        <a:latin typeface="Times New Roman" pitchFamily="18" charset="0"/>
        <a:ea typeface="+mn-ea"/>
        <a:cs typeface="+mn-cs"/>
      </a:defRPr>
    </a:lvl4pPr>
    <a:lvl5pPr marL="1514429" algn="l" rtl="0" eaLnBrk="0" fontAlgn="base" hangingPunct="0">
      <a:spcBef>
        <a:spcPct val="30000"/>
      </a:spcBef>
      <a:spcAft>
        <a:spcPct val="0"/>
      </a:spcAft>
      <a:defRPr sz="994" kern="1200">
        <a:solidFill>
          <a:schemeClr val="tx1"/>
        </a:solidFill>
        <a:latin typeface="Times New Roman" pitchFamily="18" charset="0"/>
        <a:ea typeface="+mn-ea"/>
        <a:cs typeface="+mn-cs"/>
      </a:defRPr>
    </a:lvl5pPr>
    <a:lvl6pPr marL="1893036" algn="l" defTabSz="757215" rtl="0" eaLnBrk="1" latinLnBrk="0" hangingPunct="1">
      <a:defRPr sz="994" kern="1200">
        <a:solidFill>
          <a:schemeClr val="tx1"/>
        </a:solidFill>
        <a:latin typeface="+mn-lt"/>
        <a:ea typeface="+mn-ea"/>
        <a:cs typeface="+mn-cs"/>
      </a:defRPr>
    </a:lvl6pPr>
    <a:lvl7pPr marL="2271644" algn="l" defTabSz="757215" rtl="0" eaLnBrk="1" latinLnBrk="0" hangingPunct="1">
      <a:defRPr sz="994" kern="1200">
        <a:solidFill>
          <a:schemeClr val="tx1"/>
        </a:solidFill>
        <a:latin typeface="+mn-lt"/>
        <a:ea typeface="+mn-ea"/>
        <a:cs typeface="+mn-cs"/>
      </a:defRPr>
    </a:lvl7pPr>
    <a:lvl8pPr marL="2650251" algn="l" defTabSz="757215" rtl="0" eaLnBrk="1" latinLnBrk="0" hangingPunct="1">
      <a:defRPr sz="994" kern="1200">
        <a:solidFill>
          <a:schemeClr val="tx1"/>
        </a:solidFill>
        <a:latin typeface="+mn-lt"/>
        <a:ea typeface="+mn-ea"/>
        <a:cs typeface="+mn-cs"/>
      </a:defRPr>
    </a:lvl8pPr>
    <a:lvl9pPr marL="3028857" algn="l" defTabSz="757215" rtl="0" eaLnBrk="1" latinLnBrk="0" hangingPunct="1">
      <a:defRPr sz="99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6625" y="708025"/>
            <a:ext cx="5141913" cy="3505200"/>
          </a:xfrm>
        </p:spPr>
      </p:sp>
      <p:sp>
        <p:nvSpPr>
          <p:cNvPr id="3" name="ノート プレースホルダー 2"/>
          <p:cNvSpPr>
            <a:spLocks noGrp="1"/>
          </p:cNvSpPr>
          <p:nvPr>
            <p:ph type="body" idx="1"/>
          </p:nvPr>
        </p:nvSpPr>
        <p:spPr/>
        <p:txBody>
          <a:bodyPr/>
          <a:lstStyle/>
          <a:p>
            <a:r>
              <a:rPr kumimoji="1" lang="en-US" altLang="ja-JP" dirty="0"/>
              <a:t>Good afternoon, I am William Downey with R. J. Corman Railroad group here today representing the Kentuckians For Better Transportation and the railroad industry in Kentucky. I would like to start off by thanking Chairman’s Higdon, Upchurch, and the members of the committee for allowing me to speak before you today. </a:t>
            </a:r>
            <a:endParaRPr kumimoji="1" lang="ja-JP" altLang="en-US" dirty="0"/>
          </a:p>
        </p:txBody>
      </p:sp>
      <p:sp>
        <p:nvSpPr>
          <p:cNvPr id="4" name="スライド番号プレースホルダー 3"/>
          <p:cNvSpPr>
            <a:spLocks noGrp="1"/>
          </p:cNvSpPr>
          <p:nvPr>
            <p:ph type="sldNum" sz="quarter" idx="10"/>
          </p:nvPr>
        </p:nvSpPr>
        <p:spPr>
          <a:xfrm>
            <a:off x="3912077" y="8813596"/>
            <a:ext cx="2992809" cy="463957"/>
          </a:xfrm>
          <a:prstGeom prst="rect">
            <a:avLst/>
          </a:prstGeom>
        </p:spPr>
        <p:txBody>
          <a:bodyPr lIns="92468" tIns="46232" rIns="92468" bIns="46232"/>
          <a:lstStyle/>
          <a:p>
            <a:fld id="{7481ECDC-7530-4EA9-86FD-4E56342A475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77634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2629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A0A0A"/>
                </a:solidFill>
                <a:effectLst/>
                <a:latin typeface="Roboto Condensed"/>
              </a:rPr>
              <a:t>R. J. Corman Railroad Company, LLC is a holding company for 14 short line railroad companies with a combined total of over 1,000 miles of track. We have operations in 10 states and move approximately 80,000 carloads per year.</a:t>
            </a:r>
            <a:endParaRPr lang="en-US" dirty="0"/>
          </a:p>
        </p:txBody>
      </p:sp>
    </p:spTree>
    <p:extLst>
      <p:ext uri="{BB962C8B-B14F-4D97-AF65-F5344CB8AC3E}">
        <p14:creationId xmlns:p14="http://schemas.microsoft.com/office/powerpoint/2010/main" val="132155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carloads for Nugent Sand (primarily concrete sand, also mortar sand) 6,000. </a:t>
            </a:r>
            <a:r>
              <a:rPr lang="en-US" dirty="0" err="1"/>
              <a:t>Novelis</a:t>
            </a:r>
            <a:r>
              <a:rPr lang="en-US" dirty="0"/>
              <a:t> 6,200 aluminum ingots. Shipped via RJC and CSX from Berea to Russellville. </a:t>
            </a:r>
            <a:r>
              <a:rPr lang="en-US" dirty="0" err="1"/>
              <a:t>Smuckers</a:t>
            </a:r>
            <a:r>
              <a:rPr lang="en-US" dirty="0"/>
              <a:t> plants in Lexington, 1,700 cars of peanuts and some oil. 100 carloads of spirits from Florida and Mexico to Jim Beam in Frankfort. 680 carloads of plastics to Washington Penn for multiple uses but primarily used in automotive. </a:t>
            </a:r>
          </a:p>
        </p:txBody>
      </p:sp>
    </p:spTree>
    <p:extLst>
      <p:ext uri="{BB962C8B-B14F-4D97-AF65-F5344CB8AC3E}">
        <p14:creationId xmlns:p14="http://schemas.microsoft.com/office/powerpoint/2010/main" val="3346841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 Rail Preservation Fund 70/30 and Rail Industrial Access 70/30 $450K max. Mississippi – MS Rail Grant Program 2018 $30 million dollars 75/25 match. OH – ORDC 2 million match can very based on funding 65/35. NC – SIAP and Industrial Access funds 50% march 2019 $7 million. PA – RTAP and RFAP 70/30 annually about 30 million dollars.</a:t>
            </a:r>
          </a:p>
        </p:txBody>
      </p:sp>
    </p:spTree>
    <p:extLst>
      <p:ext uri="{BB962C8B-B14F-4D97-AF65-F5344CB8AC3E}">
        <p14:creationId xmlns:p14="http://schemas.microsoft.com/office/powerpoint/2010/main" val="1077731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investment is needed to stay competitive with other states. Safe, reliable, efficient transportation is needed to make KY and logistical hub that allow business and industry to locate and expand and in the Commonwealth. </a:t>
            </a:r>
          </a:p>
        </p:txBody>
      </p:sp>
    </p:spTree>
    <p:extLst>
      <p:ext uri="{BB962C8B-B14F-4D97-AF65-F5344CB8AC3E}">
        <p14:creationId xmlns:p14="http://schemas.microsoft.com/office/powerpoint/2010/main" val="850985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725488"/>
            <a:ext cx="5265737" cy="35909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4082169" y="9028563"/>
            <a:ext cx="3122931" cy="475273"/>
          </a:xfrm>
          <a:prstGeom prst="rect">
            <a:avLst/>
          </a:prstGeom>
        </p:spPr>
        <p:txBody>
          <a:bodyPr lIns="95461" tIns="47729" rIns="95461" bIns="47729"/>
          <a:lstStyle/>
          <a:p>
            <a:fld id="{7481ECDC-7530-4EA9-86FD-4E56342A475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5034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7113" y="725488"/>
            <a:ext cx="5265737" cy="3590925"/>
          </a:xfrm>
        </p:spPr>
      </p:sp>
      <p:sp>
        <p:nvSpPr>
          <p:cNvPr id="3" name="Notes Placeholder 2"/>
          <p:cNvSpPr>
            <a:spLocks noGrp="1"/>
          </p:cNvSpPr>
          <p:nvPr>
            <p:ph type="body" idx="1"/>
          </p:nvPr>
        </p:nvSpPr>
        <p:spPr/>
        <p:txBody>
          <a:bodyPr/>
          <a:lstStyle/>
          <a:p>
            <a:pPr marL="295000" indent="-295000">
              <a:buFont typeface="Arial" panose="020B0604020202020204" pitchFamily="34" charset="0"/>
              <a:buChar char="•"/>
            </a:pPr>
            <a:r>
              <a:rPr lang="en-US" dirty="0"/>
              <a:t>Quick comparison: Class 1’s = Interstate Highways whereas Short Lines = State and Local roadways</a:t>
            </a:r>
          </a:p>
        </p:txBody>
      </p:sp>
    </p:spTree>
    <p:extLst>
      <p:ext uri="{BB962C8B-B14F-4D97-AF65-F5344CB8AC3E}">
        <p14:creationId xmlns:p14="http://schemas.microsoft.com/office/powerpoint/2010/main" val="148606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1980 Staggers act allowed for balanced regulation. Class 1’s could divest in abandoned properties and lines that were no longer strategic for their overall operations. This allowed for entrepreneurs such as Rick Corman to invest in these smaller branch lines and develop business</a:t>
            </a:r>
          </a:p>
        </p:txBody>
      </p:sp>
    </p:spTree>
    <p:extLst>
      <p:ext uri="{BB962C8B-B14F-4D97-AF65-F5344CB8AC3E}">
        <p14:creationId xmlns:p14="http://schemas.microsoft.com/office/powerpoint/2010/main" val="200368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7113" y="725488"/>
            <a:ext cx="5265737" cy="3590925"/>
          </a:xfrm>
        </p:spPr>
      </p:sp>
      <p:sp>
        <p:nvSpPr>
          <p:cNvPr id="3" name="Notes Placeholder 2"/>
          <p:cNvSpPr>
            <a:spLocks noGrp="1"/>
          </p:cNvSpPr>
          <p:nvPr>
            <p:ph type="body" idx="1"/>
          </p:nvPr>
        </p:nvSpPr>
        <p:spPr/>
        <p:txBody>
          <a:bodyPr/>
          <a:lstStyle/>
          <a:p>
            <a:pPr marL="295000" indent="-295000">
              <a:buFont typeface="Arial" panose="020B0604020202020204" pitchFamily="34" charset="0"/>
              <a:buChar char="•"/>
            </a:pPr>
            <a:r>
              <a:rPr lang="en-US" dirty="0"/>
              <a:t>Railroads are Federally regulated. FRA established 1966 by the Department of Transportation Act, one of ten agencies within USDOT focused on intermodal transportation. STB was created in 1996 as a successor to the ICC (Interstate Commerce Commission) and was aligned with USDOT until 2015 when Congress reauthorized the STB and established it as an independent federal agency. </a:t>
            </a:r>
          </a:p>
        </p:txBody>
      </p:sp>
    </p:spTree>
    <p:extLst>
      <p:ext uri="{BB962C8B-B14F-4D97-AF65-F5344CB8AC3E}">
        <p14:creationId xmlns:p14="http://schemas.microsoft.com/office/powerpoint/2010/main" val="317868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7113" y="725488"/>
            <a:ext cx="5265737" cy="3590925"/>
          </a:xfrm>
        </p:spPr>
      </p:sp>
      <p:sp>
        <p:nvSpPr>
          <p:cNvPr id="3" name="Notes Placeholder 2"/>
          <p:cNvSpPr>
            <a:spLocks noGrp="1"/>
          </p:cNvSpPr>
          <p:nvPr>
            <p:ph type="body" idx="1"/>
          </p:nvPr>
        </p:nvSpPr>
        <p:spPr/>
        <p:txBody>
          <a:bodyPr/>
          <a:lstStyle/>
          <a:p>
            <a:pPr marL="295000" indent="-295000">
              <a:buFont typeface="Arial" panose="020B0604020202020204" pitchFamily="34" charset="0"/>
              <a:buChar char="•"/>
            </a:pPr>
            <a:r>
              <a:rPr lang="en-US" dirty="0"/>
              <a:t>Quick overview of rail in KY. Will briefly highlight four of the main rail carriers in the state</a:t>
            </a:r>
          </a:p>
        </p:txBody>
      </p:sp>
    </p:spTree>
    <p:extLst>
      <p:ext uri="{BB962C8B-B14F-4D97-AF65-F5344CB8AC3E}">
        <p14:creationId xmlns:p14="http://schemas.microsoft.com/office/powerpoint/2010/main" val="4204778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6525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239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902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6469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987427"/>
            <a:ext cx="5092065"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692825" y="2057400"/>
            <a:ext cx="3244096"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AC0D856F-1A05-4735-8C9A-4467AC06BE74}" type="datetimeFigureOut">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281203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0D856F-1A05-4735-8C9A-4467AC06BE74}"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19157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4" y="365125"/>
            <a:ext cx="2168843"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6" y="365125"/>
            <a:ext cx="6380798"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0D856F-1A05-4735-8C9A-4467AC06BE74}"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93266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122363"/>
            <a:ext cx="8549640" cy="23876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257300" y="3602038"/>
            <a:ext cx="75438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0D856F-1A05-4735-8C9A-4467AC06BE74}"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310048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0D856F-1A05-4735-8C9A-4467AC06BE74}"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122887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709739"/>
            <a:ext cx="8675370" cy="2852737"/>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686277" y="4589465"/>
            <a:ext cx="8675370" cy="1500187"/>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0D856F-1A05-4735-8C9A-4467AC06BE74}"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328299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1825625"/>
            <a:ext cx="42748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1825625"/>
            <a:ext cx="42748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0D856F-1A05-4735-8C9A-4467AC06BE74}" type="datetimeFigureOut">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3542789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365127"/>
            <a:ext cx="867537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681163"/>
            <a:ext cx="4255174"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92826" y="2505076"/>
            <a:ext cx="425517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7" y="1681163"/>
            <a:ext cx="427613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5092067" y="2505076"/>
            <a:ext cx="427613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0D856F-1A05-4735-8C9A-4467AC06BE74}" type="datetimeFigureOut">
              <a:rPr lang="en-US" smtClean="0"/>
              <a:t>8/14/20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1982358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0D856F-1A05-4735-8C9A-4467AC06BE74}" type="datetimeFigureOut">
              <a:rPr lang="en-US" smtClean="0"/>
              <a:t>8/14/20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4013625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D856F-1A05-4735-8C9A-4467AC06BE74}" type="datetimeFigureOut">
              <a:rPr lang="en-US" smtClean="0"/>
              <a:t>8/14/20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1138854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4276130" y="987427"/>
            <a:ext cx="5092065"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057400"/>
            <a:ext cx="3244096"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AC0D856F-1A05-4735-8C9A-4467AC06BE74}" type="datetimeFigureOut">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042F9-C19C-409A-B558-1D9BD379293A}" type="slidenum">
              <a:rPr lang="en-US" smtClean="0"/>
              <a:t>‹#›</a:t>
            </a:fld>
            <a:endParaRPr lang="en-US"/>
          </a:p>
        </p:txBody>
      </p:sp>
    </p:spTree>
    <p:extLst>
      <p:ext uri="{BB962C8B-B14F-4D97-AF65-F5344CB8AC3E}">
        <p14:creationId xmlns:p14="http://schemas.microsoft.com/office/powerpoint/2010/main" val="3838542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Group 4"/>
          <p:cNvGrpSpPr>
            <a:grpSpLocks noChangeAspect="1"/>
          </p:cNvGrpSpPr>
          <p:nvPr userDrawn="1"/>
        </p:nvGrpSpPr>
        <p:grpSpPr bwMode="auto">
          <a:xfrm>
            <a:off x="-5419" y="-2531871"/>
            <a:ext cx="8356198" cy="9831357"/>
            <a:chOff x="704" y="-855"/>
            <a:chExt cx="3338" cy="4320"/>
          </a:xfrm>
        </p:grpSpPr>
        <p:sp>
          <p:nvSpPr>
            <p:cNvPr id="4" name="AutoShape 3"/>
            <p:cNvSpPr>
              <a:spLocks noChangeAspect="1" noChangeArrowheads="1" noTextEdit="1"/>
            </p:cNvSpPr>
            <p:nvPr userDrawn="1"/>
          </p:nvSpPr>
          <p:spPr bwMode="auto">
            <a:xfrm>
              <a:off x="704" y="-855"/>
              <a:ext cx="3338"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326"/>
            </a:p>
          </p:txBody>
        </p:sp>
        <p:sp>
          <p:nvSpPr>
            <p:cNvPr id="6" name="Rectangle 5"/>
            <p:cNvSpPr>
              <a:spLocks noChangeArrowheads="1"/>
            </p:cNvSpPr>
            <p:nvPr userDrawn="1"/>
          </p:nvSpPr>
          <p:spPr bwMode="auto">
            <a:xfrm>
              <a:off x="704" y="-855"/>
              <a:ext cx="3338" cy="431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326"/>
            </a:p>
          </p:txBody>
        </p:sp>
        <p:sp>
          <p:nvSpPr>
            <p:cNvPr id="8" name="Freeform 6"/>
            <p:cNvSpPr>
              <a:spLocks/>
            </p:cNvSpPr>
            <p:nvPr userDrawn="1"/>
          </p:nvSpPr>
          <p:spPr bwMode="auto">
            <a:xfrm>
              <a:off x="1313" y="3026"/>
              <a:ext cx="2729" cy="248"/>
            </a:xfrm>
            <a:custGeom>
              <a:avLst/>
              <a:gdLst>
                <a:gd name="T0" fmla="*/ 86 w 2729"/>
                <a:gd name="T1" fmla="*/ 0 h 248"/>
                <a:gd name="T2" fmla="*/ 2729 w 2729"/>
                <a:gd name="T3" fmla="*/ 0 h 248"/>
                <a:gd name="T4" fmla="*/ 2729 w 2729"/>
                <a:gd name="T5" fmla="*/ 248 h 248"/>
                <a:gd name="T6" fmla="*/ 0 w 2729"/>
                <a:gd name="T7" fmla="*/ 248 h 248"/>
                <a:gd name="T8" fmla="*/ 13 w 2729"/>
                <a:gd name="T9" fmla="*/ 214 h 248"/>
                <a:gd name="T10" fmla="*/ 70 w 2729"/>
                <a:gd name="T11" fmla="*/ 50 h 248"/>
                <a:gd name="T12" fmla="*/ 86 w 2729"/>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2729" h="248">
                  <a:moveTo>
                    <a:pt x="86" y="0"/>
                  </a:moveTo>
                  <a:lnTo>
                    <a:pt x="2729" y="0"/>
                  </a:lnTo>
                  <a:lnTo>
                    <a:pt x="2729" y="248"/>
                  </a:lnTo>
                  <a:lnTo>
                    <a:pt x="0" y="248"/>
                  </a:lnTo>
                  <a:lnTo>
                    <a:pt x="13" y="214"/>
                  </a:lnTo>
                  <a:lnTo>
                    <a:pt x="70" y="50"/>
                  </a:lnTo>
                  <a:lnTo>
                    <a:pt x="86" y="0"/>
                  </a:lnTo>
                  <a:close/>
                </a:path>
              </a:pathLst>
            </a:custGeom>
            <a:solidFill>
              <a:srgbClr val="E6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6" name="Freeform 7"/>
            <p:cNvSpPr>
              <a:spLocks/>
            </p:cNvSpPr>
            <p:nvPr userDrawn="1"/>
          </p:nvSpPr>
          <p:spPr bwMode="auto">
            <a:xfrm>
              <a:off x="1019" y="3026"/>
              <a:ext cx="285" cy="248"/>
            </a:xfrm>
            <a:custGeom>
              <a:avLst/>
              <a:gdLst>
                <a:gd name="T0" fmla="*/ 86 w 285"/>
                <a:gd name="T1" fmla="*/ 0 h 248"/>
                <a:gd name="T2" fmla="*/ 285 w 285"/>
                <a:gd name="T3" fmla="*/ 0 h 248"/>
                <a:gd name="T4" fmla="*/ 271 w 285"/>
                <a:gd name="T5" fmla="*/ 37 h 248"/>
                <a:gd name="T6" fmla="*/ 214 w 285"/>
                <a:gd name="T7" fmla="*/ 199 h 248"/>
                <a:gd name="T8" fmla="*/ 196 w 285"/>
                <a:gd name="T9" fmla="*/ 248 h 248"/>
                <a:gd name="T10" fmla="*/ 0 w 285"/>
                <a:gd name="T11" fmla="*/ 248 h 248"/>
                <a:gd name="T12" fmla="*/ 14 w 285"/>
                <a:gd name="T13" fmla="*/ 214 h 248"/>
                <a:gd name="T14" fmla="*/ 70 w 285"/>
                <a:gd name="T15" fmla="*/ 50 h 248"/>
                <a:gd name="T16" fmla="*/ 86 w 285"/>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248">
                  <a:moveTo>
                    <a:pt x="86" y="0"/>
                  </a:moveTo>
                  <a:lnTo>
                    <a:pt x="285" y="0"/>
                  </a:lnTo>
                  <a:lnTo>
                    <a:pt x="271" y="37"/>
                  </a:lnTo>
                  <a:lnTo>
                    <a:pt x="214" y="199"/>
                  </a:lnTo>
                  <a:lnTo>
                    <a:pt x="196" y="248"/>
                  </a:lnTo>
                  <a:lnTo>
                    <a:pt x="0" y="248"/>
                  </a:lnTo>
                  <a:lnTo>
                    <a:pt x="14" y="214"/>
                  </a:lnTo>
                  <a:lnTo>
                    <a:pt x="70" y="50"/>
                  </a:lnTo>
                  <a:lnTo>
                    <a:pt x="86" y="0"/>
                  </a:lnTo>
                  <a:close/>
                </a:path>
              </a:pathLst>
            </a:custGeom>
            <a:solidFill>
              <a:srgbClr val="E6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8" name="Freeform 8"/>
            <p:cNvSpPr>
              <a:spLocks/>
            </p:cNvSpPr>
            <p:nvPr userDrawn="1"/>
          </p:nvSpPr>
          <p:spPr bwMode="auto">
            <a:xfrm>
              <a:off x="704" y="3026"/>
              <a:ext cx="306" cy="248"/>
            </a:xfrm>
            <a:custGeom>
              <a:avLst/>
              <a:gdLst>
                <a:gd name="T0" fmla="*/ 0 w 306"/>
                <a:gd name="T1" fmla="*/ 0 h 248"/>
                <a:gd name="T2" fmla="*/ 306 w 306"/>
                <a:gd name="T3" fmla="*/ 0 h 248"/>
                <a:gd name="T4" fmla="*/ 295 w 306"/>
                <a:gd name="T5" fmla="*/ 37 h 248"/>
                <a:gd name="T6" fmla="*/ 238 w 306"/>
                <a:gd name="T7" fmla="*/ 199 h 248"/>
                <a:gd name="T8" fmla="*/ 220 w 306"/>
                <a:gd name="T9" fmla="*/ 248 h 248"/>
                <a:gd name="T10" fmla="*/ 0 w 306"/>
                <a:gd name="T11" fmla="*/ 248 h 248"/>
                <a:gd name="T12" fmla="*/ 0 w 30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306" h="248">
                  <a:moveTo>
                    <a:pt x="0" y="0"/>
                  </a:moveTo>
                  <a:lnTo>
                    <a:pt x="306" y="0"/>
                  </a:lnTo>
                  <a:lnTo>
                    <a:pt x="295" y="37"/>
                  </a:lnTo>
                  <a:lnTo>
                    <a:pt x="238" y="199"/>
                  </a:lnTo>
                  <a:lnTo>
                    <a:pt x="220" y="248"/>
                  </a:lnTo>
                  <a:lnTo>
                    <a:pt x="0" y="248"/>
                  </a:lnTo>
                  <a:lnTo>
                    <a:pt x="0" y="0"/>
                  </a:lnTo>
                  <a:close/>
                </a:path>
              </a:pathLst>
            </a:custGeom>
            <a:solidFill>
              <a:srgbClr val="E6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22" name="Freeform 10"/>
            <p:cNvSpPr>
              <a:spLocks noEditPoints="1"/>
            </p:cNvSpPr>
            <p:nvPr userDrawn="1"/>
          </p:nvSpPr>
          <p:spPr bwMode="auto">
            <a:xfrm>
              <a:off x="3295" y="3106"/>
              <a:ext cx="47" cy="46"/>
            </a:xfrm>
            <a:custGeom>
              <a:avLst/>
              <a:gdLst>
                <a:gd name="T0" fmla="*/ 14 w 47"/>
                <a:gd name="T1" fmla="*/ 9 h 46"/>
                <a:gd name="T2" fmla="*/ 14 w 47"/>
                <a:gd name="T3" fmla="*/ 19 h 46"/>
                <a:gd name="T4" fmla="*/ 20 w 47"/>
                <a:gd name="T5" fmla="*/ 19 h 46"/>
                <a:gd name="T6" fmla="*/ 22 w 47"/>
                <a:gd name="T7" fmla="*/ 19 h 46"/>
                <a:gd name="T8" fmla="*/ 24 w 47"/>
                <a:gd name="T9" fmla="*/ 19 h 46"/>
                <a:gd name="T10" fmla="*/ 26 w 47"/>
                <a:gd name="T11" fmla="*/ 17 h 46"/>
                <a:gd name="T12" fmla="*/ 27 w 47"/>
                <a:gd name="T13" fmla="*/ 16 h 46"/>
                <a:gd name="T14" fmla="*/ 27 w 47"/>
                <a:gd name="T15" fmla="*/ 15 h 46"/>
                <a:gd name="T16" fmla="*/ 28 w 47"/>
                <a:gd name="T17" fmla="*/ 13 h 46"/>
                <a:gd name="T18" fmla="*/ 27 w 47"/>
                <a:gd name="T19" fmla="*/ 12 h 46"/>
                <a:gd name="T20" fmla="*/ 26 w 47"/>
                <a:gd name="T21" fmla="*/ 11 h 46"/>
                <a:gd name="T22" fmla="*/ 24 w 47"/>
                <a:gd name="T23" fmla="*/ 9 h 46"/>
                <a:gd name="T24" fmla="*/ 20 w 47"/>
                <a:gd name="T25" fmla="*/ 9 h 46"/>
                <a:gd name="T26" fmla="*/ 14 w 47"/>
                <a:gd name="T27" fmla="*/ 9 h 46"/>
                <a:gd name="T28" fmla="*/ 0 w 47"/>
                <a:gd name="T29" fmla="*/ 0 h 46"/>
                <a:gd name="T30" fmla="*/ 24 w 47"/>
                <a:gd name="T31" fmla="*/ 0 h 46"/>
                <a:gd name="T32" fmla="*/ 30 w 47"/>
                <a:gd name="T33" fmla="*/ 0 h 46"/>
                <a:gd name="T34" fmla="*/ 35 w 47"/>
                <a:gd name="T35" fmla="*/ 2 h 46"/>
                <a:gd name="T36" fmla="*/ 38 w 47"/>
                <a:gd name="T37" fmla="*/ 3 h 46"/>
                <a:gd name="T38" fmla="*/ 40 w 47"/>
                <a:gd name="T39" fmla="*/ 5 h 46"/>
                <a:gd name="T40" fmla="*/ 43 w 47"/>
                <a:gd name="T41" fmla="*/ 8 h 46"/>
                <a:gd name="T42" fmla="*/ 43 w 47"/>
                <a:gd name="T43" fmla="*/ 13 h 46"/>
                <a:gd name="T44" fmla="*/ 43 w 47"/>
                <a:gd name="T45" fmla="*/ 16 h 46"/>
                <a:gd name="T46" fmla="*/ 41 w 47"/>
                <a:gd name="T47" fmla="*/ 20 h 46"/>
                <a:gd name="T48" fmla="*/ 39 w 47"/>
                <a:gd name="T49" fmla="*/ 21 h 46"/>
                <a:gd name="T50" fmla="*/ 36 w 47"/>
                <a:gd name="T51" fmla="*/ 24 h 46"/>
                <a:gd name="T52" fmla="*/ 34 w 47"/>
                <a:gd name="T53" fmla="*/ 25 h 46"/>
                <a:gd name="T54" fmla="*/ 31 w 47"/>
                <a:gd name="T55" fmla="*/ 25 h 46"/>
                <a:gd name="T56" fmla="*/ 34 w 47"/>
                <a:gd name="T57" fmla="*/ 26 h 46"/>
                <a:gd name="T58" fmla="*/ 35 w 47"/>
                <a:gd name="T59" fmla="*/ 28 h 46"/>
                <a:gd name="T60" fmla="*/ 36 w 47"/>
                <a:gd name="T61" fmla="*/ 28 h 46"/>
                <a:gd name="T62" fmla="*/ 38 w 47"/>
                <a:gd name="T63" fmla="*/ 29 h 46"/>
                <a:gd name="T64" fmla="*/ 39 w 47"/>
                <a:gd name="T65" fmla="*/ 32 h 46"/>
                <a:gd name="T66" fmla="*/ 39 w 47"/>
                <a:gd name="T67" fmla="*/ 33 h 46"/>
                <a:gd name="T68" fmla="*/ 47 w 47"/>
                <a:gd name="T69" fmla="*/ 46 h 46"/>
                <a:gd name="T70" fmla="*/ 30 w 47"/>
                <a:gd name="T71" fmla="*/ 46 h 46"/>
                <a:gd name="T72" fmla="*/ 22 w 47"/>
                <a:gd name="T73" fmla="*/ 32 h 46"/>
                <a:gd name="T74" fmla="*/ 20 w 47"/>
                <a:gd name="T75" fmla="*/ 29 h 46"/>
                <a:gd name="T76" fmla="*/ 19 w 47"/>
                <a:gd name="T77" fmla="*/ 28 h 46"/>
                <a:gd name="T78" fmla="*/ 18 w 47"/>
                <a:gd name="T79" fmla="*/ 28 h 46"/>
                <a:gd name="T80" fmla="*/ 15 w 47"/>
                <a:gd name="T81" fmla="*/ 28 h 46"/>
                <a:gd name="T82" fmla="*/ 14 w 47"/>
                <a:gd name="T83" fmla="*/ 28 h 46"/>
                <a:gd name="T84" fmla="*/ 14 w 47"/>
                <a:gd name="T85" fmla="*/ 46 h 46"/>
                <a:gd name="T86" fmla="*/ 0 w 47"/>
                <a:gd name="T87" fmla="*/ 46 h 46"/>
                <a:gd name="T88" fmla="*/ 0 w 47"/>
                <a:gd name="T8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46">
                  <a:moveTo>
                    <a:pt x="14" y="9"/>
                  </a:moveTo>
                  <a:lnTo>
                    <a:pt x="14" y="19"/>
                  </a:lnTo>
                  <a:lnTo>
                    <a:pt x="20" y="19"/>
                  </a:lnTo>
                  <a:lnTo>
                    <a:pt x="22" y="19"/>
                  </a:lnTo>
                  <a:lnTo>
                    <a:pt x="24" y="19"/>
                  </a:lnTo>
                  <a:lnTo>
                    <a:pt x="26" y="17"/>
                  </a:lnTo>
                  <a:lnTo>
                    <a:pt x="27" y="16"/>
                  </a:lnTo>
                  <a:lnTo>
                    <a:pt x="27" y="15"/>
                  </a:lnTo>
                  <a:lnTo>
                    <a:pt x="28" y="13"/>
                  </a:lnTo>
                  <a:lnTo>
                    <a:pt x="27" y="12"/>
                  </a:lnTo>
                  <a:lnTo>
                    <a:pt x="26" y="11"/>
                  </a:lnTo>
                  <a:lnTo>
                    <a:pt x="24" y="9"/>
                  </a:lnTo>
                  <a:lnTo>
                    <a:pt x="20" y="9"/>
                  </a:lnTo>
                  <a:lnTo>
                    <a:pt x="14" y="9"/>
                  </a:lnTo>
                  <a:close/>
                  <a:moveTo>
                    <a:pt x="0" y="0"/>
                  </a:moveTo>
                  <a:lnTo>
                    <a:pt x="24" y="0"/>
                  </a:lnTo>
                  <a:lnTo>
                    <a:pt x="30" y="0"/>
                  </a:lnTo>
                  <a:lnTo>
                    <a:pt x="35" y="2"/>
                  </a:lnTo>
                  <a:lnTo>
                    <a:pt x="38" y="3"/>
                  </a:lnTo>
                  <a:lnTo>
                    <a:pt x="40" y="5"/>
                  </a:lnTo>
                  <a:lnTo>
                    <a:pt x="43" y="8"/>
                  </a:lnTo>
                  <a:lnTo>
                    <a:pt x="43" y="13"/>
                  </a:lnTo>
                  <a:lnTo>
                    <a:pt x="43" y="16"/>
                  </a:lnTo>
                  <a:lnTo>
                    <a:pt x="41" y="20"/>
                  </a:lnTo>
                  <a:lnTo>
                    <a:pt x="39" y="21"/>
                  </a:lnTo>
                  <a:lnTo>
                    <a:pt x="36" y="24"/>
                  </a:lnTo>
                  <a:lnTo>
                    <a:pt x="34" y="25"/>
                  </a:lnTo>
                  <a:lnTo>
                    <a:pt x="31" y="25"/>
                  </a:lnTo>
                  <a:lnTo>
                    <a:pt x="34" y="26"/>
                  </a:lnTo>
                  <a:lnTo>
                    <a:pt x="35" y="28"/>
                  </a:lnTo>
                  <a:lnTo>
                    <a:pt x="36" y="28"/>
                  </a:lnTo>
                  <a:lnTo>
                    <a:pt x="38" y="29"/>
                  </a:lnTo>
                  <a:lnTo>
                    <a:pt x="39" y="32"/>
                  </a:lnTo>
                  <a:lnTo>
                    <a:pt x="39" y="33"/>
                  </a:lnTo>
                  <a:lnTo>
                    <a:pt x="47" y="46"/>
                  </a:lnTo>
                  <a:lnTo>
                    <a:pt x="30" y="46"/>
                  </a:lnTo>
                  <a:lnTo>
                    <a:pt x="22" y="32"/>
                  </a:lnTo>
                  <a:lnTo>
                    <a:pt x="20" y="29"/>
                  </a:lnTo>
                  <a:lnTo>
                    <a:pt x="19" y="28"/>
                  </a:lnTo>
                  <a:lnTo>
                    <a:pt x="18" y="28"/>
                  </a:lnTo>
                  <a:lnTo>
                    <a:pt x="15" y="28"/>
                  </a:lnTo>
                  <a:lnTo>
                    <a:pt x="14" y="28"/>
                  </a:lnTo>
                  <a:lnTo>
                    <a:pt x="14" y="46"/>
                  </a:lnTo>
                  <a:lnTo>
                    <a:pt x="0" y="46"/>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23" name="Freeform 11"/>
            <p:cNvSpPr>
              <a:spLocks/>
            </p:cNvSpPr>
            <p:nvPr userDrawn="1"/>
          </p:nvSpPr>
          <p:spPr bwMode="auto">
            <a:xfrm>
              <a:off x="3331" y="3127"/>
              <a:ext cx="39" cy="46"/>
            </a:xfrm>
            <a:custGeom>
              <a:avLst/>
              <a:gdLst>
                <a:gd name="T0" fmla="*/ 25 w 39"/>
                <a:gd name="T1" fmla="*/ 0 h 46"/>
                <a:gd name="T2" fmla="*/ 39 w 39"/>
                <a:gd name="T3" fmla="*/ 0 h 46"/>
                <a:gd name="T4" fmla="*/ 39 w 39"/>
                <a:gd name="T5" fmla="*/ 25 h 46"/>
                <a:gd name="T6" fmla="*/ 39 w 39"/>
                <a:gd name="T7" fmla="*/ 32 h 46"/>
                <a:gd name="T8" fmla="*/ 38 w 39"/>
                <a:gd name="T9" fmla="*/ 37 h 46"/>
                <a:gd name="T10" fmla="*/ 36 w 39"/>
                <a:gd name="T11" fmla="*/ 39 h 46"/>
                <a:gd name="T12" fmla="*/ 33 w 39"/>
                <a:gd name="T13" fmla="*/ 43 h 46"/>
                <a:gd name="T14" fmla="*/ 29 w 39"/>
                <a:gd name="T15" fmla="*/ 45 h 46"/>
                <a:gd name="T16" fmla="*/ 25 w 39"/>
                <a:gd name="T17" fmla="*/ 46 h 46"/>
                <a:gd name="T18" fmla="*/ 21 w 39"/>
                <a:gd name="T19" fmla="*/ 46 h 46"/>
                <a:gd name="T20" fmla="*/ 15 w 39"/>
                <a:gd name="T21" fmla="*/ 46 h 46"/>
                <a:gd name="T22" fmla="*/ 9 w 39"/>
                <a:gd name="T23" fmla="*/ 45 h 46"/>
                <a:gd name="T24" fmla="*/ 5 w 39"/>
                <a:gd name="T25" fmla="*/ 42 h 46"/>
                <a:gd name="T26" fmla="*/ 3 w 39"/>
                <a:gd name="T27" fmla="*/ 38 h 46"/>
                <a:gd name="T28" fmla="*/ 2 w 39"/>
                <a:gd name="T29" fmla="*/ 34 h 46"/>
                <a:gd name="T30" fmla="*/ 0 w 39"/>
                <a:gd name="T31" fmla="*/ 30 h 46"/>
                <a:gd name="T32" fmla="*/ 15 w 39"/>
                <a:gd name="T33" fmla="*/ 28 h 46"/>
                <a:gd name="T34" fmla="*/ 15 w 39"/>
                <a:gd name="T35" fmla="*/ 30 h 46"/>
                <a:gd name="T36" fmla="*/ 16 w 39"/>
                <a:gd name="T37" fmla="*/ 33 h 46"/>
                <a:gd name="T38" fmla="*/ 17 w 39"/>
                <a:gd name="T39" fmla="*/ 34 h 46"/>
                <a:gd name="T40" fmla="*/ 19 w 39"/>
                <a:gd name="T41" fmla="*/ 36 h 46"/>
                <a:gd name="T42" fmla="*/ 20 w 39"/>
                <a:gd name="T43" fmla="*/ 36 h 46"/>
                <a:gd name="T44" fmla="*/ 22 w 39"/>
                <a:gd name="T45" fmla="*/ 36 h 46"/>
                <a:gd name="T46" fmla="*/ 24 w 39"/>
                <a:gd name="T47" fmla="*/ 34 h 46"/>
                <a:gd name="T48" fmla="*/ 25 w 39"/>
                <a:gd name="T49" fmla="*/ 32 h 46"/>
                <a:gd name="T50" fmla="*/ 25 w 39"/>
                <a:gd name="T51" fmla="*/ 28 h 46"/>
                <a:gd name="T52" fmla="*/ 25 w 39"/>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6">
                  <a:moveTo>
                    <a:pt x="25" y="0"/>
                  </a:moveTo>
                  <a:lnTo>
                    <a:pt x="39" y="0"/>
                  </a:lnTo>
                  <a:lnTo>
                    <a:pt x="39" y="25"/>
                  </a:lnTo>
                  <a:lnTo>
                    <a:pt x="39" y="32"/>
                  </a:lnTo>
                  <a:lnTo>
                    <a:pt x="38" y="37"/>
                  </a:lnTo>
                  <a:lnTo>
                    <a:pt x="36" y="39"/>
                  </a:lnTo>
                  <a:lnTo>
                    <a:pt x="33" y="43"/>
                  </a:lnTo>
                  <a:lnTo>
                    <a:pt x="29" y="45"/>
                  </a:lnTo>
                  <a:lnTo>
                    <a:pt x="25" y="46"/>
                  </a:lnTo>
                  <a:lnTo>
                    <a:pt x="21" y="46"/>
                  </a:lnTo>
                  <a:lnTo>
                    <a:pt x="15" y="46"/>
                  </a:lnTo>
                  <a:lnTo>
                    <a:pt x="9" y="45"/>
                  </a:lnTo>
                  <a:lnTo>
                    <a:pt x="5" y="42"/>
                  </a:lnTo>
                  <a:lnTo>
                    <a:pt x="3" y="38"/>
                  </a:lnTo>
                  <a:lnTo>
                    <a:pt x="2" y="34"/>
                  </a:lnTo>
                  <a:lnTo>
                    <a:pt x="0" y="30"/>
                  </a:lnTo>
                  <a:lnTo>
                    <a:pt x="15" y="28"/>
                  </a:lnTo>
                  <a:lnTo>
                    <a:pt x="15" y="30"/>
                  </a:lnTo>
                  <a:lnTo>
                    <a:pt x="16" y="33"/>
                  </a:lnTo>
                  <a:lnTo>
                    <a:pt x="17" y="34"/>
                  </a:lnTo>
                  <a:lnTo>
                    <a:pt x="19" y="36"/>
                  </a:lnTo>
                  <a:lnTo>
                    <a:pt x="20" y="36"/>
                  </a:lnTo>
                  <a:lnTo>
                    <a:pt x="22" y="36"/>
                  </a:lnTo>
                  <a:lnTo>
                    <a:pt x="24" y="34"/>
                  </a:lnTo>
                  <a:lnTo>
                    <a:pt x="25" y="32"/>
                  </a:lnTo>
                  <a:lnTo>
                    <a:pt x="25" y="28"/>
                  </a:lnTo>
                  <a:lnTo>
                    <a:pt x="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24" name="Freeform 12"/>
            <p:cNvSpPr>
              <a:spLocks/>
            </p:cNvSpPr>
            <p:nvPr userDrawn="1"/>
          </p:nvSpPr>
          <p:spPr bwMode="auto">
            <a:xfrm>
              <a:off x="3402" y="3115"/>
              <a:ext cx="47" cy="48"/>
            </a:xfrm>
            <a:custGeom>
              <a:avLst/>
              <a:gdLst>
                <a:gd name="T0" fmla="*/ 25 w 47"/>
                <a:gd name="T1" fmla="*/ 0 h 48"/>
                <a:gd name="T2" fmla="*/ 30 w 47"/>
                <a:gd name="T3" fmla="*/ 2 h 48"/>
                <a:gd name="T4" fmla="*/ 35 w 47"/>
                <a:gd name="T5" fmla="*/ 2 h 48"/>
                <a:gd name="T6" fmla="*/ 39 w 47"/>
                <a:gd name="T7" fmla="*/ 4 h 48"/>
                <a:gd name="T8" fmla="*/ 42 w 47"/>
                <a:gd name="T9" fmla="*/ 7 h 48"/>
                <a:gd name="T10" fmla="*/ 44 w 47"/>
                <a:gd name="T11" fmla="*/ 11 h 48"/>
                <a:gd name="T12" fmla="*/ 47 w 47"/>
                <a:gd name="T13" fmla="*/ 15 h 48"/>
                <a:gd name="T14" fmla="*/ 34 w 47"/>
                <a:gd name="T15" fmla="*/ 17 h 48"/>
                <a:gd name="T16" fmla="*/ 31 w 47"/>
                <a:gd name="T17" fmla="*/ 15 h 48"/>
                <a:gd name="T18" fmla="*/ 29 w 47"/>
                <a:gd name="T19" fmla="*/ 12 h 48"/>
                <a:gd name="T20" fmla="*/ 27 w 47"/>
                <a:gd name="T21" fmla="*/ 11 h 48"/>
                <a:gd name="T22" fmla="*/ 25 w 47"/>
                <a:gd name="T23" fmla="*/ 11 h 48"/>
                <a:gd name="T24" fmla="*/ 22 w 47"/>
                <a:gd name="T25" fmla="*/ 12 h 48"/>
                <a:gd name="T26" fmla="*/ 20 w 47"/>
                <a:gd name="T27" fmla="*/ 13 h 48"/>
                <a:gd name="T28" fmla="*/ 17 w 47"/>
                <a:gd name="T29" fmla="*/ 15 h 48"/>
                <a:gd name="T30" fmla="*/ 16 w 47"/>
                <a:gd name="T31" fmla="*/ 17 h 48"/>
                <a:gd name="T32" fmla="*/ 16 w 47"/>
                <a:gd name="T33" fmla="*/ 20 h 48"/>
                <a:gd name="T34" fmla="*/ 14 w 47"/>
                <a:gd name="T35" fmla="*/ 24 h 48"/>
                <a:gd name="T36" fmla="*/ 16 w 47"/>
                <a:gd name="T37" fmla="*/ 28 h 48"/>
                <a:gd name="T38" fmla="*/ 16 w 47"/>
                <a:gd name="T39" fmla="*/ 32 h 48"/>
                <a:gd name="T40" fmla="*/ 17 w 47"/>
                <a:gd name="T41" fmla="*/ 34 h 48"/>
                <a:gd name="T42" fmla="*/ 21 w 47"/>
                <a:gd name="T43" fmla="*/ 37 h 48"/>
                <a:gd name="T44" fmla="*/ 25 w 47"/>
                <a:gd name="T45" fmla="*/ 37 h 48"/>
                <a:gd name="T46" fmla="*/ 27 w 47"/>
                <a:gd name="T47" fmla="*/ 37 h 48"/>
                <a:gd name="T48" fmla="*/ 31 w 47"/>
                <a:gd name="T49" fmla="*/ 34 h 48"/>
                <a:gd name="T50" fmla="*/ 33 w 47"/>
                <a:gd name="T51" fmla="*/ 32 h 48"/>
                <a:gd name="T52" fmla="*/ 34 w 47"/>
                <a:gd name="T53" fmla="*/ 28 h 48"/>
                <a:gd name="T54" fmla="*/ 47 w 47"/>
                <a:gd name="T55" fmla="*/ 32 h 48"/>
                <a:gd name="T56" fmla="*/ 46 w 47"/>
                <a:gd name="T57" fmla="*/ 37 h 48"/>
                <a:gd name="T58" fmla="*/ 43 w 47"/>
                <a:gd name="T59" fmla="*/ 41 h 48"/>
                <a:gd name="T60" fmla="*/ 39 w 47"/>
                <a:gd name="T61" fmla="*/ 44 h 48"/>
                <a:gd name="T62" fmla="*/ 35 w 47"/>
                <a:gd name="T63" fmla="*/ 46 h 48"/>
                <a:gd name="T64" fmla="*/ 31 w 47"/>
                <a:gd name="T65" fmla="*/ 48 h 48"/>
                <a:gd name="T66" fmla="*/ 25 w 47"/>
                <a:gd name="T67" fmla="*/ 48 h 48"/>
                <a:gd name="T68" fmla="*/ 18 w 47"/>
                <a:gd name="T69" fmla="*/ 48 h 48"/>
                <a:gd name="T70" fmla="*/ 12 w 47"/>
                <a:gd name="T71" fmla="*/ 45 h 48"/>
                <a:gd name="T72" fmla="*/ 8 w 47"/>
                <a:gd name="T73" fmla="*/ 42 h 48"/>
                <a:gd name="T74" fmla="*/ 4 w 47"/>
                <a:gd name="T75" fmla="*/ 38 h 48"/>
                <a:gd name="T76" fmla="*/ 1 w 47"/>
                <a:gd name="T77" fmla="*/ 34 h 48"/>
                <a:gd name="T78" fmla="*/ 0 w 47"/>
                <a:gd name="T79" fmla="*/ 29 h 48"/>
                <a:gd name="T80" fmla="*/ 0 w 47"/>
                <a:gd name="T81" fmla="*/ 24 h 48"/>
                <a:gd name="T82" fmla="*/ 0 w 47"/>
                <a:gd name="T83" fmla="*/ 17 h 48"/>
                <a:gd name="T84" fmla="*/ 3 w 47"/>
                <a:gd name="T85" fmla="*/ 11 h 48"/>
                <a:gd name="T86" fmla="*/ 6 w 47"/>
                <a:gd name="T87" fmla="*/ 7 h 48"/>
                <a:gd name="T88" fmla="*/ 12 w 47"/>
                <a:gd name="T89" fmla="*/ 3 h 48"/>
                <a:gd name="T90" fmla="*/ 17 w 47"/>
                <a:gd name="T91" fmla="*/ 2 h 48"/>
                <a:gd name="T92" fmla="*/ 25 w 47"/>
                <a:gd name="T9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 h="48">
                  <a:moveTo>
                    <a:pt x="25" y="0"/>
                  </a:moveTo>
                  <a:lnTo>
                    <a:pt x="30" y="2"/>
                  </a:lnTo>
                  <a:lnTo>
                    <a:pt x="35" y="2"/>
                  </a:lnTo>
                  <a:lnTo>
                    <a:pt x="39" y="4"/>
                  </a:lnTo>
                  <a:lnTo>
                    <a:pt x="42" y="7"/>
                  </a:lnTo>
                  <a:lnTo>
                    <a:pt x="44" y="11"/>
                  </a:lnTo>
                  <a:lnTo>
                    <a:pt x="47" y="15"/>
                  </a:lnTo>
                  <a:lnTo>
                    <a:pt x="34" y="17"/>
                  </a:lnTo>
                  <a:lnTo>
                    <a:pt x="31" y="15"/>
                  </a:lnTo>
                  <a:lnTo>
                    <a:pt x="29" y="12"/>
                  </a:lnTo>
                  <a:lnTo>
                    <a:pt x="27" y="11"/>
                  </a:lnTo>
                  <a:lnTo>
                    <a:pt x="25" y="11"/>
                  </a:lnTo>
                  <a:lnTo>
                    <a:pt x="22" y="12"/>
                  </a:lnTo>
                  <a:lnTo>
                    <a:pt x="20" y="13"/>
                  </a:lnTo>
                  <a:lnTo>
                    <a:pt x="17" y="15"/>
                  </a:lnTo>
                  <a:lnTo>
                    <a:pt x="16" y="17"/>
                  </a:lnTo>
                  <a:lnTo>
                    <a:pt x="16" y="20"/>
                  </a:lnTo>
                  <a:lnTo>
                    <a:pt x="14" y="24"/>
                  </a:lnTo>
                  <a:lnTo>
                    <a:pt x="16" y="28"/>
                  </a:lnTo>
                  <a:lnTo>
                    <a:pt x="16" y="32"/>
                  </a:lnTo>
                  <a:lnTo>
                    <a:pt x="17" y="34"/>
                  </a:lnTo>
                  <a:lnTo>
                    <a:pt x="21" y="37"/>
                  </a:lnTo>
                  <a:lnTo>
                    <a:pt x="25" y="37"/>
                  </a:lnTo>
                  <a:lnTo>
                    <a:pt x="27" y="37"/>
                  </a:lnTo>
                  <a:lnTo>
                    <a:pt x="31" y="34"/>
                  </a:lnTo>
                  <a:lnTo>
                    <a:pt x="33" y="32"/>
                  </a:lnTo>
                  <a:lnTo>
                    <a:pt x="34" y="28"/>
                  </a:lnTo>
                  <a:lnTo>
                    <a:pt x="47" y="32"/>
                  </a:lnTo>
                  <a:lnTo>
                    <a:pt x="46" y="37"/>
                  </a:lnTo>
                  <a:lnTo>
                    <a:pt x="43" y="41"/>
                  </a:lnTo>
                  <a:lnTo>
                    <a:pt x="39" y="44"/>
                  </a:lnTo>
                  <a:lnTo>
                    <a:pt x="35" y="46"/>
                  </a:lnTo>
                  <a:lnTo>
                    <a:pt x="31" y="48"/>
                  </a:lnTo>
                  <a:lnTo>
                    <a:pt x="25" y="48"/>
                  </a:lnTo>
                  <a:lnTo>
                    <a:pt x="18" y="48"/>
                  </a:lnTo>
                  <a:lnTo>
                    <a:pt x="12" y="45"/>
                  </a:lnTo>
                  <a:lnTo>
                    <a:pt x="8" y="42"/>
                  </a:lnTo>
                  <a:lnTo>
                    <a:pt x="4" y="38"/>
                  </a:lnTo>
                  <a:lnTo>
                    <a:pt x="1" y="34"/>
                  </a:lnTo>
                  <a:lnTo>
                    <a:pt x="0" y="29"/>
                  </a:lnTo>
                  <a:lnTo>
                    <a:pt x="0" y="24"/>
                  </a:lnTo>
                  <a:lnTo>
                    <a:pt x="0" y="17"/>
                  </a:lnTo>
                  <a:lnTo>
                    <a:pt x="3" y="11"/>
                  </a:lnTo>
                  <a:lnTo>
                    <a:pt x="6" y="7"/>
                  </a:lnTo>
                  <a:lnTo>
                    <a:pt x="12" y="3"/>
                  </a:lnTo>
                  <a:lnTo>
                    <a:pt x="17" y="2"/>
                  </a:lnTo>
                  <a:lnTo>
                    <a:pt x="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25" name="Freeform 13"/>
            <p:cNvSpPr>
              <a:spLocks noEditPoints="1"/>
            </p:cNvSpPr>
            <p:nvPr userDrawn="1"/>
          </p:nvSpPr>
          <p:spPr bwMode="auto">
            <a:xfrm>
              <a:off x="3454" y="3128"/>
              <a:ext cx="41" cy="35"/>
            </a:xfrm>
            <a:custGeom>
              <a:avLst/>
              <a:gdLst>
                <a:gd name="T0" fmla="*/ 20 w 41"/>
                <a:gd name="T1" fmla="*/ 8 h 35"/>
                <a:gd name="T2" fmla="*/ 17 w 41"/>
                <a:gd name="T3" fmla="*/ 10 h 35"/>
                <a:gd name="T4" fmla="*/ 15 w 41"/>
                <a:gd name="T5" fmla="*/ 11 h 35"/>
                <a:gd name="T6" fmla="*/ 13 w 41"/>
                <a:gd name="T7" fmla="*/ 14 h 35"/>
                <a:gd name="T8" fmla="*/ 13 w 41"/>
                <a:gd name="T9" fmla="*/ 17 h 35"/>
                <a:gd name="T10" fmla="*/ 13 w 41"/>
                <a:gd name="T11" fmla="*/ 21 h 35"/>
                <a:gd name="T12" fmla="*/ 15 w 41"/>
                <a:gd name="T13" fmla="*/ 24 h 35"/>
                <a:gd name="T14" fmla="*/ 17 w 41"/>
                <a:gd name="T15" fmla="*/ 25 h 35"/>
                <a:gd name="T16" fmla="*/ 20 w 41"/>
                <a:gd name="T17" fmla="*/ 27 h 35"/>
                <a:gd name="T18" fmla="*/ 23 w 41"/>
                <a:gd name="T19" fmla="*/ 25 h 35"/>
                <a:gd name="T20" fmla="*/ 25 w 41"/>
                <a:gd name="T21" fmla="*/ 24 h 35"/>
                <a:gd name="T22" fmla="*/ 26 w 41"/>
                <a:gd name="T23" fmla="*/ 21 h 35"/>
                <a:gd name="T24" fmla="*/ 26 w 41"/>
                <a:gd name="T25" fmla="*/ 17 h 35"/>
                <a:gd name="T26" fmla="*/ 26 w 41"/>
                <a:gd name="T27" fmla="*/ 14 h 35"/>
                <a:gd name="T28" fmla="*/ 25 w 41"/>
                <a:gd name="T29" fmla="*/ 11 h 35"/>
                <a:gd name="T30" fmla="*/ 23 w 41"/>
                <a:gd name="T31" fmla="*/ 10 h 35"/>
                <a:gd name="T32" fmla="*/ 20 w 41"/>
                <a:gd name="T33" fmla="*/ 8 h 35"/>
                <a:gd name="T34" fmla="*/ 20 w 41"/>
                <a:gd name="T35" fmla="*/ 0 h 35"/>
                <a:gd name="T36" fmla="*/ 26 w 41"/>
                <a:gd name="T37" fmla="*/ 0 h 35"/>
                <a:gd name="T38" fmla="*/ 32 w 41"/>
                <a:gd name="T39" fmla="*/ 3 h 35"/>
                <a:gd name="T40" fmla="*/ 36 w 41"/>
                <a:gd name="T41" fmla="*/ 6 h 35"/>
                <a:gd name="T42" fmla="*/ 38 w 41"/>
                <a:gd name="T43" fmla="*/ 10 h 35"/>
                <a:gd name="T44" fmla="*/ 40 w 41"/>
                <a:gd name="T45" fmla="*/ 14 h 35"/>
                <a:gd name="T46" fmla="*/ 41 w 41"/>
                <a:gd name="T47" fmla="*/ 17 h 35"/>
                <a:gd name="T48" fmla="*/ 40 w 41"/>
                <a:gd name="T49" fmla="*/ 21 h 35"/>
                <a:gd name="T50" fmla="*/ 38 w 41"/>
                <a:gd name="T51" fmla="*/ 27 h 35"/>
                <a:gd name="T52" fmla="*/ 34 w 41"/>
                <a:gd name="T53" fmla="*/ 29 h 35"/>
                <a:gd name="T54" fmla="*/ 30 w 41"/>
                <a:gd name="T55" fmla="*/ 32 h 35"/>
                <a:gd name="T56" fmla="*/ 26 w 41"/>
                <a:gd name="T57" fmla="*/ 35 h 35"/>
                <a:gd name="T58" fmla="*/ 20 w 41"/>
                <a:gd name="T59" fmla="*/ 35 h 35"/>
                <a:gd name="T60" fmla="*/ 15 w 41"/>
                <a:gd name="T61" fmla="*/ 35 h 35"/>
                <a:gd name="T62" fmla="*/ 9 w 41"/>
                <a:gd name="T63" fmla="*/ 33 h 35"/>
                <a:gd name="T64" fmla="*/ 7 w 41"/>
                <a:gd name="T65" fmla="*/ 31 h 35"/>
                <a:gd name="T66" fmla="*/ 3 w 41"/>
                <a:gd name="T67" fmla="*/ 27 h 35"/>
                <a:gd name="T68" fmla="*/ 0 w 41"/>
                <a:gd name="T69" fmla="*/ 23 h 35"/>
                <a:gd name="T70" fmla="*/ 0 w 41"/>
                <a:gd name="T71" fmla="*/ 17 h 35"/>
                <a:gd name="T72" fmla="*/ 0 w 41"/>
                <a:gd name="T73" fmla="*/ 12 h 35"/>
                <a:gd name="T74" fmla="*/ 2 w 41"/>
                <a:gd name="T75" fmla="*/ 8 h 35"/>
                <a:gd name="T76" fmla="*/ 5 w 41"/>
                <a:gd name="T77" fmla="*/ 6 h 35"/>
                <a:gd name="T78" fmla="*/ 9 w 41"/>
                <a:gd name="T79" fmla="*/ 2 h 35"/>
                <a:gd name="T80" fmla="*/ 15 w 41"/>
                <a:gd name="T81" fmla="*/ 0 h 35"/>
                <a:gd name="T82" fmla="*/ 20 w 41"/>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 h="35">
                  <a:moveTo>
                    <a:pt x="20" y="8"/>
                  </a:moveTo>
                  <a:lnTo>
                    <a:pt x="17" y="10"/>
                  </a:lnTo>
                  <a:lnTo>
                    <a:pt x="15" y="11"/>
                  </a:lnTo>
                  <a:lnTo>
                    <a:pt x="13" y="14"/>
                  </a:lnTo>
                  <a:lnTo>
                    <a:pt x="13" y="17"/>
                  </a:lnTo>
                  <a:lnTo>
                    <a:pt x="13" y="21"/>
                  </a:lnTo>
                  <a:lnTo>
                    <a:pt x="15" y="24"/>
                  </a:lnTo>
                  <a:lnTo>
                    <a:pt x="17" y="25"/>
                  </a:lnTo>
                  <a:lnTo>
                    <a:pt x="20" y="27"/>
                  </a:lnTo>
                  <a:lnTo>
                    <a:pt x="23" y="25"/>
                  </a:lnTo>
                  <a:lnTo>
                    <a:pt x="25" y="24"/>
                  </a:lnTo>
                  <a:lnTo>
                    <a:pt x="26" y="21"/>
                  </a:lnTo>
                  <a:lnTo>
                    <a:pt x="26" y="17"/>
                  </a:lnTo>
                  <a:lnTo>
                    <a:pt x="26" y="14"/>
                  </a:lnTo>
                  <a:lnTo>
                    <a:pt x="25" y="11"/>
                  </a:lnTo>
                  <a:lnTo>
                    <a:pt x="23" y="10"/>
                  </a:lnTo>
                  <a:lnTo>
                    <a:pt x="20" y="8"/>
                  </a:lnTo>
                  <a:close/>
                  <a:moveTo>
                    <a:pt x="20" y="0"/>
                  </a:moveTo>
                  <a:lnTo>
                    <a:pt x="26" y="0"/>
                  </a:lnTo>
                  <a:lnTo>
                    <a:pt x="32" y="3"/>
                  </a:lnTo>
                  <a:lnTo>
                    <a:pt x="36" y="6"/>
                  </a:lnTo>
                  <a:lnTo>
                    <a:pt x="38" y="10"/>
                  </a:lnTo>
                  <a:lnTo>
                    <a:pt x="40" y="14"/>
                  </a:lnTo>
                  <a:lnTo>
                    <a:pt x="41" y="17"/>
                  </a:lnTo>
                  <a:lnTo>
                    <a:pt x="40" y="21"/>
                  </a:lnTo>
                  <a:lnTo>
                    <a:pt x="38" y="27"/>
                  </a:lnTo>
                  <a:lnTo>
                    <a:pt x="34" y="29"/>
                  </a:lnTo>
                  <a:lnTo>
                    <a:pt x="30" y="32"/>
                  </a:lnTo>
                  <a:lnTo>
                    <a:pt x="26" y="35"/>
                  </a:lnTo>
                  <a:lnTo>
                    <a:pt x="20" y="35"/>
                  </a:lnTo>
                  <a:lnTo>
                    <a:pt x="15" y="35"/>
                  </a:lnTo>
                  <a:lnTo>
                    <a:pt x="9" y="33"/>
                  </a:lnTo>
                  <a:lnTo>
                    <a:pt x="7" y="31"/>
                  </a:lnTo>
                  <a:lnTo>
                    <a:pt x="3" y="27"/>
                  </a:lnTo>
                  <a:lnTo>
                    <a:pt x="0" y="23"/>
                  </a:lnTo>
                  <a:lnTo>
                    <a:pt x="0" y="17"/>
                  </a:lnTo>
                  <a:lnTo>
                    <a:pt x="0" y="12"/>
                  </a:lnTo>
                  <a:lnTo>
                    <a:pt x="2" y="8"/>
                  </a:lnTo>
                  <a:lnTo>
                    <a:pt x="5" y="6"/>
                  </a:lnTo>
                  <a:lnTo>
                    <a:pt x="9" y="2"/>
                  </a:lnTo>
                  <a:lnTo>
                    <a:pt x="15" y="0"/>
                  </a:lnTo>
                  <a:lnTo>
                    <a:pt x="2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26" name="Freeform 14"/>
            <p:cNvSpPr>
              <a:spLocks/>
            </p:cNvSpPr>
            <p:nvPr userDrawn="1"/>
          </p:nvSpPr>
          <p:spPr bwMode="auto">
            <a:xfrm>
              <a:off x="3501" y="3128"/>
              <a:ext cx="28" cy="33"/>
            </a:xfrm>
            <a:custGeom>
              <a:avLst/>
              <a:gdLst>
                <a:gd name="T0" fmla="*/ 21 w 28"/>
                <a:gd name="T1" fmla="*/ 0 h 33"/>
                <a:gd name="T2" fmla="*/ 24 w 28"/>
                <a:gd name="T3" fmla="*/ 0 h 33"/>
                <a:gd name="T4" fmla="*/ 28 w 28"/>
                <a:gd name="T5" fmla="*/ 2 h 33"/>
                <a:gd name="T6" fmla="*/ 23 w 28"/>
                <a:gd name="T7" fmla="*/ 11 h 33"/>
                <a:gd name="T8" fmla="*/ 21 w 28"/>
                <a:gd name="T9" fmla="*/ 10 h 33"/>
                <a:gd name="T10" fmla="*/ 20 w 28"/>
                <a:gd name="T11" fmla="*/ 10 h 33"/>
                <a:gd name="T12" fmla="*/ 17 w 28"/>
                <a:gd name="T13" fmla="*/ 11 h 33"/>
                <a:gd name="T14" fmla="*/ 15 w 28"/>
                <a:gd name="T15" fmla="*/ 12 h 33"/>
                <a:gd name="T16" fmla="*/ 15 w 28"/>
                <a:gd name="T17" fmla="*/ 15 h 33"/>
                <a:gd name="T18" fmla="*/ 13 w 28"/>
                <a:gd name="T19" fmla="*/ 17 h 33"/>
                <a:gd name="T20" fmla="*/ 13 w 28"/>
                <a:gd name="T21" fmla="*/ 23 h 33"/>
                <a:gd name="T22" fmla="*/ 13 w 28"/>
                <a:gd name="T23" fmla="*/ 33 h 33"/>
                <a:gd name="T24" fmla="*/ 0 w 28"/>
                <a:gd name="T25" fmla="*/ 33 h 33"/>
                <a:gd name="T26" fmla="*/ 0 w 28"/>
                <a:gd name="T27" fmla="*/ 0 h 33"/>
                <a:gd name="T28" fmla="*/ 12 w 28"/>
                <a:gd name="T29" fmla="*/ 0 h 33"/>
                <a:gd name="T30" fmla="*/ 12 w 28"/>
                <a:gd name="T31" fmla="*/ 7 h 33"/>
                <a:gd name="T32" fmla="*/ 15 w 28"/>
                <a:gd name="T33" fmla="*/ 3 h 33"/>
                <a:gd name="T34" fmla="*/ 16 w 28"/>
                <a:gd name="T35" fmla="*/ 2 h 33"/>
                <a:gd name="T36" fmla="*/ 19 w 28"/>
                <a:gd name="T37" fmla="*/ 0 h 33"/>
                <a:gd name="T38" fmla="*/ 21 w 28"/>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33">
                  <a:moveTo>
                    <a:pt x="21" y="0"/>
                  </a:moveTo>
                  <a:lnTo>
                    <a:pt x="24" y="0"/>
                  </a:lnTo>
                  <a:lnTo>
                    <a:pt x="28" y="2"/>
                  </a:lnTo>
                  <a:lnTo>
                    <a:pt x="23" y="11"/>
                  </a:lnTo>
                  <a:lnTo>
                    <a:pt x="21" y="10"/>
                  </a:lnTo>
                  <a:lnTo>
                    <a:pt x="20" y="10"/>
                  </a:lnTo>
                  <a:lnTo>
                    <a:pt x="17" y="11"/>
                  </a:lnTo>
                  <a:lnTo>
                    <a:pt x="15" y="12"/>
                  </a:lnTo>
                  <a:lnTo>
                    <a:pt x="15" y="15"/>
                  </a:lnTo>
                  <a:lnTo>
                    <a:pt x="13" y="17"/>
                  </a:lnTo>
                  <a:lnTo>
                    <a:pt x="13" y="23"/>
                  </a:lnTo>
                  <a:lnTo>
                    <a:pt x="13" y="33"/>
                  </a:lnTo>
                  <a:lnTo>
                    <a:pt x="0" y="33"/>
                  </a:lnTo>
                  <a:lnTo>
                    <a:pt x="0" y="0"/>
                  </a:lnTo>
                  <a:lnTo>
                    <a:pt x="12" y="0"/>
                  </a:lnTo>
                  <a:lnTo>
                    <a:pt x="12" y="7"/>
                  </a:lnTo>
                  <a:lnTo>
                    <a:pt x="15" y="3"/>
                  </a:lnTo>
                  <a:lnTo>
                    <a:pt x="16" y="2"/>
                  </a:lnTo>
                  <a:lnTo>
                    <a:pt x="19" y="0"/>
                  </a:lnTo>
                  <a:lnTo>
                    <a:pt x="2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27" name="Freeform 15"/>
            <p:cNvSpPr>
              <a:spLocks/>
            </p:cNvSpPr>
            <p:nvPr userDrawn="1"/>
          </p:nvSpPr>
          <p:spPr bwMode="auto">
            <a:xfrm>
              <a:off x="3534" y="3128"/>
              <a:ext cx="60" cy="33"/>
            </a:xfrm>
            <a:custGeom>
              <a:avLst/>
              <a:gdLst>
                <a:gd name="T0" fmla="*/ 25 w 60"/>
                <a:gd name="T1" fmla="*/ 0 h 33"/>
                <a:gd name="T2" fmla="*/ 29 w 60"/>
                <a:gd name="T3" fmla="*/ 0 h 33"/>
                <a:gd name="T4" fmla="*/ 32 w 60"/>
                <a:gd name="T5" fmla="*/ 2 h 33"/>
                <a:gd name="T6" fmla="*/ 34 w 60"/>
                <a:gd name="T7" fmla="*/ 3 h 33"/>
                <a:gd name="T8" fmla="*/ 35 w 60"/>
                <a:gd name="T9" fmla="*/ 6 h 33"/>
                <a:gd name="T10" fmla="*/ 39 w 60"/>
                <a:gd name="T11" fmla="*/ 3 h 33"/>
                <a:gd name="T12" fmla="*/ 42 w 60"/>
                <a:gd name="T13" fmla="*/ 2 h 33"/>
                <a:gd name="T14" fmla="*/ 45 w 60"/>
                <a:gd name="T15" fmla="*/ 0 h 33"/>
                <a:gd name="T16" fmla="*/ 49 w 60"/>
                <a:gd name="T17" fmla="*/ 0 h 33"/>
                <a:gd name="T18" fmla="*/ 51 w 60"/>
                <a:gd name="T19" fmla="*/ 0 h 33"/>
                <a:gd name="T20" fmla="*/ 55 w 60"/>
                <a:gd name="T21" fmla="*/ 2 h 33"/>
                <a:gd name="T22" fmla="*/ 56 w 60"/>
                <a:gd name="T23" fmla="*/ 3 h 33"/>
                <a:gd name="T24" fmla="*/ 59 w 60"/>
                <a:gd name="T25" fmla="*/ 6 h 33"/>
                <a:gd name="T26" fmla="*/ 60 w 60"/>
                <a:gd name="T27" fmla="*/ 10 h 33"/>
                <a:gd name="T28" fmla="*/ 60 w 60"/>
                <a:gd name="T29" fmla="*/ 14 h 33"/>
                <a:gd name="T30" fmla="*/ 60 w 60"/>
                <a:gd name="T31" fmla="*/ 33 h 33"/>
                <a:gd name="T32" fmla="*/ 46 w 60"/>
                <a:gd name="T33" fmla="*/ 33 h 33"/>
                <a:gd name="T34" fmla="*/ 46 w 60"/>
                <a:gd name="T35" fmla="*/ 15 h 33"/>
                <a:gd name="T36" fmla="*/ 46 w 60"/>
                <a:gd name="T37" fmla="*/ 14 h 33"/>
                <a:gd name="T38" fmla="*/ 46 w 60"/>
                <a:gd name="T39" fmla="*/ 12 h 33"/>
                <a:gd name="T40" fmla="*/ 45 w 60"/>
                <a:gd name="T41" fmla="*/ 11 h 33"/>
                <a:gd name="T42" fmla="*/ 42 w 60"/>
                <a:gd name="T43" fmla="*/ 10 h 33"/>
                <a:gd name="T44" fmla="*/ 41 w 60"/>
                <a:gd name="T45" fmla="*/ 11 h 33"/>
                <a:gd name="T46" fmla="*/ 38 w 60"/>
                <a:gd name="T47" fmla="*/ 12 h 33"/>
                <a:gd name="T48" fmla="*/ 37 w 60"/>
                <a:gd name="T49" fmla="*/ 14 h 33"/>
                <a:gd name="T50" fmla="*/ 37 w 60"/>
                <a:gd name="T51" fmla="*/ 17 h 33"/>
                <a:gd name="T52" fmla="*/ 37 w 60"/>
                <a:gd name="T53" fmla="*/ 33 h 33"/>
                <a:gd name="T54" fmla="*/ 24 w 60"/>
                <a:gd name="T55" fmla="*/ 33 h 33"/>
                <a:gd name="T56" fmla="*/ 24 w 60"/>
                <a:gd name="T57" fmla="*/ 16 h 33"/>
                <a:gd name="T58" fmla="*/ 24 w 60"/>
                <a:gd name="T59" fmla="*/ 14 h 33"/>
                <a:gd name="T60" fmla="*/ 24 w 60"/>
                <a:gd name="T61" fmla="*/ 12 h 33"/>
                <a:gd name="T62" fmla="*/ 21 w 60"/>
                <a:gd name="T63" fmla="*/ 11 h 33"/>
                <a:gd name="T64" fmla="*/ 20 w 60"/>
                <a:gd name="T65" fmla="*/ 10 h 33"/>
                <a:gd name="T66" fmla="*/ 17 w 60"/>
                <a:gd name="T67" fmla="*/ 11 h 33"/>
                <a:gd name="T68" fmla="*/ 16 w 60"/>
                <a:gd name="T69" fmla="*/ 12 h 33"/>
                <a:gd name="T70" fmla="*/ 14 w 60"/>
                <a:gd name="T71" fmla="*/ 14 h 33"/>
                <a:gd name="T72" fmla="*/ 13 w 60"/>
                <a:gd name="T73" fmla="*/ 17 h 33"/>
                <a:gd name="T74" fmla="*/ 13 w 60"/>
                <a:gd name="T75" fmla="*/ 33 h 33"/>
                <a:gd name="T76" fmla="*/ 0 w 60"/>
                <a:gd name="T77" fmla="*/ 33 h 33"/>
                <a:gd name="T78" fmla="*/ 0 w 60"/>
                <a:gd name="T79" fmla="*/ 0 h 33"/>
                <a:gd name="T80" fmla="*/ 13 w 60"/>
                <a:gd name="T81" fmla="*/ 0 h 33"/>
                <a:gd name="T82" fmla="*/ 13 w 60"/>
                <a:gd name="T83" fmla="*/ 6 h 33"/>
                <a:gd name="T84" fmla="*/ 16 w 60"/>
                <a:gd name="T85" fmla="*/ 3 h 33"/>
                <a:gd name="T86" fmla="*/ 18 w 60"/>
                <a:gd name="T87" fmla="*/ 2 h 33"/>
                <a:gd name="T88" fmla="*/ 21 w 60"/>
                <a:gd name="T89" fmla="*/ 0 h 33"/>
                <a:gd name="T90" fmla="*/ 25 w 60"/>
                <a:gd name="T9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33">
                  <a:moveTo>
                    <a:pt x="25" y="0"/>
                  </a:moveTo>
                  <a:lnTo>
                    <a:pt x="29" y="0"/>
                  </a:lnTo>
                  <a:lnTo>
                    <a:pt x="32" y="2"/>
                  </a:lnTo>
                  <a:lnTo>
                    <a:pt x="34" y="3"/>
                  </a:lnTo>
                  <a:lnTo>
                    <a:pt x="35" y="6"/>
                  </a:lnTo>
                  <a:lnTo>
                    <a:pt x="39" y="3"/>
                  </a:lnTo>
                  <a:lnTo>
                    <a:pt x="42" y="2"/>
                  </a:lnTo>
                  <a:lnTo>
                    <a:pt x="45" y="0"/>
                  </a:lnTo>
                  <a:lnTo>
                    <a:pt x="49" y="0"/>
                  </a:lnTo>
                  <a:lnTo>
                    <a:pt x="51" y="0"/>
                  </a:lnTo>
                  <a:lnTo>
                    <a:pt x="55" y="2"/>
                  </a:lnTo>
                  <a:lnTo>
                    <a:pt x="56" y="3"/>
                  </a:lnTo>
                  <a:lnTo>
                    <a:pt x="59" y="6"/>
                  </a:lnTo>
                  <a:lnTo>
                    <a:pt x="60" y="10"/>
                  </a:lnTo>
                  <a:lnTo>
                    <a:pt x="60" y="14"/>
                  </a:lnTo>
                  <a:lnTo>
                    <a:pt x="60" y="33"/>
                  </a:lnTo>
                  <a:lnTo>
                    <a:pt x="46" y="33"/>
                  </a:lnTo>
                  <a:lnTo>
                    <a:pt x="46" y="15"/>
                  </a:lnTo>
                  <a:lnTo>
                    <a:pt x="46" y="14"/>
                  </a:lnTo>
                  <a:lnTo>
                    <a:pt x="46" y="12"/>
                  </a:lnTo>
                  <a:lnTo>
                    <a:pt x="45" y="11"/>
                  </a:lnTo>
                  <a:lnTo>
                    <a:pt x="42" y="10"/>
                  </a:lnTo>
                  <a:lnTo>
                    <a:pt x="41" y="11"/>
                  </a:lnTo>
                  <a:lnTo>
                    <a:pt x="38" y="12"/>
                  </a:lnTo>
                  <a:lnTo>
                    <a:pt x="37" y="14"/>
                  </a:lnTo>
                  <a:lnTo>
                    <a:pt x="37" y="17"/>
                  </a:lnTo>
                  <a:lnTo>
                    <a:pt x="37" y="33"/>
                  </a:lnTo>
                  <a:lnTo>
                    <a:pt x="24" y="33"/>
                  </a:lnTo>
                  <a:lnTo>
                    <a:pt x="24" y="16"/>
                  </a:lnTo>
                  <a:lnTo>
                    <a:pt x="24" y="14"/>
                  </a:lnTo>
                  <a:lnTo>
                    <a:pt x="24" y="12"/>
                  </a:lnTo>
                  <a:lnTo>
                    <a:pt x="21" y="11"/>
                  </a:lnTo>
                  <a:lnTo>
                    <a:pt x="20" y="10"/>
                  </a:lnTo>
                  <a:lnTo>
                    <a:pt x="17" y="11"/>
                  </a:lnTo>
                  <a:lnTo>
                    <a:pt x="16" y="12"/>
                  </a:lnTo>
                  <a:lnTo>
                    <a:pt x="14" y="14"/>
                  </a:lnTo>
                  <a:lnTo>
                    <a:pt x="13" y="17"/>
                  </a:lnTo>
                  <a:lnTo>
                    <a:pt x="13" y="33"/>
                  </a:lnTo>
                  <a:lnTo>
                    <a:pt x="0" y="33"/>
                  </a:lnTo>
                  <a:lnTo>
                    <a:pt x="0" y="0"/>
                  </a:lnTo>
                  <a:lnTo>
                    <a:pt x="13" y="0"/>
                  </a:lnTo>
                  <a:lnTo>
                    <a:pt x="13" y="6"/>
                  </a:lnTo>
                  <a:lnTo>
                    <a:pt x="16" y="3"/>
                  </a:lnTo>
                  <a:lnTo>
                    <a:pt x="18" y="2"/>
                  </a:lnTo>
                  <a:lnTo>
                    <a:pt x="21" y="0"/>
                  </a:lnTo>
                  <a:lnTo>
                    <a:pt x="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28" name="Freeform 16"/>
            <p:cNvSpPr>
              <a:spLocks noEditPoints="1"/>
            </p:cNvSpPr>
            <p:nvPr userDrawn="1"/>
          </p:nvSpPr>
          <p:spPr bwMode="auto">
            <a:xfrm>
              <a:off x="3601" y="3128"/>
              <a:ext cx="40" cy="35"/>
            </a:xfrm>
            <a:custGeom>
              <a:avLst/>
              <a:gdLst>
                <a:gd name="T0" fmla="*/ 19 w 40"/>
                <a:gd name="T1" fmla="*/ 20 h 35"/>
                <a:gd name="T2" fmla="*/ 14 w 40"/>
                <a:gd name="T3" fmla="*/ 21 h 35"/>
                <a:gd name="T4" fmla="*/ 13 w 40"/>
                <a:gd name="T5" fmla="*/ 24 h 35"/>
                <a:gd name="T6" fmla="*/ 14 w 40"/>
                <a:gd name="T7" fmla="*/ 27 h 35"/>
                <a:gd name="T8" fmla="*/ 17 w 40"/>
                <a:gd name="T9" fmla="*/ 28 h 35"/>
                <a:gd name="T10" fmla="*/ 22 w 40"/>
                <a:gd name="T11" fmla="*/ 27 h 35"/>
                <a:gd name="T12" fmla="*/ 25 w 40"/>
                <a:gd name="T13" fmla="*/ 24 h 35"/>
                <a:gd name="T14" fmla="*/ 25 w 40"/>
                <a:gd name="T15" fmla="*/ 20 h 35"/>
                <a:gd name="T16" fmla="*/ 18 w 40"/>
                <a:gd name="T17" fmla="*/ 0 h 35"/>
                <a:gd name="T18" fmla="*/ 29 w 40"/>
                <a:gd name="T19" fmla="*/ 0 h 35"/>
                <a:gd name="T20" fmla="*/ 35 w 40"/>
                <a:gd name="T21" fmla="*/ 3 h 35"/>
                <a:gd name="T22" fmla="*/ 38 w 40"/>
                <a:gd name="T23" fmla="*/ 7 h 35"/>
                <a:gd name="T24" fmla="*/ 38 w 40"/>
                <a:gd name="T25" fmla="*/ 27 h 35"/>
                <a:gd name="T26" fmla="*/ 39 w 40"/>
                <a:gd name="T27" fmla="*/ 32 h 35"/>
                <a:gd name="T28" fmla="*/ 27 w 40"/>
                <a:gd name="T29" fmla="*/ 33 h 35"/>
                <a:gd name="T30" fmla="*/ 26 w 40"/>
                <a:gd name="T31" fmla="*/ 29 h 35"/>
                <a:gd name="T32" fmla="*/ 21 w 40"/>
                <a:gd name="T33" fmla="*/ 33 h 35"/>
                <a:gd name="T34" fmla="*/ 13 w 40"/>
                <a:gd name="T35" fmla="*/ 35 h 35"/>
                <a:gd name="T36" fmla="*/ 5 w 40"/>
                <a:gd name="T37" fmla="*/ 33 h 35"/>
                <a:gd name="T38" fmla="*/ 0 w 40"/>
                <a:gd name="T39" fmla="*/ 29 h 35"/>
                <a:gd name="T40" fmla="*/ 0 w 40"/>
                <a:gd name="T41" fmla="*/ 21 h 35"/>
                <a:gd name="T42" fmla="*/ 4 w 40"/>
                <a:gd name="T43" fmla="*/ 17 h 35"/>
                <a:gd name="T44" fmla="*/ 10 w 40"/>
                <a:gd name="T45" fmla="*/ 15 h 35"/>
                <a:gd name="T46" fmla="*/ 18 w 40"/>
                <a:gd name="T47" fmla="*/ 14 h 35"/>
                <a:gd name="T48" fmla="*/ 25 w 40"/>
                <a:gd name="T49" fmla="*/ 12 h 35"/>
                <a:gd name="T50" fmla="*/ 25 w 40"/>
                <a:gd name="T51" fmla="*/ 8 h 35"/>
                <a:gd name="T52" fmla="*/ 21 w 40"/>
                <a:gd name="T53" fmla="*/ 8 h 35"/>
                <a:gd name="T54" fmla="*/ 16 w 40"/>
                <a:gd name="T55" fmla="*/ 8 h 35"/>
                <a:gd name="T56" fmla="*/ 13 w 40"/>
                <a:gd name="T57" fmla="*/ 11 h 35"/>
                <a:gd name="T58" fmla="*/ 1 w 40"/>
                <a:gd name="T59" fmla="*/ 7 h 35"/>
                <a:gd name="T60" fmla="*/ 4 w 40"/>
                <a:gd name="T61" fmla="*/ 3 h 35"/>
                <a:gd name="T62" fmla="*/ 9 w 40"/>
                <a:gd name="T63" fmla="*/ 2 h 35"/>
                <a:gd name="T64" fmla="*/ 18 w 4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35">
                  <a:moveTo>
                    <a:pt x="25" y="19"/>
                  </a:moveTo>
                  <a:lnTo>
                    <a:pt x="19" y="20"/>
                  </a:lnTo>
                  <a:lnTo>
                    <a:pt x="16" y="21"/>
                  </a:lnTo>
                  <a:lnTo>
                    <a:pt x="14" y="21"/>
                  </a:lnTo>
                  <a:lnTo>
                    <a:pt x="13" y="23"/>
                  </a:lnTo>
                  <a:lnTo>
                    <a:pt x="13" y="24"/>
                  </a:lnTo>
                  <a:lnTo>
                    <a:pt x="13" y="25"/>
                  </a:lnTo>
                  <a:lnTo>
                    <a:pt x="14" y="27"/>
                  </a:lnTo>
                  <a:lnTo>
                    <a:pt x="16" y="28"/>
                  </a:lnTo>
                  <a:lnTo>
                    <a:pt x="17" y="28"/>
                  </a:lnTo>
                  <a:lnTo>
                    <a:pt x="19" y="28"/>
                  </a:lnTo>
                  <a:lnTo>
                    <a:pt x="22" y="27"/>
                  </a:lnTo>
                  <a:lnTo>
                    <a:pt x="23" y="25"/>
                  </a:lnTo>
                  <a:lnTo>
                    <a:pt x="25" y="24"/>
                  </a:lnTo>
                  <a:lnTo>
                    <a:pt x="25" y="23"/>
                  </a:lnTo>
                  <a:lnTo>
                    <a:pt x="25" y="20"/>
                  </a:lnTo>
                  <a:lnTo>
                    <a:pt x="25" y="19"/>
                  </a:lnTo>
                  <a:close/>
                  <a:moveTo>
                    <a:pt x="18" y="0"/>
                  </a:moveTo>
                  <a:lnTo>
                    <a:pt x="25" y="0"/>
                  </a:lnTo>
                  <a:lnTo>
                    <a:pt x="29" y="0"/>
                  </a:lnTo>
                  <a:lnTo>
                    <a:pt x="31" y="2"/>
                  </a:lnTo>
                  <a:lnTo>
                    <a:pt x="35" y="3"/>
                  </a:lnTo>
                  <a:lnTo>
                    <a:pt x="37" y="6"/>
                  </a:lnTo>
                  <a:lnTo>
                    <a:pt x="38" y="7"/>
                  </a:lnTo>
                  <a:lnTo>
                    <a:pt x="38" y="12"/>
                  </a:lnTo>
                  <a:lnTo>
                    <a:pt x="38" y="27"/>
                  </a:lnTo>
                  <a:lnTo>
                    <a:pt x="39" y="31"/>
                  </a:lnTo>
                  <a:lnTo>
                    <a:pt x="39" y="32"/>
                  </a:lnTo>
                  <a:lnTo>
                    <a:pt x="40" y="33"/>
                  </a:lnTo>
                  <a:lnTo>
                    <a:pt x="27" y="33"/>
                  </a:lnTo>
                  <a:lnTo>
                    <a:pt x="26" y="32"/>
                  </a:lnTo>
                  <a:lnTo>
                    <a:pt x="26" y="29"/>
                  </a:lnTo>
                  <a:lnTo>
                    <a:pt x="23" y="32"/>
                  </a:lnTo>
                  <a:lnTo>
                    <a:pt x="21" y="33"/>
                  </a:lnTo>
                  <a:lnTo>
                    <a:pt x="17" y="35"/>
                  </a:lnTo>
                  <a:lnTo>
                    <a:pt x="13" y="35"/>
                  </a:lnTo>
                  <a:lnTo>
                    <a:pt x="9" y="35"/>
                  </a:lnTo>
                  <a:lnTo>
                    <a:pt x="5" y="33"/>
                  </a:lnTo>
                  <a:lnTo>
                    <a:pt x="2" y="32"/>
                  </a:lnTo>
                  <a:lnTo>
                    <a:pt x="0" y="29"/>
                  </a:lnTo>
                  <a:lnTo>
                    <a:pt x="0" y="25"/>
                  </a:lnTo>
                  <a:lnTo>
                    <a:pt x="0" y="21"/>
                  </a:lnTo>
                  <a:lnTo>
                    <a:pt x="1" y="19"/>
                  </a:lnTo>
                  <a:lnTo>
                    <a:pt x="4" y="17"/>
                  </a:lnTo>
                  <a:lnTo>
                    <a:pt x="6" y="16"/>
                  </a:lnTo>
                  <a:lnTo>
                    <a:pt x="10" y="15"/>
                  </a:lnTo>
                  <a:lnTo>
                    <a:pt x="16" y="15"/>
                  </a:lnTo>
                  <a:lnTo>
                    <a:pt x="18" y="14"/>
                  </a:lnTo>
                  <a:lnTo>
                    <a:pt x="21" y="14"/>
                  </a:lnTo>
                  <a:lnTo>
                    <a:pt x="25" y="12"/>
                  </a:lnTo>
                  <a:lnTo>
                    <a:pt x="25" y="10"/>
                  </a:lnTo>
                  <a:lnTo>
                    <a:pt x="25" y="8"/>
                  </a:lnTo>
                  <a:lnTo>
                    <a:pt x="22" y="8"/>
                  </a:lnTo>
                  <a:lnTo>
                    <a:pt x="21" y="8"/>
                  </a:lnTo>
                  <a:lnTo>
                    <a:pt x="18" y="8"/>
                  </a:lnTo>
                  <a:lnTo>
                    <a:pt x="16" y="8"/>
                  </a:lnTo>
                  <a:lnTo>
                    <a:pt x="14" y="10"/>
                  </a:lnTo>
                  <a:lnTo>
                    <a:pt x="13" y="11"/>
                  </a:lnTo>
                  <a:lnTo>
                    <a:pt x="0" y="10"/>
                  </a:lnTo>
                  <a:lnTo>
                    <a:pt x="1" y="7"/>
                  </a:lnTo>
                  <a:lnTo>
                    <a:pt x="2" y="6"/>
                  </a:lnTo>
                  <a:lnTo>
                    <a:pt x="4" y="3"/>
                  </a:lnTo>
                  <a:lnTo>
                    <a:pt x="6" y="2"/>
                  </a:lnTo>
                  <a:lnTo>
                    <a:pt x="9" y="2"/>
                  </a:lnTo>
                  <a:lnTo>
                    <a:pt x="12" y="0"/>
                  </a:lnTo>
                  <a:lnTo>
                    <a:pt x="1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29" name="Freeform 17"/>
            <p:cNvSpPr>
              <a:spLocks/>
            </p:cNvSpPr>
            <p:nvPr userDrawn="1"/>
          </p:nvSpPr>
          <p:spPr bwMode="auto">
            <a:xfrm>
              <a:off x="3648" y="3128"/>
              <a:ext cx="37" cy="33"/>
            </a:xfrm>
            <a:custGeom>
              <a:avLst/>
              <a:gdLst>
                <a:gd name="T0" fmla="*/ 25 w 37"/>
                <a:gd name="T1" fmla="*/ 0 h 33"/>
                <a:gd name="T2" fmla="*/ 29 w 37"/>
                <a:gd name="T3" fmla="*/ 0 h 33"/>
                <a:gd name="T4" fmla="*/ 31 w 37"/>
                <a:gd name="T5" fmla="*/ 2 h 33"/>
                <a:gd name="T6" fmla="*/ 34 w 37"/>
                <a:gd name="T7" fmla="*/ 3 h 33"/>
                <a:gd name="T8" fmla="*/ 35 w 37"/>
                <a:gd name="T9" fmla="*/ 6 h 33"/>
                <a:gd name="T10" fmla="*/ 37 w 37"/>
                <a:gd name="T11" fmla="*/ 8 h 33"/>
                <a:gd name="T12" fmla="*/ 37 w 37"/>
                <a:gd name="T13" fmla="*/ 14 h 33"/>
                <a:gd name="T14" fmla="*/ 37 w 37"/>
                <a:gd name="T15" fmla="*/ 33 h 33"/>
                <a:gd name="T16" fmla="*/ 24 w 37"/>
                <a:gd name="T17" fmla="*/ 33 h 33"/>
                <a:gd name="T18" fmla="*/ 24 w 37"/>
                <a:gd name="T19" fmla="*/ 16 h 33"/>
                <a:gd name="T20" fmla="*/ 22 w 37"/>
                <a:gd name="T21" fmla="*/ 14 h 33"/>
                <a:gd name="T22" fmla="*/ 22 w 37"/>
                <a:gd name="T23" fmla="*/ 11 h 33"/>
                <a:gd name="T24" fmla="*/ 21 w 37"/>
                <a:gd name="T25" fmla="*/ 11 h 33"/>
                <a:gd name="T26" fmla="*/ 18 w 37"/>
                <a:gd name="T27" fmla="*/ 10 h 33"/>
                <a:gd name="T28" fmla="*/ 16 w 37"/>
                <a:gd name="T29" fmla="*/ 11 h 33"/>
                <a:gd name="T30" fmla="*/ 14 w 37"/>
                <a:gd name="T31" fmla="*/ 12 h 33"/>
                <a:gd name="T32" fmla="*/ 13 w 37"/>
                <a:gd name="T33" fmla="*/ 14 h 33"/>
                <a:gd name="T34" fmla="*/ 13 w 37"/>
                <a:gd name="T35" fmla="*/ 17 h 33"/>
                <a:gd name="T36" fmla="*/ 13 w 37"/>
                <a:gd name="T37" fmla="*/ 33 h 33"/>
                <a:gd name="T38" fmla="*/ 0 w 37"/>
                <a:gd name="T39" fmla="*/ 33 h 33"/>
                <a:gd name="T40" fmla="*/ 0 w 37"/>
                <a:gd name="T41" fmla="*/ 0 h 33"/>
                <a:gd name="T42" fmla="*/ 12 w 37"/>
                <a:gd name="T43" fmla="*/ 0 h 33"/>
                <a:gd name="T44" fmla="*/ 12 w 37"/>
                <a:gd name="T45" fmla="*/ 6 h 33"/>
                <a:gd name="T46" fmla="*/ 14 w 37"/>
                <a:gd name="T47" fmla="*/ 3 h 33"/>
                <a:gd name="T48" fmla="*/ 18 w 37"/>
                <a:gd name="T49" fmla="*/ 2 h 33"/>
                <a:gd name="T50" fmla="*/ 21 w 37"/>
                <a:gd name="T51" fmla="*/ 0 h 33"/>
                <a:gd name="T52" fmla="*/ 25 w 37"/>
                <a:gd name="T5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3">
                  <a:moveTo>
                    <a:pt x="25" y="0"/>
                  </a:moveTo>
                  <a:lnTo>
                    <a:pt x="29" y="0"/>
                  </a:lnTo>
                  <a:lnTo>
                    <a:pt x="31" y="2"/>
                  </a:lnTo>
                  <a:lnTo>
                    <a:pt x="34" y="3"/>
                  </a:lnTo>
                  <a:lnTo>
                    <a:pt x="35" y="6"/>
                  </a:lnTo>
                  <a:lnTo>
                    <a:pt x="37" y="8"/>
                  </a:lnTo>
                  <a:lnTo>
                    <a:pt x="37" y="14"/>
                  </a:lnTo>
                  <a:lnTo>
                    <a:pt x="37" y="33"/>
                  </a:lnTo>
                  <a:lnTo>
                    <a:pt x="24" y="33"/>
                  </a:lnTo>
                  <a:lnTo>
                    <a:pt x="24" y="16"/>
                  </a:lnTo>
                  <a:lnTo>
                    <a:pt x="22" y="14"/>
                  </a:lnTo>
                  <a:lnTo>
                    <a:pt x="22" y="11"/>
                  </a:lnTo>
                  <a:lnTo>
                    <a:pt x="21" y="11"/>
                  </a:lnTo>
                  <a:lnTo>
                    <a:pt x="18" y="10"/>
                  </a:lnTo>
                  <a:lnTo>
                    <a:pt x="16" y="11"/>
                  </a:lnTo>
                  <a:lnTo>
                    <a:pt x="14" y="12"/>
                  </a:lnTo>
                  <a:lnTo>
                    <a:pt x="13" y="14"/>
                  </a:lnTo>
                  <a:lnTo>
                    <a:pt x="13" y="17"/>
                  </a:lnTo>
                  <a:lnTo>
                    <a:pt x="13" y="33"/>
                  </a:lnTo>
                  <a:lnTo>
                    <a:pt x="0" y="33"/>
                  </a:lnTo>
                  <a:lnTo>
                    <a:pt x="0" y="0"/>
                  </a:lnTo>
                  <a:lnTo>
                    <a:pt x="12" y="0"/>
                  </a:lnTo>
                  <a:lnTo>
                    <a:pt x="12" y="6"/>
                  </a:lnTo>
                  <a:lnTo>
                    <a:pt x="14" y="3"/>
                  </a:lnTo>
                  <a:lnTo>
                    <a:pt x="18" y="2"/>
                  </a:lnTo>
                  <a:lnTo>
                    <a:pt x="21" y="0"/>
                  </a:lnTo>
                  <a:lnTo>
                    <a:pt x="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30" name="Freeform 18"/>
            <p:cNvSpPr>
              <a:spLocks/>
            </p:cNvSpPr>
            <p:nvPr userDrawn="1"/>
          </p:nvSpPr>
          <p:spPr bwMode="auto">
            <a:xfrm>
              <a:off x="3178" y="3180"/>
              <a:ext cx="5" cy="3"/>
            </a:xfrm>
            <a:custGeom>
              <a:avLst/>
              <a:gdLst>
                <a:gd name="T0" fmla="*/ 0 w 5"/>
                <a:gd name="T1" fmla="*/ 0 h 3"/>
                <a:gd name="T2" fmla="*/ 5 w 5"/>
                <a:gd name="T3" fmla="*/ 0 h 3"/>
                <a:gd name="T4" fmla="*/ 5 w 5"/>
                <a:gd name="T5" fmla="*/ 0 h 3"/>
                <a:gd name="T6" fmla="*/ 5 w 5"/>
                <a:gd name="T7" fmla="*/ 2 h 3"/>
                <a:gd name="T8" fmla="*/ 4 w 5"/>
                <a:gd name="T9" fmla="*/ 3 h 3"/>
                <a:gd name="T10" fmla="*/ 1 w 5"/>
                <a:gd name="T11" fmla="*/ 2 h 3"/>
                <a:gd name="T12" fmla="*/ 0 w 5"/>
                <a:gd name="T13" fmla="*/ 2 h 3"/>
                <a:gd name="T14" fmla="*/ 0 w 5"/>
                <a:gd name="T15" fmla="*/ 0 h 3"/>
                <a:gd name="T16" fmla="*/ 0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0" y="0"/>
                  </a:moveTo>
                  <a:lnTo>
                    <a:pt x="5" y="0"/>
                  </a:lnTo>
                  <a:lnTo>
                    <a:pt x="5" y="0"/>
                  </a:lnTo>
                  <a:lnTo>
                    <a:pt x="5" y="2"/>
                  </a:lnTo>
                  <a:lnTo>
                    <a:pt x="4" y="3"/>
                  </a:lnTo>
                  <a:lnTo>
                    <a:pt x="1" y="2"/>
                  </a:lnTo>
                  <a:lnTo>
                    <a:pt x="0" y="2"/>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31" name="Freeform 19"/>
            <p:cNvSpPr>
              <a:spLocks/>
            </p:cNvSpPr>
            <p:nvPr userDrawn="1"/>
          </p:nvSpPr>
          <p:spPr bwMode="auto">
            <a:xfrm>
              <a:off x="3173" y="3170"/>
              <a:ext cx="8" cy="8"/>
            </a:xfrm>
            <a:custGeom>
              <a:avLst/>
              <a:gdLst>
                <a:gd name="T0" fmla="*/ 1 w 8"/>
                <a:gd name="T1" fmla="*/ 0 h 8"/>
                <a:gd name="T2" fmla="*/ 5 w 8"/>
                <a:gd name="T3" fmla="*/ 0 h 8"/>
                <a:gd name="T4" fmla="*/ 5 w 8"/>
                <a:gd name="T5" fmla="*/ 2 h 8"/>
                <a:gd name="T6" fmla="*/ 5 w 8"/>
                <a:gd name="T7" fmla="*/ 2 h 8"/>
                <a:gd name="T8" fmla="*/ 6 w 8"/>
                <a:gd name="T9" fmla="*/ 0 h 8"/>
                <a:gd name="T10" fmla="*/ 8 w 8"/>
                <a:gd name="T11" fmla="*/ 0 h 8"/>
                <a:gd name="T12" fmla="*/ 8 w 8"/>
                <a:gd name="T13" fmla="*/ 3 h 8"/>
                <a:gd name="T14" fmla="*/ 8 w 8"/>
                <a:gd name="T15" fmla="*/ 6 h 8"/>
                <a:gd name="T16" fmla="*/ 8 w 8"/>
                <a:gd name="T17" fmla="*/ 8 h 8"/>
                <a:gd name="T18" fmla="*/ 6 w 8"/>
                <a:gd name="T19" fmla="*/ 8 h 8"/>
                <a:gd name="T20" fmla="*/ 5 w 8"/>
                <a:gd name="T21" fmla="*/ 6 h 8"/>
                <a:gd name="T22" fmla="*/ 4 w 8"/>
                <a:gd name="T23" fmla="*/ 4 h 8"/>
                <a:gd name="T24" fmla="*/ 5 w 8"/>
                <a:gd name="T25" fmla="*/ 3 h 8"/>
                <a:gd name="T26" fmla="*/ 4 w 8"/>
                <a:gd name="T27" fmla="*/ 3 h 8"/>
                <a:gd name="T28" fmla="*/ 2 w 8"/>
                <a:gd name="T29" fmla="*/ 6 h 8"/>
                <a:gd name="T30" fmla="*/ 4 w 8"/>
                <a:gd name="T31" fmla="*/ 8 h 8"/>
                <a:gd name="T32" fmla="*/ 1 w 8"/>
                <a:gd name="T33" fmla="*/ 8 h 8"/>
                <a:gd name="T34" fmla="*/ 0 w 8"/>
                <a:gd name="T35" fmla="*/ 7 h 8"/>
                <a:gd name="T36" fmla="*/ 0 w 8"/>
                <a:gd name="T37" fmla="*/ 6 h 8"/>
                <a:gd name="T38" fmla="*/ 0 w 8"/>
                <a:gd name="T39" fmla="*/ 3 h 8"/>
                <a:gd name="T40" fmla="*/ 0 w 8"/>
                <a:gd name="T41" fmla="*/ 2 h 8"/>
                <a:gd name="T42" fmla="*/ 1 w 8"/>
                <a:gd name="T4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8">
                  <a:moveTo>
                    <a:pt x="1" y="0"/>
                  </a:moveTo>
                  <a:lnTo>
                    <a:pt x="5" y="0"/>
                  </a:lnTo>
                  <a:lnTo>
                    <a:pt x="5" y="2"/>
                  </a:lnTo>
                  <a:lnTo>
                    <a:pt x="5" y="2"/>
                  </a:lnTo>
                  <a:lnTo>
                    <a:pt x="6" y="0"/>
                  </a:lnTo>
                  <a:lnTo>
                    <a:pt x="8" y="0"/>
                  </a:lnTo>
                  <a:lnTo>
                    <a:pt x="8" y="3"/>
                  </a:lnTo>
                  <a:lnTo>
                    <a:pt x="8" y="6"/>
                  </a:lnTo>
                  <a:lnTo>
                    <a:pt x="8" y="8"/>
                  </a:lnTo>
                  <a:lnTo>
                    <a:pt x="6" y="8"/>
                  </a:lnTo>
                  <a:lnTo>
                    <a:pt x="5" y="6"/>
                  </a:lnTo>
                  <a:lnTo>
                    <a:pt x="4" y="4"/>
                  </a:lnTo>
                  <a:lnTo>
                    <a:pt x="5" y="3"/>
                  </a:lnTo>
                  <a:lnTo>
                    <a:pt x="4" y="3"/>
                  </a:lnTo>
                  <a:lnTo>
                    <a:pt x="2" y="6"/>
                  </a:lnTo>
                  <a:lnTo>
                    <a:pt x="4" y="8"/>
                  </a:lnTo>
                  <a:lnTo>
                    <a:pt x="1" y="8"/>
                  </a:lnTo>
                  <a:lnTo>
                    <a:pt x="0" y="7"/>
                  </a:lnTo>
                  <a:lnTo>
                    <a:pt x="0" y="6"/>
                  </a:lnTo>
                  <a:lnTo>
                    <a:pt x="0" y="3"/>
                  </a:lnTo>
                  <a:lnTo>
                    <a:pt x="0" y="2"/>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64" name="Freeform 20"/>
            <p:cNvSpPr>
              <a:spLocks/>
            </p:cNvSpPr>
            <p:nvPr userDrawn="1"/>
          </p:nvSpPr>
          <p:spPr bwMode="auto">
            <a:xfrm>
              <a:off x="3172" y="3166"/>
              <a:ext cx="2" cy="3"/>
            </a:xfrm>
            <a:custGeom>
              <a:avLst/>
              <a:gdLst>
                <a:gd name="T0" fmla="*/ 2 w 2"/>
                <a:gd name="T1" fmla="*/ 0 h 3"/>
                <a:gd name="T2" fmla="*/ 2 w 2"/>
                <a:gd name="T3" fmla="*/ 2 h 3"/>
                <a:gd name="T4" fmla="*/ 2 w 2"/>
                <a:gd name="T5" fmla="*/ 3 h 3"/>
                <a:gd name="T6" fmla="*/ 2 w 2"/>
                <a:gd name="T7" fmla="*/ 3 h 3"/>
                <a:gd name="T8" fmla="*/ 0 w 2"/>
                <a:gd name="T9" fmla="*/ 3 h 3"/>
                <a:gd name="T10" fmla="*/ 0 w 2"/>
                <a:gd name="T11" fmla="*/ 2 h 3"/>
                <a:gd name="T12" fmla="*/ 1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2" y="2"/>
                  </a:lnTo>
                  <a:lnTo>
                    <a:pt x="2" y="3"/>
                  </a:lnTo>
                  <a:lnTo>
                    <a:pt x="2" y="3"/>
                  </a:lnTo>
                  <a:lnTo>
                    <a:pt x="0" y="3"/>
                  </a:lnTo>
                  <a:lnTo>
                    <a:pt x="0" y="2"/>
                  </a:lnTo>
                  <a:lnTo>
                    <a:pt x="1" y="0"/>
                  </a:lnTo>
                  <a:lnTo>
                    <a:pt x="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65" name="Freeform 21"/>
            <p:cNvSpPr>
              <a:spLocks/>
            </p:cNvSpPr>
            <p:nvPr userDrawn="1"/>
          </p:nvSpPr>
          <p:spPr bwMode="auto">
            <a:xfrm>
              <a:off x="3169" y="3160"/>
              <a:ext cx="8" cy="5"/>
            </a:xfrm>
            <a:custGeom>
              <a:avLst/>
              <a:gdLst>
                <a:gd name="T0" fmla="*/ 3 w 8"/>
                <a:gd name="T1" fmla="*/ 0 h 5"/>
                <a:gd name="T2" fmla="*/ 4 w 8"/>
                <a:gd name="T3" fmla="*/ 1 h 5"/>
                <a:gd name="T4" fmla="*/ 4 w 8"/>
                <a:gd name="T5" fmla="*/ 1 h 5"/>
                <a:gd name="T6" fmla="*/ 4 w 8"/>
                <a:gd name="T7" fmla="*/ 0 h 5"/>
                <a:gd name="T8" fmla="*/ 6 w 8"/>
                <a:gd name="T9" fmla="*/ 1 h 5"/>
                <a:gd name="T10" fmla="*/ 8 w 8"/>
                <a:gd name="T11" fmla="*/ 1 h 5"/>
                <a:gd name="T12" fmla="*/ 8 w 8"/>
                <a:gd name="T13" fmla="*/ 3 h 5"/>
                <a:gd name="T14" fmla="*/ 8 w 8"/>
                <a:gd name="T15" fmla="*/ 4 h 5"/>
                <a:gd name="T16" fmla="*/ 6 w 8"/>
                <a:gd name="T17" fmla="*/ 5 h 5"/>
                <a:gd name="T18" fmla="*/ 4 w 8"/>
                <a:gd name="T19" fmla="*/ 5 h 5"/>
                <a:gd name="T20" fmla="*/ 4 w 8"/>
                <a:gd name="T21" fmla="*/ 4 h 5"/>
                <a:gd name="T22" fmla="*/ 4 w 8"/>
                <a:gd name="T23" fmla="*/ 3 h 5"/>
                <a:gd name="T24" fmla="*/ 4 w 8"/>
                <a:gd name="T25" fmla="*/ 3 h 5"/>
                <a:gd name="T26" fmla="*/ 3 w 8"/>
                <a:gd name="T27" fmla="*/ 4 h 5"/>
                <a:gd name="T28" fmla="*/ 3 w 8"/>
                <a:gd name="T29" fmla="*/ 5 h 5"/>
                <a:gd name="T30" fmla="*/ 1 w 8"/>
                <a:gd name="T31" fmla="*/ 4 h 5"/>
                <a:gd name="T32" fmla="*/ 0 w 8"/>
                <a:gd name="T33" fmla="*/ 3 h 5"/>
                <a:gd name="T34" fmla="*/ 0 w 8"/>
                <a:gd name="T35" fmla="*/ 1 h 5"/>
                <a:gd name="T36" fmla="*/ 1 w 8"/>
                <a:gd name="T37" fmla="*/ 0 h 5"/>
                <a:gd name="T38" fmla="*/ 3 w 8"/>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5">
                  <a:moveTo>
                    <a:pt x="3" y="0"/>
                  </a:moveTo>
                  <a:lnTo>
                    <a:pt x="4" y="1"/>
                  </a:lnTo>
                  <a:lnTo>
                    <a:pt x="4" y="1"/>
                  </a:lnTo>
                  <a:lnTo>
                    <a:pt x="4" y="0"/>
                  </a:lnTo>
                  <a:lnTo>
                    <a:pt x="6" y="1"/>
                  </a:lnTo>
                  <a:lnTo>
                    <a:pt x="8" y="1"/>
                  </a:lnTo>
                  <a:lnTo>
                    <a:pt x="8" y="3"/>
                  </a:lnTo>
                  <a:lnTo>
                    <a:pt x="8" y="4"/>
                  </a:lnTo>
                  <a:lnTo>
                    <a:pt x="6" y="5"/>
                  </a:lnTo>
                  <a:lnTo>
                    <a:pt x="4" y="5"/>
                  </a:lnTo>
                  <a:lnTo>
                    <a:pt x="4" y="4"/>
                  </a:lnTo>
                  <a:lnTo>
                    <a:pt x="4" y="3"/>
                  </a:lnTo>
                  <a:lnTo>
                    <a:pt x="4" y="3"/>
                  </a:lnTo>
                  <a:lnTo>
                    <a:pt x="3" y="4"/>
                  </a:lnTo>
                  <a:lnTo>
                    <a:pt x="3" y="5"/>
                  </a:lnTo>
                  <a:lnTo>
                    <a:pt x="1" y="4"/>
                  </a:lnTo>
                  <a:lnTo>
                    <a:pt x="0" y="3"/>
                  </a:lnTo>
                  <a:lnTo>
                    <a:pt x="0" y="1"/>
                  </a:lnTo>
                  <a:lnTo>
                    <a:pt x="1" y="0"/>
                  </a:lnTo>
                  <a:lnTo>
                    <a:pt x="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66" name="Freeform 22"/>
            <p:cNvSpPr>
              <a:spLocks/>
            </p:cNvSpPr>
            <p:nvPr userDrawn="1"/>
          </p:nvSpPr>
          <p:spPr bwMode="auto">
            <a:xfrm>
              <a:off x="3144" y="3160"/>
              <a:ext cx="7" cy="9"/>
            </a:xfrm>
            <a:custGeom>
              <a:avLst/>
              <a:gdLst>
                <a:gd name="T0" fmla="*/ 0 w 7"/>
                <a:gd name="T1" fmla="*/ 0 h 9"/>
                <a:gd name="T2" fmla="*/ 1 w 7"/>
                <a:gd name="T3" fmla="*/ 0 h 9"/>
                <a:gd name="T4" fmla="*/ 1 w 7"/>
                <a:gd name="T5" fmla="*/ 3 h 9"/>
                <a:gd name="T6" fmla="*/ 3 w 7"/>
                <a:gd name="T7" fmla="*/ 4 h 9"/>
                <a:gd name="T8" fmla="*/ 4 w 7"/>
                <a:gd name="T9" fmla="*/ 4 h 9"/>
                <a:gd name="T10" fmla="*/ 4 w 7"/>
                <a:gd name="T11" fmla="*/ 5 h 9"/>
                <a:gd name="T12" fmla="*/ 3 w 7"/>
                <a:gd name="T13" fmla="*/ 5 h 9"/>
                <a:gd name="T14" fmla="*/ 3 w 7"/>
                <a:gd name="T15" fmla="*/ 5 h 9"/>
                <a:gd name="T16" fmla="*/ 1 w 7"/>
                <a:gd name="T17" fmla="*/ 6 h 9"/>
                <a:gd name="T18" fmla="*/ 1 w 7"/>
                <a:gd name="T19" fmla="*/ 8 h 9"/>
                <a:gd name="T20" fmla="*/ 3 w 7"/>
                <a:gd name="T21" fmla="*/ 8 h 9"/>
                <a:gd name="T22" fmla="*/ 4 w 7"/>
                <a:gd name="T23" fmla="*/ 8 h 9"/>
                <a:gd name="T24" fmla="*/ 7 w 7"/>
                <a:gd name="T25" fmla="*/ 6 h 9"/>
                <a:gd name="T26" fmla="*/ 7 w 7"/>
                <a:gd name="T27" fmla="*/ 8 h 9"/>
                <a:gd name="T28" fmla="*/ 5 w 7"/>
                <a:gd name="T29" fmla="*/ 8 h 9"/>
                <a:gd name="T30" fmla="*/ 4 w 7"/>
                <a:gd name="T31" fmla="*/ 9 h 9"/>
                <a:gd name="T32" fmla="*/ 3 w 7"/>
                <a:gd name="T33" fmla="*/ 9 h 9"/>
                <a:gd name="T34" fmla="*/ 0 w 7"/>
                <a:gd name="T35" fmla="*/ 9 h 9"/>
                <a:gd name="T36" fmla="*/ 0 w 7"/>
                <a:gd name="T37" fmla="*/ 6 h 9"/>
                <a:gd name="T38" fmla="*/ 1 w 7"/>
                <a:gd name="T39" fmla="*/ 4 h 9"/>
                <a:gd name="T40" fmla="*/ 0 w 7"/>
                <a:gd name="T41" fmla="*/ 4 h 9"/>
                <a:gd name="T42" fmla="*/ 0 w 7"/>
                <a:gd name="T43" fmla="*/ 4 h 9"/>
                <a:gd name="T44" fmla="*/ 0 w 7"/>
                <a:gd name="T4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9">
                  <a:moveTo>
                    <a:pt x="0" y="0"/>
                  </a:moveTo>
                  <a:lnTo>
                    <a:pt x="1" y="0"/>
                  </a:lnTo>
                  <a:lnTo>
                    <a:pt x="1" y="3"/>
                  </a:lnTo>
                  <a:lnTo>
                    <a:pt x="3" y="4"/>
                  </a:lnTo>
                  <a:lnTo>
                    <a:pt x="4" y="4"/>
                  </a:lnTo>
                  <a:lnTo>
                    <a:pt x="4" y="5"/>
                  </a:lnTo>
                  <a:lnTo>
                    <a:pt x="3" y="5"/>
                  </a:lnTo>
                  <a:lnTo>
                    <a:pt x="3" y="5"/>
                  </a:lnTo>
                  <a:lnTo>
                    <a:pt x="1" y="6"/>
                  </a:lnTo>
                  <a:lnTo>
                    <a:pt x="1" y="8"/>
                  </a:lnTo>
                  <a:lnTo>
                    <a:pt x="3" y="8"/>
                  </a:lnTo>
                  <a:lnTo>
                    <a:pt x="4" y="8"/>
                  </a:lnTo>
                  <a:lnTo>
                    <a:pt x="7" y="6"/>
                  </a:lnTo>
                  <a:lnTo>
                    <a:pt x="7" y="8"/>
                  </a:lnTo>
                  <a:lnTo>
                    <a:pt x="5" y="8"/>
                  </a:lnTo>
                  <a:lnTo>
                    <a:pt x="4" y="9"/>
                  </a:lnTo>
                  <a:lnTo>
                    <a:pt x="3" y="9"/>
                  </a:lnTo>
                  <a:lnTo>
                    <a:pt x="0" y="9"/>
                  </a:lnTo>
                  <a:lnTo>
                    <a:pt x="0" y="6"/>
                  </a:lnTo>
                  <a:lnTo>
                    <a:pt x="1" y="4"/>
                  </a:lnTo>
                  <a:lnTo>
                    <a:pt x="0" y="4"/>
                  </a:lnTo>
                  <a:lnTo>
                    <a:pt x="0" y="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67" name="Freeform 23"/>
            <p:cNvSpPr>
              <a:spLocks/>
            </p:cNvSpPr>
            <p:nvPr userDrawn="1"/>
          </p:nvSpPr>
          <p:spPr bwMode="auto">
            <a:xfrm>
              <a:off x="3132" y="3159"/>
              <a:ext cx="11" cy="9"/>
            </a:xfrm>
            <a:custGeom>
              <a:avLst/>
              <a:gdLst>
                <a:gd name="T0" fmla="*/ 3 w 11"/>
                <a:gd name="T1" fmla="*/ 0 h 9"/>
                <a:gd name="T2" fmla="*/ 5 w 11"/>
                <a:gd name="T3" fmla="*/ 0 h 9"/>
                <a:gd name="T4" fmla="*/ 9 w 11"/>
                <a:gd name="T5" fmla="*/ 0 h 9"/>
                <a:gd name="T6" fmla="*/ 9 w 11"/>
                <a:gd name="T7" fmla="*/ 2 h 9"/>
                <a:gd name="T8" fmla="*/ 9 w 11"/>
                <a:gd name="T9" fmla="*/ 6 h 9"/>
                <a:gd name="T10" fmla="*/ 11 w 11"/>
                <a:gd name="T11" fmla="*/ 9 h 9"/>
                <a:gd name="T12" fmla="*/ 11 w 11"/>
                <a:gd name="T13" fmla="*/ 9 h 9"/>
                <a:gd name="T14" fmla="*/ 9 w 11"/>
                <a:gd name="T15" fmla="*/ 9 h 9"/>
                <a:gd name="T16" fmla="*/ 8 w 11"/>
                <a:gd name="T17" fmla="*/ 9 h 9"/>
                <a:gd name="T18" fmla="*/ 7 w 11"/>
                <a:gd name="T19" fmla="*/ 7 h 9"/>
                <a:gd name="T20" fmla="*/ 3 w 11"/>
                <a:gd name="T21" fmla="*/ 6 h 9"/>
                <a:gd name="T22" fmla="*/ 2 w 11"/>
                <a:gd name="T23" fmla="*/ 6 h 9"/>
                <a:gd name="T24" fmla="*/ 0 w 11"/>
                <a:gd name="T25" fmla="*/ 5 h 9"/>
                <a:gd name="T26" fmla="*/ 0 w 11"/>
                <a:gd name="T27" fmla="*/ 4 h 9"/>
                <a:gd name="T28" fmla="*/ 0 w 11"/>
                <a:gd name="T29" fmla="*/ 2 h 9"/>
                <a:gd name="T30" fmla="*/ 0 w 11"/>
                <a:gd name="T31" fmla="*/ 1 h 9"/>
                <a:gd name="T32" fmla="*/ 0 w 11"/>
                <a:gd name="T33" fmla="*/ 1 h 9"/>
                <a:gd name="T34" fmla="*/ 0 w 11"/>
                <a:gd name="T35" fmla="*/ 0 h 9"/>
                <a:gd name="T36" fmla="*/ 3 w 11"/>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9">
                  <a:moveTo>
                    <a:pt x="3" y="0"/>
                  </a:moveTo>
                  <a:lnTo>
                    <a:pt x="5" y="0"/>
                  </a:lnTo>
                  <a:lnTo>
                    <a:pt x="9" y="0"/>
                  </a:lnTo>
                  <a:lnTo>
                    <a:pt x="9" y="2"/>
                  </a:lnTo>
                  <a:lnTo>
                    <a:pt x="9" y="6"/>
                  </a:lnTo>
                  <a:lnTo>
                    <a:pt x="11" y="9"/>
                  </a:lnTo>
                  <a:lnTo>
                    <a:pt x="11" y="9"/>
                  </a:lnTo>
                  <a:lnTo>
                    <a:pt x="9" y="9"/>
                  </a:lnTo>
                  <a:lnTo>
                    <a:pt x="8" y="9"/>
                  </a:lnTo>
                  <a:lnTo>
                    <a:pt x="7" y="7"/>
                  </a:lnTo>
                  <a:lnTo>
                    <a:pt x="3" y="6"/>
                  </a:lnTo>
                  <a:lnTo>
                    <a:pt x="2" y="6"/>
                  </a:lnTo>
                  <a:lnTo>
                    <a:pt x="0" y="5"/>
                  </a:lnTo>
                  <a:lnTo>
                    <a:pt x="0" y="4"/>
                  </a:lnTo>
                  <a:lnTo>
                    <a:pt x="0" y="2"/>
                  </a:lnTo>
                  <a:lnTo>
                    <a:pt x="0" y="1"/>
                  </a:lnTo>
                  <a:lnTo>
                    <a:pt x="0" y="1"/>
                  </a:lnTo>
                  <a:lnTo>
                    <a:pt x="0" y="0"/>
                  </a:lnTo>
                  <a:lnTo>
                    <a:pt x="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68" name="Freeform 24"/>
            <p:cNvSpPr>
              <a:spLocks/>
            </p:cNvSpPr>
            <p:nvPr userDrawn="1"/>
          </p:nvSpPr>
          <p:spPr bwMode="auto">
            <a:xfrm>
              <a:off x="3094" y="3151"/>
              <a:ext cx="117" cy="6"/>
            </a:xfrm>
            <a:custGeom>
              <a:avLst/>
              <a:gdLst>
                <a:gd name="T0" fmla="*/ 78 w 117"/>
                <a:gd name="T1" fmla="*/ 0 h 6"/>
                <a:gd name="T2" fmla="*/ 100 w 117"/>
                <a:gd name="T3" fmla="*/ 0 h 6"/>
                <a:gd name="T4" fmla="*/ 104 w 117"/>
                <a:gd name="T5" fmla="*/ 0 h 6"/>
                <a:gd name="T6" fmla="*/ 109 w 117"/>
                <a:gd name="T7" fmla="*/ 1 h 6"/>
                <a:gd name="T8" fmla="*/ 113 w 117"/>
                <a:gd name="T9" fmla="*/ 2 h 6"/>
                <a:gd name="T10" fmla="*/ 115 w 117"/>
                <a:gd name="T11" fmla="*/ 4 h 6"/>
                <a:gd name="T12" fmla="*/ 117 w 117"/>
                <a:gd name="T13" fmla="*/ 5 h 6"/>
                <a:gd name="T14" fmla="*/ 83 w 117"/>
                <a:gd name="T15" fmla="*/ 4 h 6"/>
                <a:gd name="T16" fmla="*/ 83 w 117"/>
                <a:gd name="T17" fmla="*/ 4 h 6"/>
                <a:gd name="T18" fmla="*/ 81 w 117"/>
                <a:gd name="T19" fmla="*/ 6 h 6"/>
                <a:gd name="T20" fmla="*/ 0 w 117"/>
                <a:gd name="T21" fmla="*/ 5 h 6"/>
                <a:gd name="T22" fmla="*/ 0 w 117"/>
                <a:gd name="T23" fmla="*/ 4 h 6"/>
                <a:gd name="T24" fmla="*/ 2 w 117"/>
                <a:gd name="T25" fmla="*/ 4 h 6"/>
                <a:gd name="T26" fmla="*/ 4 w 117"/>
                <a:gd name="T27" fmla="*/ 4 h 6"/>
                <a:gd name="T28" fmla="*/ 7 w 117"/>
                <a:gd name="T29" fmla="*/ 4 h 6"/>
                <a:gd name="T30" fmla="*/ 11 w 117"/>
                <a:gd name="T31" fmla="*/ 4 h 6"/>
                <a:gd name="T32" fmla="*/ 13 w 117"/>
                <a:gd name="T33" fmla="*/ 4 h 6"/>
                <a:gd name="T34" fmla="*/ 15 w 117"/>
                <a:gd name="T35" fmla="*/ 4 h 6"/>
                <a:gd name="T36" fmla="*/ 36 w 117"/>
                <a:gd name="T37" fmla="*/ 2 h 6"/>
                <a:gd name="T38" fmla="*/ 57 w 117"/>
                <a:gd name="T39" fmla="*/ 1 h 6"/>
                <a:gd name="T40" fmla="*/ 78 w 117"/>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 h="6">
                  <a:moveTo>
                    <a:pt x="78" y="0"/>
                  </a:moveTo>
                  <a:lnTo>
                    <a:pt x="100" y="0"/>
                  </a:lnTo>
                  <a:lnTo>
                    <a:pt x="104" y="0"/>
                  </a:lnTo>
                  <a:lnTo>
                    <a:pt x="109" y="1"/>
                  </a:lnTo>
                  <a:lnTo>
                    <a:pt x="113" y="2"/>
                  </a:lnTo>
                  <a:lnTo>
                    <a:pt x="115" y="4"/>
                  </a:lnTo>
                  <a:lnTo>
                    <a:pt x="117" y="5"/>
                  </a:lnTo>
                  <a:lnTo>
                    <a:pt x="83" y="4"/>
                  </a:lnTo>
                  <a:lnTo>
                    <a:pt x="83" y="4"/>
                  </a:lnTo>
                  <a:lnTo>
                    <a:pt x="81" y="6"/>
                  </a:lnTo>
                  <a:lnTo>
                    <a:pt x="0" y="5"/>
                  </a:lnTo>
                  <a:lnTo>
                    <a:pt x="0" y="4"/>
                  </a:lnTo>
                  <a:lnTo>
                    <a:pt x="2" y="4"/>
                  </a:lnTo>
                  <a:lnTo>
                    <a:pt x="4" y="4"/>
                  </a:lnTo>
                  <a:lnTo>
                    <a:pt x="7" y="4"/>
                  </a:lnTo>
                  <a:lnTo>
                    <a:pt x="11" y="4"/>
                  </a:lnTo>
                  <a:lnTo>
                    <a:pt x="13" y="4"/>
                  </a:lnTo>
                  <a:lnTo>
                    <a:pt x="15" y="4"/>
                  </a:lnTo>
                  <a:lnTo>
                    <a:pt x="36" y="2"/>
                  </a:lnTo>
                  <a:lnTo>
                    <a:pt x="57" y="1"/>
                  </a:lnTo>
                  <a:lnTo>
                    <a:pt x="7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69" name="Freeform 25"/>
            <p:cNvSpPr>
              <a:spLocks/>
            </p:cNvSpPr>
            <p:nvPr userDrawn="1"/>
          </p:nvSpPr>
          <p:spPr bwMode="auto">
            <a:xfrm>
              <a:off x="3158" y="3111"/>
              <a:ext cx="4" cy="12"/>
            </a:xfrm>
            <a:custGeom>
              <a:avLst/>
              <a:gdLst>
                <a:gd name="T0" fmla="*/ 4 w 4"/>
                <a:gd name="T1" fmla="*/ 0 h 12"/>
                <a:gd name="T2" fmla="*/ 4 w 4"/>
                <a:gd name="T3" fmla="*/ 10 h 12"/>
                <a:gd name="T4" fmla="*/ 0 w 4"/>
                <a:gd name="T5" fmla="*/ 12 h 12"/>
                <a:gd name="T6" fmla="*/ 0 w 4"/>
                <a:gd name="T7" fmla="*/ 3 h 12"/>
                <a:gd name="T8" fmla="*/ 4 w 4"/>
                <a:gd name="T9" fmla="*/ 0 h 12"/>
              </a:gdLst>
              <a:ahLst/>
              <a:cxnLst>
                <a:cxn ang="0">
                  <a:pos x="T0" y="T1"/>
                </a:cxn>
                <a:cxn ang="0">
                  <a:pos x="T2" y="T3"/>
                </a:cxn>
                <a:cxn ang="0">
                  <a:pos x="T4" y="T5"/>
                </a:cxn>
                <a:cxn ang="0">
                  <a:pos x="T6" y="T7"/>
                </a:cxn>
                <a:cxn ang="0">
                  <a:pos x="T8" y="T9"/>
                </a:cxn>
              </a:cxnLst>
              <a:rect l="0" t="0" r="r" b="b"/>
              <a:pathLst>
                <a:path w="4" h="12">
                  <a:moveTo>
                    <a:pt x="4" y="0"/>
                  </a:moveTo>
                  <a:lnTo>
                    <a:pt x="4" y="10"/>
                  </a:lnTo>
                  <a:lnTo>
                    <a:pt x="0" y="12"/>
                  </a:lnTo>
                  <a:lnTo>
                    <a:pt x="0" y="3"/>
                  </a:lnTo>
                  <a:lnTo>
                    <a:pt x="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70" name="Freeform 26"/>
            <p:cNvSpPr>
              <a:spLocks/>
            </p:cNvSpPr>
            <p:nvPr userDrawn="1"/>
          </p:nvSpPr>
          <p:spPr bwMode="auto">
            <a:xfrm>
              <a:off x="3147" y="3161"/>
              <a:ext cx="2" cy="2"/>
            </a:xfrm>
            <a:custGeom>
              <a:avLst/>
              <a:gdLst>
                <a:gd name="T0" fmla="*/ 2 w 2"/>
                <a:gd name="T1" fmla="*/ 0 h 2"/>
                <a:gd name="T2" fmla="*/ 2 w 2"/>
                <a:gd name="T3" fmla="*/ 2 h 2"/>
                <a:gd name="T4" fmla="*/ 0 w 2"/>
                <a:gd name="T5" fmla="*/ 2 h 2"/>
                <a:gd name="T6" fmla="*/ 1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2" y="2"/>
                  </a:lnTo>
                  <a:lnTo>
                    <a:pt x="0" y="2"/>
                  </a:lnTo>
                  <a:lnTo>
                    <a:pt x="1" y="0"/>
                  </a:lnTo>
                  <a:lnTo>
                    <a:pt x="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74" name="Freeform 27"/>
            <p:cNvSpPr>
              <a:spLocks noEditPoints="1"/>
            </p:cNvSpPr>
            <p:nvPr userDrawn="1"/>
          </p:nvSpPr>
          <p:spPr bwMode="auto">
            <a:xfrm>
              <a:off x="3094" y="3101"/>
              <a:ext cx="182" cy="109"/>
            </a:xfrm>
            <a:custGeom>
              <a:avLst/>
              <a:gdLst>
                <a:gd name="T0" fmla="*/ 108 w 182"/>
                <a:gd name="T1" fmla="*/ 92 h 109"/>
                <a:gd name="T2" fmla="*/ 59 w 182"/>
                <a:gd name="T3" fmla="*/ 63 h 109"/>
                <a:gd name="T4" fmla="*/ 92 w 182"/>
                <a:gd name="T5" fmla="*/ 71 h 109"/>
                <a:gd name="T6" fmla="*/ 101 w 182"/>
                <a:gd name="T7" fmla="*/ 81 h 109"/>
                <a:gd name="T8" fmla="*/ 135 w 182"/>
                <a:gd name="T9" fmla="*/ 89 h 109"/>
                <a:gd name="T10" fmla="*/ 87 w 182"/>
                <a:gd name="T11" fmla="*/ 60 h 109"/>
                <a:gd name="T12" fmla="*/ 28 w 182"/>
                <a:gd name="T13" fmla="*/ 43 h 109"/>
                <a:gd name="T14" fmla="*/ 33 w 182"/>
                <a:gd name="T15" fmla="*/ 39 h 109"/>
                <a:gd name="T16" fmla="*/ 43 w 182"/>
                <a:gd name="T17" fmla="*/ 38 h 109"/>
                <a:gd name="T18" fmla="*/ 132 w 182"/>
                <a:gd name="T19" fmla="*/ 30 h 109"/>
                <a:gd name="T20" fmla="*/ 76 w 182"/>
                <a:gd name="T21" fmla="*/ 31 h 109"/>
                <a:gd name="T22" fmla="*/ 60 w 182"/>
                <a:gd name="T23" fmla="*/ 27 h 109"/>
                <a:gd name="T24" fmla="*/ 129 w 182"/>
                <a:gd name="T25" fmla="*/ 25 h 109"/>
                <a:gd name="T26" fmla="*/ 126 w 182"/>
                <a:gd name="T27" fmla="*/ 33 h 109"/>
                <a:gd name="T28" fmla="*/ 50 w 182"/>
                <a:gd name="T29" fmla="*/ 25 h 109"/>
                <a:gd name="T30" fmla="*/ 131 w 182"/>
                <a:gd name="T31" fmla="*/ 25 h 109"/>
                <a:gd name="T32" fmla="*/ 66 w 182"/>
                <a:gd name="T33" fmla="*/ 27 h 109"/>
                <a:gd name="T34" fmla="*/ 98 w 182"/>
                <a:gd name="T35" fmla="*/ 25 h 109"/>
                <a:gd name="T36" fmla="*/ 118 w 182"/>
                <a:gd name="T37" fmla="*/ 30 h 109"/>
                <a:gd name="T38" fmla="*/ 122 w 182"/>
                <a:gd name="T39" fmla="*/ 35 h 109"/>
                <a:gd name="T40" fmla="*/ 130 w 182"/>
                <a:gd name="T41" fmla="*/ 33 h 109"/>
                <a:gd name="T42" fmla="*/ 122 w 182"/>
                <a:gd name="T43" fmla="*/ 27 h 109"/>
                <a:gd name="T44" fmla="*/ 131 w 182"/>
                <a:gd name="T45" fmla="*/ 14 h 109"/>
                <a:gd name="T46" fmla="*/ 131 w 182"/>
                <a:gd name="T47" fmla="*/ 14 h 109"/>
                <a:gd name="T48" fmla="*/ 126 w 182"/>
                <a:gd name="T49" fmla="*/ 17 h 109"/>
                <a:gd name="T50" fmla="*/ 91 w 182"/>
                <a:gd name="T51" fmla="*/ 1 h 109"/>
                <a:gd name="T52" fmla="*/ 57 w 182"/>
                <a:gd name="T53" fmla="*/ 20 h 109"/>
                <a:gd name="T54" fmla="*/ 59 w 182"/>
                <a:gd name="T55" fmla="*/ 18 h 109"/>
                <a:gd name="T56" fmla="*/ 119 w 182"/>
                <a:gd name="T57" fmla="*/ 17 h 109"/>
                <a:gd name="T58" fmla="*/ 127 w 182"/>
                <a:gd name="T59" fmla="*/ 18 h 109"/>
                <a:gd name="T60" fmla="*/ 119 w 182"/>
                <a:gd name="T61" fmla="*/ 9 h 109"/>
                <a:gd name="T62" fmla="*/ 75 w 182"/>
                <a:gd name="T63" fmla="*/ 7 h 109"/>
                <a:gd name="T64" fmla="*/ 106 w 182"/>
                <a:gd name="T65" fmla="*/ 5 h 109"/>
                <a:gd name="T66" fmla="*/ 114 w 182"/>
                <a:gd name="T67" fmla="*/ 7 h 109"/>
                <a:gd name="T68" fmla="*/ 131 w 182"/>
                <a:gd name="T69" fmla="*/ 10 h 109"/>
                <a:gd name="T70" fmla="*/ 146 w 182"/>
                <a:gd name="T71" fmla="*/ 67 h 109"/>
                <a:gd name="T72" fmla="*/ 157 w 182"/>
                <a:gd name="T73" fmla="*/ 92 h 109"/>
                <a:gd name="T74" fmla="*/ 182 w 182"/>
                <a:gd name="T75" fmla="*/ 99 h 109"/>
                <a:gd name="T76" fmla="*/ 131 w 182"/>
                <a:gd name="T77" fmla="*/ 101 h 109"/>
                <a:gd name="T78" fmla="*/ 117 w 182"/>
                <a:gd name="T79" fmla="*/ 102 h 109"/>
                <a:gd name="T80" fmla="*/ 96 w 182"/>
                <a:gd name="T81" fmla="*/ 94 h 109"/>
                <a:gd name="T82" fmla="*/ 11 w 182"/>
                <a:gd name="T83" fmla="*/ 58 h 109"/>
                <a:gd name="T84" fmla="*/ 59 w 182"/>
                <a:gd name="T85" fmla="*/ 69 h 109"/>
                <a:gd name="T86" fmla="*/ 59 w 182"/>
                <a:gd name="T87" fmla="*/ 56 h 109"/>
                <a:gd name="T88" fmla="*/ 70 w 182"/>
                <a:gd name="T89" fmla="*/ 62 h 109"/>
                <a:gd name="T90" fmla="*/ 72 w 182"/>
                <a:gd name="T91" fmla="*/ 62 h 109"/>
                <a:gd name="T92" fmla="*/ 76 w 182"/>
                <a:gd name="T93" fmla="*/ 68 h 109"/>
                <a:gd name="T94" fmla="*/ 71 w 182"/>
                <a:gd name="T95" fmla="*/ 75 h 109"/>
                <a:gd name="T96" fmla="*/ 67 w 182"/>
                <a:gd name="T97" fmla="*/ 68 h 109"/>
                <a:gd name="T98" fmla="*/ 70 w 182"/>
                <a:gd name="T99" fmla="*/ 73 h 109"/>
                <a:gd name="T100" fmla="*/ 66 w 182"/>
                <a:gd name="T101" fmla="*/ 76 h 109"/>
                <a:gd name="T102" fmla="*/ 83 w 182"/>
                <a:gd name="T103" fmla="*/ 81 h 109"/>
                <a:gd name="T104" fmla="*/ 93 w 182"/>
                <a:gd name="T105" fmla="*/ 80 h 109"/>
                <a:gd name="T106" fmla="*/ 102 w 182"/>
                <a:gd name="T107" fmla="*/ 89 h 109"/>
                <a:gd name="T108" fmla="*/ 98 w 182"/>
                <a:gd name="T109" fmla="*/ 82 h 109"/>
                <a:gd name="T110" fmla="*/ 87 w 182"/>
                <a:gd name="T111" fmla="*/ 64 h 109"/>
                <a:gd name="T112" fmla="*/ 142 w 182"/>
                <a:gd name="T113" fmla="*/ 48 h 109"/>
                <a:gd name="T114" fmla="*/ 138 w 182"/>
                <a:gd name="T115" fmla="*/ 50 h 109"/>
                <a:gd name="T116" fmla="*/ 114 w 182"/>
                <a:gd name="T117" fmla="*/ 42 h 109"/>
                <a:gd name="T118" fmla="*/ 47 w 182"/>
                <a:gd name="T119" fmla="*/ 43 h 109"/>
                <a:gd name="T120" fmla="*/ 38 w 182"/>
                <a:gd name="T121" fmla="*/ 3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 h="109">
                  <a:moveTo>
                    <a:pt x="143" y="94"/>
                  </a:moveTo>
                  <a:lnTo>
                    <a:pt x="118" y="96"/>
                  </a:lnTo>
                  <a:lnTo>
                    <a:pt x="123" y="98"/>
                  </a:lnTo>
                  <a:lnTo>
                    <a:pt x="149" y="97"/>
                  </a:lnTo>
                  <a:lnTo>
                    <a:pt x="143" y="94"/>
                  </a:lnTo>
                  <a:close/>
                  <a:moveTo>
                    <a:pt x="130" y="92"/>
                  </a:moveTo>
                  <a:lnTo>
                    <a:pt x="108" y="92"/>
                  </a:lnTo>
                  <a:lnTo>
                    <a:pt x="110" y="93"/>
                  </a:lnTo>
                  <a:lnTo>
                    <a:pt x="132" y="92"/>
                  </a:lnTo>
                  <a:lnTo>
                    <a:pt x="130" y="92"/>
                  </a:lnTo>
                  <a:close/>
                  <a:moveTo>
                    <a:pt x="58" y="63"/>
                  </a:moveTo>
                  <a:lnTo>
                    <a:pt x="58" y="67"/>
                  </a:lnTo>
                  <a:lnTo>
                    <a:pt x="59" y="67"/>
                  </a:lnTo>
                  <a:lnTo>
                    <a:pt x="59" y="63"/>
                  </a:lnTo>
                  <a:lnTo>
                    <a:pt x="58" y="63"/>
                  </a:lnTo>
                  <a:close/>
                  <a:moveTo>
                    <a:pt x="87" y="60"/>
                  </a:moveTo>
                  <a:lnTo>
                    <a:pt x="87" y="62"/>
                  </a:lnTo>
                  <a:lnTo>
                    <a:pt x="87" y="63"/>
                  </a:lnTo>
                  <a:lnTo>
                    <a:pt x="88" y="65"/>
                  </a:lnTo>
                  <a:lnTo>
                    <a:pt x="89" y="68"/>
                  </a:lnTo>
                  <a:lnTo>
                    <a:pt x="92" y="71"/>
                  </a:lnTo>
                  <a:lnTo>
                    <a:pt x="92" y="72"/>
                  </a:lnTo>
                  <a:lnTo>
                    <a:pt x="93" y="73"/>
                  </a:lnTo>
                  <a:lnTo>
                    <a:pt x="95" y="75"/>
                  </a:lnTo>
                  <a:lnTo>
                    <a:pt x="96" y="76"/>
                  </a:lnTo>
                  <a:lnTo>
                    <a:pt x="98" y="77"/>
                  </a:lnTo>
                  <a:lnTo>
                    <a:pt x="100" y="80"/>
                  </a:lnTo>
                  <a:lnTo>
                    <a:pt x="101" y="81"/>
                  </a:lnTo>
                  <a:lnTo>
                    <a:pt x="102" y="82"/>
                  </a:lnTo>
                  <a:lnTo>
                    <a:pt x="105" y="84"/>
                  </a:lnTo>
                  <a:lnTo>
                    <a:pt x="108" y="85"/>
                  </a:lnTo>
                  <a:lnTo>
                    <a:pt x="110" y="86"/>
                  </a:lnTo>
                  <a:lnTo>
                    <a:pt x="115" y="88"/>
                  </a:lnTo>
                  <a:lnTo>
                    <a:pt x="125" y="89"/>
                  </a:lnTo>
                  <a:lnTo>
                    <a:pt x="135" y="89"/>
                  </a:lnTo>
                  <a:lnTo>
                    <a:pt x="146" y="86"/>
                  </a:lnTo>
                  <a:lnTo>
                    <a:pt x="146" y="80"/>
                  </a:lnTo>
                  <a:lnTo>
                    <a:pt x="144" y="72"/>
                  </a:lnTo>
                  <a:lnTo>
                    <a:pt x="144" y="65"/>
                  </a:lnTo>
                  <a:lnTo>
                    <a:pt x="143" y="63"/>
                  </a:lnTo>
                  <a:lnTo>
                    <a:pt x="115" y="60"/>
                  </a:lnTo>
                  <a:lnTo>
                    <a:pt x="87" y="60"/>
                  </a:lnTo>
                  <a:close/>
                  <a:moveTo>
                    <a:pt x="37" y="42"/>
                  </a:moveTo>
                  <a:lnTo>
                    <a:pt x="36" y="43"/>
                  </a:lnTo>
                  <a:lnTo>
                    <a:pt x="36" y="46"/>
                  </a:lnTo>
                  <a:lnTo>
                    <a:pt x="37" y="44"/>
                  </a:lnTo>
                  <a:lnTo>
                    <a:pt x="37" y="42"/>
                  </a:lnTo>
                  <a:close/>
                  <a:moveTo>
                    <a:pt x="33" y="39"/>
                  </a:moveTo>
                  <a:lnTo>
                    <a:pt x="28" y="43"/>
                  </a:lnTo>
                  <a:lnTo>
                    <a:pt x="21" y="46"/>
                  </a:lnTo>
                  <a:lnTo>
                    <a:pt x="13" y="48"/>
                  </a:lnTo>
                  <a:lnTo>
                    <a:pt x="13" y="50"/>
                  </a:lnTo>
                  <a:lnTo>
                    <a:pt x="20" y="48"/>
                  </a:lnTo>
                  <a:lnTo>
                    <a:pt x="26" y="46"/>
                  </a:lnTo>
                  <a:lnTo>
                    <a:pt x="33" y="43"/>
                  </a:lnTo>
                  <a:lnTo>
                    <a:pt x="33" y="39"/>
                  </a:lnTo>
                  <a:close/>
                  <a:moveTo>
                    <a:pt x="43" y="38"/>
                  </a:moveTo>
                  <a:lnTo>
                    <a:pt x="42" y="39"/>
                  </a:lnTo>
                  <a:lnTo>
                    <a:pt x="42" y="43"/>
                  </a:lnTo>
                  <a:lnTo>
                    <a:pt x="43" y="42"/>
                  </a:lnTo>
                  <a:lnTo>
                    <a:pt x="43" y="41"/>
                  </a:lnTo>
                  <a:lnTo>
                    <a:pt x="43" y="39"/>
                  </a:lnTo>
                  <a:lnTo>
                    <a:pt x="43" y="38"/>
                  </a:lnTo>
                  <a:close/>
                  <a:moveTo>
                    <a:pt x="38" y="35"/>
                  </a:moveTo>
                  <a:lnTo>
                    <a:pt x="36" y="38"/>
                  </a:lnTo>
                  <a:lnTo>
                    <a:pt x="36" y="42"/>
                  </a:lnTo>
                  <a:lnTo>
                    <a:pt x="38" y="41"/>
                  </a:lnTo>
                  <a:lnTo>
                    <a:pt x="38" y="35"/>
                  </a:lnTo>
                  <a:close/>
                  <a:moveTo>
                    <a:pt x="136" y="30"/>
                  </a:moveTo>
                  <a:lnTo>
                    <a:pt x="132" y="30"/>
                  </a:lnTo>
                  <a:lnTo>
                    <a:pt x="132" y="30"/>
                  </a:lnTo>
                  <a:lnTo>
                    <a:pt x="132" y="31"/>
                  </a:lnTo>
                  <a:lnTo>
                    <a:pt x="136" y="30"/>
                  </a:lnTo>
                  <a:lnTo>
                    <a:pt x="136" y="30"/>
                  </a:lnTo>
                  <a:close/>
                  <a:moveTo>
                    <a:pt x="80" y="29"/>
                  </a:moveTo>
                  <a:lnTo>
                    <a:pt x="76" y="30"/>
                  </a:lnTo>
                  <a:lnTo>
                    <a:pt x="76" y="31"/>
                  </a:lnTo>
                  <a:lnTo>
                    <a:pt x="79" y="31"/>
                  </a:lnTo>
                  <a:lnTo>
                    <a:pt x="80" y="29"/>
                  </a:lnTo>
                  <a:close/>
                  <a:moveTo>
                    <a:pt x="60" y="27"/>
                  </a:moveTo>
                  <a:lnTo>
                    <a:pt x="58" y="29"/>
                  </a:lnTo>
                  <a:lnTo>
                    <a:pt x="58" y="37"/>
                  </a:lnTo>
                  <a:lnTo>
                    <a:pt x="60" y="35"/>
                  </a:lnTo>
                  <a:lnTo>
                    <a:pt x="60" y="27"/>
                  </a:lnTo>
                  <a:close/>
                  <a:moveTo>
                    <a:pt x="136" y="26"/>
                  </a:moveTo>
                  <a:lnTo>
                    <a:pt x="132" y="26"/>
                  </a:lnTo>
                  <a:lnTo>
                    <a:pt x="132" y="27"/>
                  </a:lnTo>
                  <a:lnTo>
                    <a:pt x="132" y="27"/>
                  </a:lnTo>
                  <a:lnTo>
                    <a:pt x="136" y="27"/>
                  </a:lnTo>
                  <a:lnTo>
                    <a:pt x="136" y="26"/>
                  </a:lnTo>
                  <a:close/>
                  <a:moveTo>
                    <a:pt x="129" y="25"/>
                  </a:moveTo>
                  <a:lnTo>
                    <a:pt x="126" y="25"/>
                  </a:lnTo>
                  <a:lnTo>
                    <a:pt x="127" y="26"/>
                  </a:lnTo>
                  <a:lnTo>
                    <a:pt x="127" y="27"/>
                  </a:lnTo>
                  <a:lnTo>
                    <a:pt x="127" y="30"/>
                  </a:lnTo>
                  <a:lnTo>
                    <a:pt x="126" y="31"/>
                  </a:lnTo>
                  <a:lnTo>
                    <a:pt x="125" y="31"/>
                  </a:lnTo>
                  <a:lnTo>
                    <a:pt x="126" y="33"/>
                  </a:lnTo>
                  <a:lnTo>
                    <a:pt x="129" y="33"/>
                  </a:lnTo>
                  <a:lnTo>
                    <a:pt x="130" y="31"/>
                  </a:lnTo>
                  <a:lnTo>
                    <a:pt x="130" y="29"/>
                  </a:lnTo>
                  <a:lnTo>
                    <a:pt x="130" y="27"/>
                  </a:lnTo>
                  <a:lnTo>
                    <a:pt x="130" y="26"/>
                  </a:lnTo>
                  <a:lnTo>
                    <a:pt x="129" y="25"/>
                  </a:lnTo>
                  <a:close/>
                  <a:moveTo>
                    <a:pt x="50" y="25"/>
                  </a:moveTo>
                  <a:lnTo>
                    <a:pt x="41" y="34"/>
                  </a:lnTo>
                  <a:lnTo>
                    <a:pt x="41" y="38"/>
                  </a:lnTo>
                  <a:lnTo>
                    <a:pt x="50" y="31"/>
                  </a:lnTo>
                  <a:lnTo>
                    <a:pt x="50" y="25"/>
                  </a:lnTo>
                  <a:close/>
                  <a:moveTo>
                    <a:pt x="130" y="24"/>
                  </a:moveTo>
                  <a:lnTo>
                    <a:pt x="131" y="24"/>
                  </a:lnTo>
                  <a:lnTo>
                    <a:pt x="131" y="25"/>
                  </a:lnTo>
                  <a:lnTo>
                    <a:pt x="136" y="25"/>
                  </a:lnTo>
                  <a:lnTo>
                    <a:pt x="135" y="24"/>
                  </a:lnTo>
                  <a:lnTo>
                    <a:pt x="130" y="24"/>
                  </a:lnTo>
                  <a:close/>
                  <a:moveTo>
                    <a:pt x="105" y="21"/>
                  </a:moveTo>
                  <a:lnTo>
                    <a:pt x="85" y="22"/>
                  </a:lnTo>
                  <a:lnTo>
                    <a:pt x="64" y="27"/>
                  </a:lnTo>
                  <a:lnTo>
                    <a:pt x="66" y="27"/>
                  </a:lnTo>
                  <a:lnTo>
                    <a:pt x="80" y="24"/>
                  </a:lnTo>
                  <a:lnTo>
                    <a:pt x="92" y="22"/>
                  </a:lnTo>
                  <a:lnTo>
                    <a:pt x="105" y="22"/>
                  </a:lnTo>
                  <a:lnTo>
                    <a:pt x="121" y="22"/>
                  </a:lnTo>
                  <a:lnTo>
                    <a:pt x="121" y="24"/>
                  </a:lnTo>
                  <a:lnTo>
                    <a:pt x="119" y="25"/>
                  </a:lnTo>
                  <a:lnTo>
                    <a:pt x="98" y="25"/>
                  </a:lnTo>
                  <a:lnTo>
                    <a:pt x="100" y="26"/>
                  </a:lnTo>
                  <a:lnTo>
                    <a:pt x="118" y="26"/>
                  </a:lnTo>
                  <a:lnTo>
                    <a:pt x="118" y="27"/>
                  </a:lnTo>
                  <a:lnTo>
                    <a:pt x="102" y="27"/>
                  </a:lnTo>
                  <a:lnTo>
                    <a:pt x="104" y="29"/>
                  </a:lnTo>
                  <a:lnTo>
                    <a:pt x="118" y="29"/>
                  </a:lnTo>
                  <a:lnTo>
                    <a:pt x="118" y="30"/>
                  </a:lnTo>
                  <a:lnTo>
                    <a:pt x="118" y="31"/>
                  </a:lnTo>
                  <a:lnTo>
                    <a:pt x="106" y="31"/>
                  </a:lnTo>
                  <a:lnTo>
                    <a:pt x="108" y="31"/>
                  </a:lnTo>
                  <a:lnTo>
                    <a:pt x="118" y="33"/>
                  </a:lnTo>
                  <a:lnTo>
                    <a:pt x="118" y="33"/>
                  </a:lnTo>
                  <a:lnTo>
                    <a:pt x="119" y="34"/>
                  </a:lnTo>
                  <a:lnTo>
                    <a:pt x="122" y="35"/>
                  </a:lnTo>
                  <a:lnTo>
                    <a:pt x="125" y="37"/>
                  </a:lnTo>
                  <a:lnTo>
                    <a:pt x="129" y="35"/>
                  </a:lnTo>
                  <a:lnTo>
                    <a:pt x="131" y="34"/>
                  </a:lnTo>
                  <a:lnTo>
                    <a:pt x="138" y="33"/>
                  </a:lnTo>
                  <a:lnTo>
                    <a:pt x="138" y="33"/>
                  </a:lnTo>
                  <a:lnTo>
                    <a:pt x="131" y="33"/>
                  </a:lnTo>
                  <a:lnTo>
                    <a:pt x="130" y="33"/>
                  </a:lnTo>
                  <a:lnTo>
                    <a:pt x="130" y="34"/>
                  </a:lnTo>
                  <a:lnTo>
                    <a:pt x="127" y="34"/>
                  </a:lnTo>
                  <a:lnTo>
                    <a:pt x="125" y="34"/>
                  </a:lnTo>
                  <a:lnTo>
                    <a:pt x="123" y="33"/>
                  </a:lnTo>
                  <a:lnTo>
                    <a:pt x="122" y="31"/>
                  </a:lnTo>
                  <a:lnTo>
                    <a:pt x="122" y="29"/>
                  </a:lnTo>
                  <a:lnTo>
                    <a:pt x="122" y="27"/>
                  </a:lnTo>
                  <a:lnTo>
                    <a:pt x="122" y="25"/>
                  </a:lnTo>
                  <a:lnTo>
                    <a:pt x="123" y="24"/>
                  </a:lnTo>
                  <a:lnTo>
                    <a:pt x="125" y="24"/>
                  </a:lnTo>
                  <a:lnTo>
                    <a:pt x="127" y="22"/>
                  </a:lnTo>
                  <a:lnTo>
                    <a:pt x="105" y="21"/>
                  </a:lnTo>
                  <a:close/>
                  <a:moveTo>
                    <a:pt x="131" y="14"/>
                  </a:moveTo>
                  <a:lnTo>
                    <a:pt x="131" y="14"/>
                  </a:lnTo>
                  <a:lnTo>
                    <a:pt x="130" y="16"/>
                  </a:lnTo>
                  <a:lnTo>
                    <a:pt x="130" y="17"/>
                  </a:lnTo>
                  <a:lnTo>
                    <a:pt x="130" y="20"/>
                  </a:lnTo>
                  <a:lnTo>
                    <a:pt x="136" y="20"/>
                  </a:lnTo>
                  <a:lnTo>
                    <a:pt x="135" y="17"/>
                  </a:lnTo>
                  <a:lnTo>
                    <a:pt x="134" y="16"/>
                  </a:lnTo>
                  <a:lnTo>
                    <a:pt x="131" y="14"/>
                  </a:lnTo>
                  <a:close/>
                  <a:moveTo>
                    <a:pt x="125" y="7"/>
                  </a:moveTo>
                  <a:lnTo>
                    <a:pt x="122" y="8"/>
                  </a:lnTo>
                  <a:lnTo>
                    <a:pt x="121" y="10"/>
                  </a:lnTo>
                  <a:lnTo>
                    <a:pt x="121" y="13"/>
                  </a:lnTo>
                  <a:lnTo>
                    <a:pt x="121" y="14"/>
                  </a:lnTo>
                  <a:lnTo>
                    <a:pt x="123" y="17"/>
                  </a:lnTo>
                  <a:lnTo>
                    <a:pt x="126" y="17"/>
                  </a:lnTo>
                  <a:lnTo>
                    <a:pt x="129" y="16"/>
                  </a:lnTo>
                  <a:lnTo>
                    <a:pt x="129" y="13"/>
                  </a:lnTo>
                  <a:lnTo>
                    <a:pt x="130" y="12"/>
                  </a:lnTo>
                  <a:lnTo>
                    <a:pt x="129" y="9"/>
                  </a:lnTo>
                  <a:lnTo>
                    <a:pt x="126" y="7"/>
                  </a:lnTo>
                  <a:lnTo>
                    <a:pt x="125" y="7"/>
                  </a:lnTo>
                  <a:close/>
                  <a:moveTo>
                    <a:pt x="91" y="1"/>
                  </a:moveTo>
                  <a:lnTo>
                    <a:pt x="79" y="3"/>
                  </a:lnTo>
                  <a:lnTo>
                    <a:pt x="68" y="8"/>
                  </a:lnTo>
                  <a:lnTo>
                    <a:pt x="64" y="12"/>
                  </a:lnTo>
                  <a:lnTo>
                    <a:pt x="60" y="16"/>
                  </a:lnTo>
                  <a:lnTo>
                    <a:pt x="58" y="18"/>
                  </a:lnTo>
                  <a:lnTo>
                    <a:pt x="54" y="21"/>
                  </a:lnTo>
                  <a:lnTo>
                    <a:pt x="57" y="20"/>
                  </a:lnTo>
                  <a:lnTo>
                    <a:pt x="58" y="20"/>
                  </a:lnTo>
                  <a:lnTo>
                    <a:pt x="58" y="25"/>
                  </a:lnTo>
                  <a:lnTo>
                    <a:pt x="57" y="26"/>
                  </a:lnTo>
                  <a:lnTo>
                    <a:pt x="55" y="27"/>
                  </a:lnTo>
                  <a:lnTo>
                    <a:pt x="54" y="29"/>
                  </a:lnTo>
                  <a:lnTo>
                    <a:pt x="59" y="26"/>
                  </a:lnTo>
                  <a:lnTo>
                    <a:pt x="59" y="18"/>
                  </a:lnTo>
                  <a:lnTo>
                    <a:pt x="60" y="17"/>
                  </a:lnTo>
                  <a:lnTo>
                    <a:pt x="60" y="25"/>
                  </a:lnTo>
                  <a:lnTo>
                    <a:pt x="78" y="18"/>
                  </a:lnTo>
                  <a:lnTo>
                    <a:pt x="96" y="14"/>
                  </a:lnTo>
                  <a:lnTo>
                    <a:pt x="115" y="14"/>
                  </a:lnTo>
                  <a:lnTo>
                    <a:pt x="118" y="16"/>
                  </a:lnTo>
                  <a:lnTo>
                    <a:pt x="119" y="17"/>
                  </a:lnTo>
                  <a:lnTo>
                    <a:pt x="121" y="20"/>
                  </a:lnTo>
                  <a:lnTo>
                    <a:pt x="123" y="20"/>
                  </a:lnTo>
                  <a:lnTo>
                    <a:pt x="125" y="20"/>
                  </a:lnTo>
                  <a:lnTo>
                    <a:pt x="127" y="20"/>
                  </a:lnTo>
                  <a:lnTo>
                    <a:pt x="129" y="18"/>
                  </a:lnTo>
                  <a:lnTo>
                    <a:pt x="129" y="17"/>
                  </a:lnTo>
                  <a:lnTo>
                    <a:pt x="127" y="18"/>
                  </a:lnTo>
                  <a:lnTo>
                    <a:pt x="125" y="18"/>
                  </a:lnTo>
                  <a:lnTo>
                    <a:pt x="123" y="18"/>
                  </a:lnTo>
                  <a:lnTo>
                    <a:pt x="121" y="17"/>
                  </a:lnTo>
                  <a:lnTo>
                    <a:pt x="119" y="14"/>
                  </a:lnTo>
                  <a:lnTo>
                    <a:pt x="118" y="13"/>
                  </a:lnTo>
                  <a:lnTo>
                    <a:pt x="118" y="10"/>
                  </a:lnTo>
                  <a:lnTo>
                    <a:pt x="119" y="9"/>
                  </a:lnTo>
                  <a:lnTo>
                    <a:pt x="121" y="7"/>
                  </a:lnTo>
                  <a:lnTo>
                    <a:pt x="105" y="9"/>
                  </a:lnTo>
                  <a:lnTo>
                    <a:pt x="89" y="12"/>
                  </a:lnTo>
                  <a:lnTo>
                    <a:pt x="74" y="16"/>
                  </a:lnTo>
                  <a:lnTo>
                    <a:pt x="75" y="14"/>
                  </a:lnTo>
                  <a:lnTo>
                    <a:pt x="76" y="13"/>
                  </a:lnTo>
                  <a:lnTo>
                    <a:pt x="75" y="7"/>
                  </a:lnTo>
                  <a:lnTo>
                    <a:pt x="87" y="4"/>
                  </a:lnTo>
                  <a:lnTo>
                    <a:pt x="96" y="4"/>
                  </a:lnTo>
                  <a:lnTo>
                    <a:pt x="100" y="8"/>
                  </a:lnTo>
                  <a:lnTo>
                    <a:pt x="104" y="8"/>
                  </a:lnTo>
                  <a:lnTo>
                    <a:pt x="104" y="5"/>
                  </a:lnTo>
                  <a:lnTo>
                    <a:pt x="105" y="5"/>
                  </a:lnTo>
                  <a:lnTo>
                    <a:pt x="106" y="5"/>
                  </a:lnTo>
                  <a:lnTo>
                    <a:pt x="108" y="7"/>
                  </a:lnTo>
                  <a:lnTo>
                    <a:pt x="110" y="7"/>
                  </a:lnTo>
                  <a:lnTo>
                    <a:pt x="102" y="3"/>
                  </a:lnTo>
                  <a:lnTo>
                    <a:pt x="91" y="1"/>
                  </a:lnTo>
                  <a:close/>
                  <a:moveTo>
                    <a:pt x="89" y="0"/>
                  </a:moveTo>
                  <a:lnTo>
                    <a:pt x="101" y="1"/>
                  </a:lnTo>
                  <a:lnTo>
                    <a:pt x="114" y="7"/>
                  </a:lnTo>
                  <a:lnTo>
                    <a:pt x="117" y="5"/>
                  </a:lnTo>
                  <a:lnTo>
                    <a:pt x="121" y="5"/>
                  </a:lnTo>
                  <a:lnTo>
                    <a:pt x="123" y="5"/>
                  </a:lnTo>
                  <a:lnTo>
                    <a:pt x="126" y="5"/>
                  </a:lnTo>
                  <a:lnTo>
                    <a:pt x="129" y="7"/>
                  </a:lnTo>
                  <a:lnTo>
                    <a:pt x="130" y="8"/>
                  </a:lnTo>
                  <a:lnTo>
                    <a:pt x="131" y="10"/>
                  </a:lnTo>
                  <a:lnTo>
                    <a:pt x="131" y="12"/>
                  </a:lnTo>
                  <a:lnTo>
                    <a:pt x="135" y="14"/>
                  </a:lnTo>
                  <a:lnTo>
                    <a:pt x="136" y="17"/>
                  </a:lnTo>
                  <a:lnTo>
                    <a:pt x="138" y="20"/>
                  </a:lnTo>
                  <a:lnTo>
                    <a:pt x="139" y="21"/>
                  </a:lnTo>
                  <a:lnTo>
                    <a:pt x="146" y="63"/>
                  </a:lnTo>
                  <a:lnTo>
                    <a:pt x="146" y="67"/>
                  </a:lnTo>
                  <a:lnTo>
                    <a:pt x="147" y="73"/>
                  </a:lnTo>
                  <a:lnTo>
                    <a:pt x="147" y="82"/>
                  </a:lnTo>
                  <a:lnTo>
                    <a:pt x="147" y="89"/>
                  </a:lnTo>
                  <a:lnTo>
                    <a:pt x="152" y="90"/>
                  </a:lnTo>
                  <a:lnTo>
                    <a:pt x="146" y="90"/>
                  </a:lnTo>
                  <a:lnTo>
                    <a:pt x="151" y="92"/>
                  </a:lnTo>
                  <a:lnTo>
                    <a:pt x="157" y="92"/>
                  </a:lnTo>
                  <a:lnTo>
                    <a:pt x="165" y="93"/>
                  </a:lnTo>
                  <a:lnTo>
                    <a:pt x="157" y="93"/>
                  </a:lnTo>
                  <a:lnTo>
                    <a:pt x="165" y="96"/>
                  </a:lnTo>
                  <a:lnTo>
                    <a:pt x="172" y="96"/>
                  </a:lnTo>
                  <a:lnTo>
                    <a:pt x="181" y="97"/>
                  </a:lnTo>
                  <a:lnTo>
                    <a:pt x="174" y="98"/>
                  </a:lnTo>
                  <a:lnTo>
                    <a:pt x="182" y="99"/>
                  </a:lnTo>
                  <a:lnTo>
                    <a:pt x="174" y="99"/>
                  </a:lnTo>
                  <a:lnTo>
                    <a:pt x="140" y="90"/>
                  </a:lnTo>
                  <a:lnTo>
                    <a:pt x="138" y="90"/>
                  </a:lnTo>
                  <a:lnTo>
                    <a:pt x="178" y="103"/>
                  </a:lnTo>
                  <a:lnTo>
                    <a:pt x="174" y="103"/>
                  </a:lnTo>
                  <a:lnTo>
                    <a:pt x="159" y="99"/>
                  </a:lnTo>
                  <a:lnTo>
                    <a:pt x="131" y="101"/>
                  </a:lnTo>
                  <a:lnTo>
                    <a:pt x="146" y="106"/>
                  </a:lnTo>
                  <a:lnTo>
                    <a:pt x="138" y="106"/>
                  </a:lnTo>
                  <a:lnTo>
                    <a:pt x="30" y="64"/>
                  </a:lnTo>
                  <a:lnTo>
                    <a:pt x="134" y="106"/>
                  </a:lnTo>
                  <a:lnTo>
                    <a:pt x="140" y="109"/>
                  </a:lnTo>
                  <a:lnTo>
                    <a:pt x="132" y="109"/>
                  </a:lnTo>
                  <a:lnTo>
                    <a:pt x="117" y="102"/>
                  </a:lnTo>
                  <a:lnTo>
                    <a:pt x="98" y="103"/>
                  </a:lnTo>
                  <a:lnTo>
                    <a:pt x="91" y="99"/>
                  </a:lnTo>
                  <a:lnTo>
                    <a:pt x="109" y="99"/>
                  </a:lnTo>
                  <a:lnTo>
                    <a:pt x="102" y="97"/>
                  </a:lnTo>
                  <a:lnTo>
                    <a:pt x="85" y="97"/>
                  </a:lnTo>
                  <a:lnTo>
                    <a:pt x="80" y="94"/>
                  </a:lnTo>
                  <a:lnTo>
                    <a:pt x="96" y="94"/>
                  </a:lnTo>
                  <a:lnTo>
                    <a:pt x="91" y="92"/>
                  </a:lnTo>
                  <a:lnTo>
                    <a:pt x="76" y="92"/>
                  </a:lnTo>
                  <a:lnTo>
                    <a:pt x="71" y="89"/>
                  </a:lnTo>
                  <a:lnTo>
                    <a:pt x="85" y="89"/>
                  </a:lnTo>
                  <a:lnTo>
                    <a:pt x="80" y="88"/>
                  </a:lnTo>
                  <a:lnTo>
                    <a:pt x="67" y="88"/>
                  </a:lnTo>
                  <a:lnTo>
                    <a:pt x="11" y="58"/>
                  </a:lnTo>
                  <a:lnTo>
                    <a:pt x="13" y="58"/>
                  </a:lnTo>
                  <a:lnTo>
                    <a:pt x="59" y="73"/>
                  </a:lnTo>
                  <a:lnTo>
                    <a:pt x="58" y="72"/>
                  </a:lnTo>
                  <a:lnTo>
                    <a:pt x="58" y="71"/>
                  </a:lnTo>
                  <a:lnTo>
                    <a:pt x="59" y="71"/>
                  </a:lnTo>
                  <a:lnTo>
                    <a:pt x="59" y="69"/>
                  </a:lnTo>
                  <a:lnTo>
                    <a:pt x="59" y="69"/>
                  </a:lnTo>
                  <a:lnTo>
                    <a:pt x="58" y="69"/>
                  </a:lnTo>
                  <a:lnTo>
                    <a:pt x="57" y="68"/>
                  </a:lnTo>
                  <a:lnTo>
                    <a:pt x="57" y="56"/>
                  </a:lnTo>
                  <a:lnTo>
                    <a:pt x="58" y="56"/>
                  </a:lnTo>
                  <a:lnTo>
                    <a:pt x="58" y="62"/>
                  </a:lnTo>
                  <a:lnTo>
                    <a:pt x="59" y="62"/>
                  </a:lnTo>
                  <a:lnTo>
                    <a:pt x="59" y="56"/>
                  </a:lnTo>
                  <a:lnTo>
                    <a:pt x="60" y="56"/>
                  </a:lnTo>
                  <a:lnTo>
                    <a:pt x="60" y="68"/>
                  </a:lnTo>
                  <a:lnTo>
                    <a:pt x="64" y="68"/>
                  </a:lnTo>
                  <a:lnTo>
                    <a:pt x="66" y="67"/>
                  </a:lnTo>
                  <a:lnTo>
                    <a:pt x="68" y="65"/>
                  </a:lnTo>
                  <a:lnTo>
                    <a:pt x="70" y="63"/>
                  </a:lnTo>
                  <a:lnTo>
                    <a:pt x="70" y="62"/>
                  </a:lnTo>
                  <a:lnTo>
                    <a:pt x="71" y="60"/>
                  </a:lnTo>
                  <a:lnTo>
                    <a:pt x="72" y="59"/>
                  </a:lnTo>
                  <a:lnTo>
                    <a:pt x="74" y="59"/>
                  </a:lnTo>
                  <a:lnTo>
                    <a:pt x="74" y="59"/>
                  </a:lnTo>
                  <a:lnTo>
                    <a:pt x="74" y="60"/>
                  </a:lnTo>
                  <a:lnTo>
                    <a:pt x="74" y="60"/>
                  </a:lnTo>
                  <a:lnTo>
                    <a:pt x="72" y="62"/>
                  </a:lnTo>
                  <a:lnTo>
                    <a:pt x="72" y="63"/>
                  </a:lnTo>
                  <a:lnTo>
                    <a:pt x="72" y="63"/>
                  </a:lnTo>
                  <a:lnTo>
                    <a:pt x="74" y="63"/>
                  </a:lnTo>
                  <a:lnTo>
                    <a:pt x="74" y="67"/>
                  </a:lnTo>
                  <a:lnTo>
                    <a:pt x="75" y="65"/>
                  </a:lnTo>
                  <a:lnTo>
                    <a:pt x="78" y="65"/>
                  </a:lnTo>
                  <a:lnTo>
                    <a:pt x="76" y="68"/>
                  </a:lnTo>
                  <a:lnTo>
                    <a:pt x="76" y="71"/>
                  </a:lnTo>
                  <a:lnTo>
                    <a:pt x="74" y="71"/>
                  </a:lnTo>
                  <a:lnTo>
                    <a:pt x="74" y="72"/>
                  </a:lnTo>
                  <a:lnTo>
                    <a:pt x="74" y="73"/>
                  </a:lnTo>
                  <a:lnTo>
                    <a:pt x="75" y="75"/>
                  </a:lnTo>
                  <a:lnTo>
                    <a:pt x="75" y="76"/>
                  </a:lnTo>
                  <a:lnTo>
                    <a:pt x="71" y="75"/>
                  </a:lnTo>
                  <a:lnTo>
                    <a:pt x="71" y="73"/>
                  </a:lnTo>
                  <a:lnTo>
                    <a:pt x="70" y="72"/>
                  </a:lnTo>
                  <a:lnTo>
                    <a:pt x="71" y="71"/>
                  </a:lnTo>
                  <a:lnTo>
                    <a:pt x="71" y="69"/>
                  </a:lnTo>
                  <a:lnTo>
                    <a:pt x="71" y="64"/>
                  </a:lnTo>
                  <a:lnTo>
                    <a:pt x="70" y="67"/>
                  </a:lnTo>
                  <a:lnTo>
                    <a:pt x="67" y="68"/>
                  </a:lnTo>
                  <a:lnTo>
                    <a:pt x="64" y="69"/>
                  </a:lnTo>
                  <a:lnTo>
                    <a:pt x="60" y="69"/>
                  </a:lnTo>
                  <a:lnTo>
                    <a:pt x="60" y="71"/>
                  </a:lnTo>
                  <a:lnTo>
                    <a:pt x="63" y="71"/>
                  </a:lnTo>
                  <a:lnTo>
                    <a:pt x="67" y="71"/>
                  </a:lnTo>
                  <a:lnTo>
                    <a:pt x="70" y="71"/>
                  </a:lnTo>
                  <a:lnTo>
                    <a:pt x="70" y="73"/>
                  </a:lnTo>
                  <a:lnTo>
                    <a:pt x="60" y="73"/>
                  </a:lnTo>
                  <a:lnTo>
                    <a:pt x="62" y="75"/>
                  </a:lnTo>
                  <a:lnTo>
                    <a:pt x="63" y="75"/>
                  </a:lnTo>
                  <a:lnTo>
                    <a:pt x="64" y="75"/>
                  </a:lnTo>
                  <a:lnTo>
                    <a:pt x="66" y="75"/>
                  </a:lnTo>
                  <a:lnTo>
                    <a:pt x="67" y="75"/>
                  </a:lnTo>
                  <a:lnTo>
                    <a:pt x="66" y="76"/>
                  </a:lnTo>
                  <a:lnTo>
                    <a:pt x="66" y="76"/>
                  </a:lnTo>
                  <a:lnTo>
                    <a:pt x="81" y="82"/>
                  </a:lnTo>
                  <a:lnTo>
                    <a:pt x="80" y="80"/>
                  </a:lnTo>
                  <a:lnTo>
                    <a:pt x="80" y="79"/>
                  </a:lnTo>
                  <a:lnTo>
                    <a:pt x="83" y="79"/>
                  </a:lnTo>
                  <a:lnTo>
                    <a:pt x="83" y="79"/>
                  </a:lnTo>
                  <a:lnTo>
                    <a:pt x="83" y="81"/>
                  </a:lnTo>
                  <a:lnTo>
                    <a:pt x="84" y="82"/>
                  </a:lnTo>
                  <a:lnTo>
                    <a:pt x="84" y="84"/>
                  </a:lnTo>
                  <a:lnTo>
                    <a:pt x="87" y="84"/>
                  </a:lnTo>
                  <a:lnTo>
                    <a:pt x="89" y="84"/>
                  </a:lnTo>
                  <a:lnTo>
                    <a:pt x="91" y="81"/>
                  </a:lnTo>
                  <a:lnTo>
                    <a:pt x="92" y="79"/>
                  </a:lnTo>
                  <a:lnTo>
                    <a:pt x="93" y="80"/>
                  </a:lnTo>
                  <a:lnTo>
                    <a:pt x="92" y="82"/>
                  </a:lnTo>
                  <a:lnTo>
                    <a:pt x="91" y="84"/>
                  </a:lnTo>
                  <a:lnTo>
                    <a:pt x="89" y="85"/>
                  </a:lnTo>
                  <a:lnTo>
                    <a:pt x="95" y="86"/>
                  </a:lnTo>
                  <a:lnTo>
                    <a:pt x="97" y="88"/>
                  </a:lnTo>
                  <a:lnTo>
                    <a:pt x="100" y="89"/>
                  </a:lnTo>
                  <a:lnTo>
                    <a:pt x="102" y="89"/>
                  </a:lnTo>
                  <a:lnTo>
                    <a:pt x="106" y="89"/>
                  </a:lnTo>
                  <a:lnTo>
                    <a:pt x="110" y="89"/>
                  </a:lnTo>
                  <a:lnTo>
                    <a:pt x="108" y="88"/>
                  </a:lnTo>
                  <a:lnTo>
                    <a:pt x="106" y="88"/>
                  </a:lnTo>
                  <a:lnTo>
                    <a:pt x="105" y="86"/>
                  </a:lnTo>
                  <a:lnTo>
                    <a:pt x="101" y="84"/>
                  </a:lnTo>
                  <a:lnTo>
                    <a:pt x="98" y="82"/>
                  </a:lnTo>
                  <a:lnTo>
                    <a:pt x="97" y="80"/>
                  </a:lnTo>
                  <a:lnTo>
                    <a:pt x="97" y="79"/>
                  </a:lnTo>
                  <a:lnTo>
                    <a:pt x="95" y="77"/>
                  </a:lnTo>
                  <a:lnTo>
                    <a:pt x="92" y="76"/>
                  </a:lnTo>
                  <a:lnTo>
                    <a:pt x="89" y="71"/>
                  </a:lnTo>
                  <a:lnTo>
                    <a:pt x="88" y="67"/>
                  </a:lnTo>
                  <a:lnTo>
                    <a:pt x="87" y="64"/>
                  </a:lnTo>
                  <a:lnTo>
                    <a:pt x="84" y="62"/>
                  </a:lnTo>
                  <a:lnTo>
                    <a:pt x="84" y="59"/>
                  </a:lnTo>
                  <a:lnTo>
                    <a:pt x="84" y="55"/>
                  </a:lnTo>
                  <a:lnTo>
                    <a:pt x="142" y="58"/>
                  </a:lnTo>
                  <a:lnTo>
                    <a:pt x="142" y="55"/>
                  </a:lnTo>
                  <a:lnTo>
                    <a:pt x="142" y="52"/>
                  </a:lnTo>
                  <a:lnTo>
                    <a:pt x="142" y="48"/>
                  </a:lnTo>
                  <a:lnTo>
                    <a:pt x="140" y="46"/>
                  </a:lnTo>
                  <a:lnTo>
                    <a:pt x="140" y="43"/>
                  </a:lnTo>
                  <a:lnTo>
                    <a:pt x="140" y="41"/>
                  </a:lnTo>
                  <a:lnTo>
                    <a:pt x="140" y="41"/>
                  </a:lnTo>
                  <a:lnTo>
                    <a:pt x="138" y="43"/>
                  </a:lnTo>
                  <a:lnTo>
                    <a:pt x="138" y="46"/>
                  </a:lnTo>
                  <a:lnTo>
                    <a:pt x="138" y="50"/>
                  </a:lnTo>
                  <a:lnTo>
                    <a:pt x="138" y="52"/>
                  </a:lnTo>
                  <a:lnTo>
                    <a:pt x="138" y="55"/>
                  </a:lnTo>
                  <a:lnTo>
                    <a:pt x="122" y="55"/>
                  </a:lnTo>
                  <a:lnTo>
                    <a:pt x="122" y="54"/>
                  </a:lnTo>
                  <a:lnTo>
                    <a:pt x="121" y="52"/>
                  </a:lnTo>
                  <a:lnTo>
                    <a:pt x="118" y="47"/>
                  </a:lnTo>
                  <a:lnTo>
                    <a:pt x="114" y="42"/>
                  </a:lnTo>
                  <a:lnTo>
                    <a:pt x="109" y="38"/>
                  </a:lnTo>
                  <a:lnTo>
                    <a:pt x="104" y="35"/>
                  </a:lnTo>
                  <a:lnTo>
                    <a:pt x="91" y="33"/>
                  </a:lnTo>
                  <a:lnTo>
                    <a:pt x="76" y="34"/>
                  </a:lnTo>
                  <a:lnTo>
                    <a:pt x="63" y="37"/>
                  </a:lnTo>
                  <a:lnTo>
                    <a:pt x="55" y="39"/>
                  </a:lnTo>
                  <a:lnTo>
                    <a:pt x="47" y="43"/>
                  </a:lnTo>
                  <a:lnTo>
                    <a:pt x="37" y="47"/>
                  </a:lnTo>
                  <a:lnTo>
                    <a:pt x="21" y="50"/>
                  </a:lnTo>
                  <a:lnTo>
                    <a:pt x="0" y="52"/>
                  </a:lnTo>
                  <a:lnTo>
                    <a:pt x="0" y="48"/>
                  </a:lnTo>
                  <a:lnTo>
                    <a:pt x="16" y="47"/>
                  </a:lnTo>
                  <a:lnTo>
                    <a:pt x="28" y="42"/>
                  </a:lnTo>
                  <a:lnTo>
                    <a:pt x="38" y="34"/>
                  </a:lnTo>
                  <a:lnTo>
                    <a:pt x="47" y="25"/>
                  </a:lnTo>
                  <a:lnTo>
                    <a:pt x="57" y="16"/>
                  </a:lnTo>
                  <a:lnTo>
                    <a:pt x="68" y="5"/>
                  </a:lnTo>
                  <a:lnTo>
                    <a:pt x="78" y="1"/>
                  </a:lnTo>
                  <a:lnTo>
                    <a:pt x="8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76" name="Freeform 28"/>
            <p:cNvSpPr>
              <a:spLocks/>
            </p:cNvSpPr>
            <p:nvPr userDrawn="1"/>
          </p:nvSpPr>
          <p:spPr bwMode="auto">
            <a:xfrm>
              <a:off x="3216" y="3109"/>
              <a:ext cx="5" cy="8"/>
            </a:xfrm>
            <a:custGeom>
              <a:avLst/>
              <a:gdLst>
                <a:gd name="T0" fmla="*/ 3 w 5"/>
                <a:gd name="T1" fmla="*/ 0 h 8"/>
                <a:gd name="T2" fmla="*/ 4 w 5"/>
                <a:gd name="T3" fmla="*/ 1 h 8"/>
                <a:gd name="T4" fmla="*/ 5 w 5"/>
                <a:gd name="T5" fmla="*/ 2 h 8"/>
                <a:gd name="T6" fmla="*/ 5 w 5"/>
                <a:gd name="T7" fmla="*/ 4 h 8"/>
                <a:gd name="T8" fmla="*/ 5 w 5"/>
                <a:gd name="T9" fmla="*/ 5 h 8"/>
                <a:gd name="T10" fmla="*/ 4 w 5"/>
                <a:gd name="T11" fmla="*/ 6 h 8"/>
                <a:gd name="T12" fmla="*/ 3 w 5"/>
                <a:gd name="T13" fmla="*/ 8 h 8"/>
                <a:gd name="T14" fmla="*/ 1 w 5"/>
                <a:gd name="T15" fmla="*/ 6 h 8"/>
                <a:gd name="T16" fmla="*/ 0 w 5"/>
                <a:gd name="T17" fmla="*/ 5 h 8"/>
                <a:gd name="T18" fmla="*/ 0 w 5"/>
                <a:gd name="T19" fmla="*/ 4 h 8"/>
                <a:gd name="T20" fmla="*/ 0 w 5"/>
                <a:gd name="T21" fmla="*/ 2 h 8"/>
                <a:gd name="T22" fmla="*/ 1 w 5"/>
                <a:gd name="T23" fmla="*/ 1 h 8"/>
                <a:gd name="T24" fmla="*/ 3 w 5"/>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8">
                  <a:moveTo>
                    <a:pt x="3" y="0"/>
                  </a:moveTo>
                  <a:lnTo>
                    <a:pt x="4" y="1"/>
                  </a:lnTo>
                  <a:lnTo>
                    <a:pt x="5" y="2"/>
                  </a:lnTo>
                  <a:lnTo>
                    <a:pt x="5" y="4"/>
                  </a:lnTo>
                  <a:lnTo>
                    <a:pt x="5" y="5"/>
                  </a:lnTo>
                  <a:lnTo>
                    <a:pt x="4" y="6"/>
                  </a:lnTo>
                  <a:lnTo>
                    <a:pt x="3" y="8"/>
                  </a:lnTo>
                  <a:lnTo>
                    <a:pt x="1" y="6"/>
                  </a:lnTo>
                  <a:lnTo>
                    <a:pt x="0" y="5"/>
                  </a:lnTo>
                  <a:lnTo>
                    <a:pt x="0" y="4"/>
                  </a:lnTo>
                  <a:lnTo>
                    <a:pt x="0" y="2"/>
                  </a:lnTo>
                  <a:lnTo>
                    <a:pt x="1" y="1"/>
                  </a:lnTo>
                  <a:lnTo>
                    <a:pt x="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77" name="Freeform 29"/>
            <p:cNvSpPr>
              <a:spLocks/>
            </p:cNvSpPr>
            <p:nvPr userDrawn="1"/>
          </p:nvSpPr>
          <p:spPr bwMode="auto">
            <a:xfrm>
              <a:off x="3791" y="3180"/>
              <a:ext cx="5" cy="3"/>
            </a:xfrm>
            <a:custGeom>
              <a:avLst/>
              <a:gdLst>
                <a:gd name="T0" fmla="*/ 0 w 5"/>
                <a:gd name="T1" fmla="*/ 0 h 3"/>
                <a:gd name="T2" fmla="*/ 5 w 5"/>
                <a:gd name="T3" fmla="*/ 0 h 3"/>
                <a:gd name="T4" fmla="*/ 5 w 5"/>
                <a:gd name="T5" fmla="*/ 0 h 3"/>
                <a:gd name="T6" fmla="*/ 5 w 5"/>
                <a:gd name="T7" fmla="*/ 2 h 3"/>
                <a:gd name="T8" fmla="*/ 4 w 5"/>
                <a:gd name="T9" fmla="*/ 2 h 3"/>
                <a:gd name="T10" fmla="*/ 2 w 5"/>
                <a:gd name="T11" fmla="*/ 3 h 3"/>
                <a:gd name="T12" fmla="*/ 1 w 5"/>
                <a:gd name="T13" fmla="*/ 2 h 3"/>
                <a:gd name="T14" fmla="*/ 0 w 5"/>
                <a:gd name="T15" fmla="*/ 0 h 3"/>
                <a:gd name="T16" fmla="*/ 0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0" y="0"/>
                  </a:moveTo>
                  <a:lnTo>
                    <a:pt x="5" y="0"/>
                  </a:lnTo>
                  <a:lnTo>
                    <a:pt x="5" y="0"/>
                  </a:lnTo>
                  <a:lnTo>
                    <a:pt x="5" y="2"/>
                  </a:lnTo>
                  <a:lnTo>
                    <a:pt x="4" y="2"/>
                  </a:lnTo>
                  <a:lnTo>
                    <a:pt x="2" y="3"/>
                  </a:lnTo>
                  <a:lnTo>
                    <a:pt x="1" y="2"/>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78" name="Freeform 30"/>
            <p:cNvSpPr>
              <a:spLocks/>
            </p:cNvSpPr>
            <p:nvPr userDrawn="1"/>
          </p:nvSpPr>
          <p:spPr bwMode="auto">
            <a:xfrm>
              <a:off x="3793" y="3170"/>
              <a:ext cx="9" cy="8"/>
            </a:xfrm>
            <a:custGeom>
              <a:avLst/>
              <a:gdLst>
                <a:gd name="T0" fmla="*/ 4 w 9"/>
                <a:gd name="T1" fmla="*/ 0 h 8"/>
                <a:gd name="T2" fmla="*/ 8 w 9"/>
                <a:gd name="T3" fmla="*/ 0 h 8"/>
                <a:gd name="T4" fmla="*/ 8 w 9"/>
                <a:gd name="T5" fmla="*/ 2 h 8"/>
                <a:gd name="T6" fmla="*/ 9 w 9"/>
                <a:gd name="T7" fmla="*/ 3 h 8"/>
                <a:gd name="T8" fmla="*/ 9 w 9"/>
                <a:gd name="T9" fmla="*/ 6 h 8"/>
                <a:gd name="T10" fmla="*/ 8 w 9"/>
                <a:gd name="T11" fmla="*/ 7 h 8"/>
                <a:gd name="T12" fmla="*/ 7 w 9"/>
                <a:gd name="T13" fmla="*/ 8 h 8"/>
                <a:gd name="T14" fmla="*/ 4 w 9"/>
                <a:gd name="T15" fmla="*/ 8 h 8"/>
                <a:gd name="T16" fmla="*/ 6 w 9"/>
                <a:gd name="T17" fmla="*/ 6 h 8"/>
                <a:gd name="T18" fmla="*/ 4 w 9"/>
                <a:gd name="T19" fmla="*/ 3 h 8"/>
                <a:gd name="T20" fmla="*/ 4 w 9"/>
                <a:gd name="T21" fmla="*/ 3 h 8"/>
                <a:gd name="T22" fmla="*/ 4 w 9"/>
                <a:gd name="T23" fmla="*/ 4 h 8"/>
                <a:gd name="T24" fmla="*/ 4 w 9"/>
                <a:gd name="T25" fmla="*/ 6 h 8"/>
                <a:gd name="T26" fmla="*/ 3 w 9"/>
                <a:gd name="T27" fmla="*/ 8 h 8"/>
                <a:gd name="T28" fmla="*/ 0 w 9"/>
                <a:gd name="T29" fmla="*/ 8 h 8"/>
                <a:gd name="T30" fmla="*/ 0 w 9"/>
                <a:gd name="T31" fmla="*/ 6 h 8"/>
                <a:gd name="T32" fmla="*/ 2 w 9"/>
                <a:gd name="T33" fmla="*/ 3 h 8"/>
                <a:gd name="T34" fmla="*/ 0 w 9"/>
                <a:gd name="T35" fmla="*/ 0 h 8"/>
                <a:gd name="T36" fmla="*/ 3 w 9"/>
                <a:gd name="T37" fmla="*/ 0 h 8"/>
                <a:gd name="T38" fmla="*/ 3 w 9"/>
                <a:gd name="T39" fmla="*/ 2 h 8"/>
                <a:gd name="T40" fmla="*/ 4 w 9"/>
                <a:gd name="T41" fmla="*/ 2 h 8"/>
                <a:gd name="T42" fmla="*/ 4 w 9"/>
                <a:gd name="T4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8">
                  <a:moveTo>
                    <a:pt x="4" y="0"/>
                  </a:moveTo>
                  <a:lnTo>
                    <a:pt x="8" y="0"/>
                  </a:lnTo>
                  <a:lnTo>
                    <a:pt x="8" y="2"/>
                  </a:lnTo>
                  <a:lnTo>
                    <a:pt x="9" y="3"/>
                  </a:lnTo>
                  <a:lnTo>
                    <a:pt x="9" y="6"/>
                  </a:lnTo>
                  <a:lnTo>
                    <a:pt x="8" y="7"/>
                  </a:lnTo>
                  <a:lnTo>
                    <a:pt x="7" y="8"/>
                  </a:lnTo>
                  <a:lnTo>
                    <a:pt x="4" y="8"/>
                  </a:lnTo>
                  <a:lnTo>
                    <a:pt x="6" y="6"/>
                  </a:lnTo>
                  <a:lnTo>
                    <a:pt x="4" y="3"/>
                  </a:lnTo>
                  <a:lnTo>
                    <a:pt x="4" y="3"/>
                  </a:lnTo>
                  <a:lnTo>
                    <a:pt x="4" y="4"/>
                  </a:lnTo>
                  <a:lnTo>
                    <a:pt x="4" y="6"/>
                  </a:lnTo>
                  <a:lnTo>
                    <a:pt x="3" y="8"/>
                  </a:lnTo>
                  <a:lnTo>
                    <a:pt x="0" y="8"/>
                  </a:lnTo>
                  <a:lnTo>
                    <a:pt x="0" y="6"/>
                  </a:lnTo>
                  <a:lnTo>
                    <a:pt x="2" y="3"/>
                  </a:lnTo>
                  <a:lnTo>
                    <a:pt x="0" y="0"/>
                  </a:lnTo>
                  <a:lnTo>
                    <a:pt x="3" y="0"/>
                  </a:lnTo>
                  <a:lnTo>
                    <a:pt x="3" y="2"/>
                  </a:lnTo>
                  <a:lnTo>
                    <a:pt x="4" y="2"/>
                  </a:lnTo>
                  <a:lnTo>
                    <a:pt x="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25" name="Freeform 31"/>
            <p:cNvSpPr>
              <a:spLocks/>
            </p:cNvSpPr>
            <p:nvPr userDrawn="1"/>
          </p:nvSpPr>
          <p:spPr bwMode="auto">
            <a:xfrm>
              <a:off x="3800" y="3166"/>
              <a:ext cx="4" cy="3"/>
            </a:xfrm>
            <a:custGeom>
              <a:avLst/>
              <a:gdLst>
                <a:gd name="T0" fmla="*/ 0 w 4"/>
                <a:gd name="T1" fmla="*/ 0 h 3"/>
                <a:gd name="T2" fmla="*/ 2 w 4"/>
                <a:gd name="T3" fmla="*/ 0 h 3"/>
                <a:gd name="T4" fmla="*/ 2 w 4"/>
                <a:gd name="T5" fmla="*/ 2 h 3"/>
                <a:gd name="T6" fmla="*/ 4 w 4"/>
                <a:gd name="T7" fmla="*/ 3 h 3"/>
                <a:gd name="T8" fmla="*/ 0 w 4"/>
                <a:gd name="T9" fmla="*/ 3 h 3"/>
                <a:gd name="T10" fmla="*/ 0 w 4"/>
                <a:gd name="T11" fmla="*/ 3 h 3"/>
                <a:gd name="T12" fmla="*/ 0 w 4"/>
                <a:gd name="T13" fmla="*/ 2 h 3"/>
                <a:gd name="T14" fmla="*/ 0 w 4"/>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0" y="0"/>
                  </a:moveTo>
                  <a:lnTo>
                    <a:pt x="2" y="0"/>
                  </a:lnTo>
                  <a:lnTo>
                    <a:pt x="2" y="2"/>
                  </a:lnTo>
                  <a:lnTo>
                    <a:pt x="4" y="3"/>
                  </a:lnTo>
                  <a:lnTo>
                    <a:pt x="0" y="3"/>
                  </a:lnTo>
                  <a:lnTo>
                    <a:pt x="0" y="3"/>
                  </a:lnTo>
                  <a:lnTo>
                    <a:pt x="0" y="2"/>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26" name="Freeform 32"/>
            <p:cNvSpPr>
              <a:spLocks/>
            </p:cNvSpPr>
            <p:nvPr userDrawn="1"/>
          </p:nvSpPr>
          <p:spPr bwMode="auto">
            <a:xfrm>
              <a:off x="3797" y="3160"/>
              <a:ext cx="8" cy="5"/>
            </a:xfrm>
            <a:custGeom>
              <a:avLst/>
              <a:gdLst>
                <a:gd name="T0" fmla="*/ 5 w 8"/>
                <a:gd name="T1" fmla="*/ 0 h 5"/>
                <a:gd name="T2" fmla="*/ 7 w 8"/>
                <a:gd name="T3" fmla="*/ 0 h 5"/>
                <a:gd name="T4" fmla="*/ 8 w 8"/>
                <a:gd name="T5" fmla="*/ 1 h 5"/>
                <a:gd name="T6" fmla="*/ 8 w 8"/>
                <a:gd name="T7" fmla="*/ 3 h 5"/>
                <a:gd name="T8" fmla="*/ 7 w 8"/>
                <a:gd name="T9" fmla="*/ 4 h 5"/>
                <a:gd name="T10" fmla="*/ 5 w 8"/>
                <a:gd name="T11" fmla="*/ 5 h 5"/>
                <a:gd name="T12" fmla="*/ 5 w 8"/>
                <a:gd name="T13" fmla="*/ 4 h 5"/>
                <a:gd name="T14" fmla="*/ 5 w 8"/>
                <a:gd name="T15" fmla="*/ 3 h 5"/>
                <a:gd name="T16" fmla="*/ 4 w 8"/>
                <a:gd name="T17" fmla="*/ 3 h 5"/>
                <a:gd name="T18" fmla="*/ 4 w 8"/>
                <a:gd name="T19" fmla="*/ 4 h 5"/>
                <a:gd name="T20" fmla="*/ 4 w 8"/>
                <a:gd name="T21" fmla="*/ 5 h 5"/>
                <a:gd name="T22" fmla="*/ 3 w 8"/>
                <a:gd name="T23" fmla="*/ 5 h 5"/>
                <a:gd name="T24" fmla="*/ 2 w 8"/>
                <a:gd name="T25" fmla="*/ 4 h 5"/>
                <a:gd name="T26" fmla="*/ 0 w 8"/>
                <a:gd name="T27" fmla="*/ 3 h 5"/>
                <a:gd name="T28" fmla="*/ 0 w 8"/>
                <a:gd name="T29" fmla="*/ 1 h 5"/>
                <a:gd name="T30" fmla="*/ 3 w 8"/>
                <a:gd name="T31" fmla="*/ 1 h 5"/>
                <a:gd name="T32" fmla="*/ 4 w 8"/>
                <a:gd name="T33" fmla="*/ 0 h 5"/>
                <a:gd name="T34" fmla="*/ 4 w 8"/>
                <a:gd name="T35" fmla="*/ 1 h 5"/>
                <a:gd name="T36" fmla="*/ 5 w 8"/>
                <a:gd name="T37" fmla="*/ 1 h 5"/>
                <a:gd name="T38" fmla="*/ 5 w 8"/>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5">
                  <a:moveTo>
                    <a:pt x="5" y="0"/>
                  </a:moveTo>
                  <a:lnTo>
                    <a:pt x="7" y="0"/>
                  </a:lnTo>
                  <a:lnTo>
                    <a:pt x="8" y="1"/>
                  </a:lnTo>
                  <a:lnTo>
                    <a:pt x="8" y="3"/>
                  </a:lnTo>
                  <a:lnTo>
                    <a:pt x="7" y="4"/>
                  </a:lnTo>
                  <a:lnTo>
                    <a:pt x="5" y="5"/>
                  </a:lnTo>
                  <a:lnTo>
                    <a:pt x="5" y="4"/>
                  </a:lnTo>
                  <a:lnTo>
                    <a:pt x="5" y="3"/>
                  </a:lnTo>
                  <a:lnTo>
                    <a:pt x="4" y="3"/>
                  </a:lnTo>
                  <a:lnTo>
                    <a:pt x="4" y="4"/>
                  </a:lnTo>
                  <a:lnTo>
                    <a:pt x="4" y="5"/>
                  </a:lnTo>
                  <a:lnTo>
                    <a:pt x="3" y="5"/>
                  </a:lnTo>
                  <a:lnTo>
                    <a:pt x="2" y="4"/>
                  </a:lnTo>
                  <a:lnTo>
                    <a:pt x="0" y="3"/>
                  </a:lnTo>
                  <a:lnTo>
                    <a:pt x="0" y="1"/>
                  </a:lnTo>
                  <a:lnTo>
                    <a:pt x="3" y="1"/>
                  </a:lnTo>
                  <a:lnTo>
                    <a:pt x="4" y="0"/>
                  </a:lnTo>
                  <a:lnTo>
                    <a:pt x="4" y="1"/>
                  </a:lnTo>
                  <a:lnTo>
                    <a:pt x="5" y="1"/>
                  </a:lnTo>
                  <a:lnTo>
                    <a:pt x="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27" name="Freeform 33"/>
            <p:cNvSpPr>
              <a:spLocks/>
            </p:cNvSpPr>
            <p:nvPr userDrawn="1"/>
          </p:nvSpPr>
          <p:spPr bwMode="auto">
            <a:xfrm>
              <a:off x="3825" y="3160"/>
              <a:ext cx="6" cy="9"/>
            </a:xfrm>
            <a:custGeom>
              <a:avLst/>
              <a:gdLst>
                <a:gd name="T0" fmla="*/ 6 w 6"/>
                <a:gd name="T1" fmla="*/ 0 h 9"/>
                <a:gd name="T2" fmla="*/ 6 w 6"/>
                <a:gd name="T3" fmla="*/ 4 h 9"/>
                <a:gd name="T4" fmla="*/ 5 w 6"/>
                <a:gd name="T5" fmla="*/ 4 h 9"/>
                <a:gd name="T6" fmla="*/ 5 w 6"/>
                <a:gd name="T7" fmla="*/ 4 h 9"/>
                <a:gd name="T8" fmla="*/ 5 w 6"/>
                <a:gd name="T9" fmla="*/ 6 h 9"/>
                <a:gd name="T10" fmla="*/ 5 w 6"/>
                <a:gd name="T11" fmla="*/ 9 h 9"/>
                <a:gd name="T12" fmla="*/ 4 w 6"/>
                <a:gd name="T13" fmla="*/ 9 h 9"/>
                <a:gd name="T14" fmla="*/ 2 w 6"/>
                <a:gd name="T15" fmla="*/ 9 h 9"/>
                <a:gd name="T16" fmla="*/ 1 w 6"/>
                <a:gd name="T17" fmla="*/ 8 h 9"/>
                <a:gd name="T18" fmla="*/ 0 w 6"/>
                <a:gd name="T19" fmla="*/ 8 h 9"/>
                <a:gd name="T20" fmla="*/ 0 w 6"/>
                <a:gd name="T21" fmla="*/ 6 h 9"/>
                <a:gd name="T22" fmla="*/ 1 w 6"/>
                <a:gd name="T23" fmla="*/ 8 h 9"/>
                <a:gd name="T24" fmla="*/ 2 w 6"/>
                <a:gd name="T25" fmla="*/ 8 h 9"/>
                <a:gd name="T26" fmla="*/ 4 w 6"/>
                <a:gd name="T27" fmla="*/ 8 h 9"/>
                <a:gd name="T28" fmla="*/ 4 w 6"/>
                <a:gd name="T29" fmla="*/ 6 h 9"/>
                <a:gd name="T30" fmla="*/ 4 w 6"/>
                <a:gd name="T31" fmla="*/ 5 h 9"/>
                <a:gd name="T32" fmla="*/ 2 w 6"/>
                <a:gd name="T33" fmla="*/ 5 h 9"/>
                <a:gd name="T34" fmla="*/ 1 w 6"/>
                <a:gd name="T35" fmla="*/ 5 h 9"/>
                <a:gd name="T36" fmla="*/ 1 w 6"/>
                <a:gd name="T37" fmla="*/ 4 h 9"/>
                <a:gd name="T38" fmla="*/ 2 w 6"/>
                <a:gd name="T39" fmla="*/ 4 h 9"/>
                <a:gd name="T40" fmla="*/ 4 w 6"/>
                <a:gd name="T41" fmla="*/ 3 h 9"/>
                <a:gd name="T42" fmla="*/ 4 w 6"/>
                <a:gd name="T43" fmla="*/ 0 h 9"/>
                <a:gd name="T44" fmla="*/ 6 w 6"/>
                <a:gd name="T4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6" y="0"/>
                  </a:moveTo>
                  <a:lnTo>
                    <a:pt x="6" y="4"/>
                  </a:lnTo>
                  <a:lnTo>
                    <a:pt x="5" y="4"/>
                  </a:lnTo>
                  <a:lnTo>
                    <a:pt x="5" y="4"/>
                  </a:lnTo>
                  <a:lnTo>
                    <a:pt x="5" y="6"/>
                  </a:lnTo>
                  <a:lnTo>
                    <a:pt x="5" y="9"/>
                  </a:lnTo>
                  <a:lnTo>
                    <a:pt x="4" y="9"/>
                  </a:lnTo>
                  <a:lnTo>
                    <a:pt x="2" y="9"/>
                  </a:lnTo>
                  <a:lnTo>
                    <a:pt x="1" y="8"/>
                  </a:lnTo>
                  <a:lnTo>
                    <a:pt x="0" y="8"/>
                  </a:lnTo>
                  <a:lnTo>
                    <a:pt x="0" y="6"/>
                  </a:lnTo>
                  <a:lnTo>
                    <a:pt x="1" y="8"/>
                  </a:lnTo>
                  <a:lnTo>
                    <a:pt x="2" y="8"/>
                  </a:lnTo>
                  <a:lnTo>
                    <a:pt x="4" y="8"/>
                  </a:lnTo>
                  <a:lnTo>
                    <a:pt x="4" y="6"/>
                  </a:lnTo>
                  <a:lnTo>
                    <a:pt x="4" y="5"/>
                  </a:lnTo>
                  <a:lnTo>
                    <a:pt x="2" y="5"/>
                  </a:lnTo>
                  <a:lnTo>
                    <a:pt x="1" y="5"/>
                  </a:lnTo>
                  <a:lnTo>
                    <a:pt x="1" y="4"/>
                  </a:lnTo>
                  <a:lnTo>
                    <a:pt x="2" y="4"/>
                  </a:lnTo>
                  <a:lnTo>
                    <a:pt x="4" y="3"/>
                  </a:lnTo>
                  <a:lnTo>
                    <a:pt x="4" y="0"/>
                  </a:lnTo>
                  <a:lnTo>
                    <a:pt x="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28" name="Freeform 34"/>
            <p:cNvSpPr>
              <a:spLocks/>
            </p:cNvSpPr>
            <p:nvPr userDrawn="1"/>
          </p:nvSpPr>
          <p:spPr bwMode="auto">
            <a:xfrm>
              <a:off x="3833" y="3159"/>
              <a:ext cx="10" cy="9"/>
            </a:xfrm>
            <a:custGeom>
              <a:avLst/>
              <a:gdLst>
                <a:gd name="T0" fmla="*/ 7 w 10"/>
                <a:gd name="T1" fmla="*/ 0 h 9"/>
                <a:gd name="T2" fmla="*/ 9 w 10"/>
                <a:gd name="T3" fmla="*/ 0 h 9"/>
                <a:gd name="T4" fmla="*/ 10 w 10"/>
                <a:gd name="T5" fmla="*/ 1 h 9"/>
                <a:gd name="T6" fmla="*/ 9 w 10"/>
                <a:gd name="T7" fmla="*/ 1 h 9"/>
                <a:gd name="T8" fmla="*/ 9 w 10"/>
                <a:gd name="T9" fmla="*/ 2 h 9"/>
                <a:gd name="T10" fmla="*/ 10 w 10"/>
                <a:gd name="T11" fmla="*/ 4 h 9"/>
                <a:gd name="T12" fmla="*/ 9 w 10"/>
                <a:gd name="T13" fmla="*/ 5 h 9"/>
                <a:gd name="T14" fmla="*/ 9 w 10"/>
                <a:gd name="T15" fmla="*/ 6 h 9"/>
                <a:gd name="T16" fmla="*/ 7 w 10"/>
                <a:gd name="T17" fmla="*/ 6 h 9"/>
                <a:gd name="T18" fmla="*/ 3 w 10"/>
                <a:gd name="T19" fmla="*/ 7 h 9"/>
                <a:gd name="T20" fmla="*/ 1 w 10"/>
                <a:gd name="T21" fmla="*/ 9 h 9"/>
                <a:gd name="T22" fmla="*/ 0 w 10"/>
                <a:gd name="T23" fmla="*/ 9 h 9"/>
                <a:gd name="T24" fmla="*/ 0 w 10"/>
                <a:gd name="T25" fmla="*/ 9 h 9"/>
                <a:gd name="T26" fmla="*/ 0 w 10"/>
                <a:gd name="T27" fmla="*/ 9 h 9"/>
                <a:gd name="T28" fmla="*/ 0 w 10"/>
                <a:gd name="T29" fmla="*/ 6 h 9"/>
                <a:gd name="T30" fmla="*/ 0 w 10"/>
                <a:gd name="T31" fmla="*/ 2 h 9"/>
                <a:gd name="T32" fmla="*/ 0 w 10"/>
                <a:gd name="T33" fmla="*/ 0 h 9"/>
                <a:gd name="T34" fmla="*/ 3 w 10"/>
                <a:gd name="T35" fmla="*/ 0 h 9"/>
                <a:gd name="T36" fmla="*/ 7 w 10"/>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7" y="0"/>
                  </a:moveTo>
                  <a:lnTo>
                    <a:pt x="9" y="0"/>
                  </a:lnTo>
                  <a:lnTo>
                    <a:pt x="10" y="1"/>
                  </a:lnTo>
                  <a:lnTo>
                    <a:pt x="9" y="1"/>
                  </a:lnTo>
                  <a:lnTo>
                    <a:pt x="9" y="2"/>
                  </a:lnTo>
                  <a:lnTo>
                    <a:pt x="10" y="4"/>
                  </a:lnTo>
                  <a:lnTo>
                    <a:pt x="9" y="5"/>
                  </a:lnTo>
                  <a:lnTo>
                    <a:pt x="9" y="6"/>
                  </a:lnTo>
                  <a:lnTo>
                    <a:pt x="7" y="6"/>
                  </a:lnTo>
                  <a:lnTo>
                    <a:pt x="3" y="7"/>
                  </a:lnTo>
                  <a:lnTo>
                    <a:pt x="1" y="9"/>
                  </a:lnTo>
                  <a:lnTo>
                    <a:pt x="0" y="9"/>
                  </a:lnTo>
                  <a:lnTo>
                    <a:pt x="0" y="9"/>
                  </a:lnTo>
                  <a:lnTo>
                    <a:pt x="0" y="9"/>
                  </a:lnTo>
                  <a:lnTo>
                    <a:pt x="0" y="6"/>
                  </a:lnTo>
                  <a:lnTo>
                    <a:pt x="0" y="2"/>
                  </a:lnTo>
                  <a:lnTo>
                    <a:pt x="0" y="0"/>
                  </a:lnTo>
                  <a:lnTo>
                    <a:pt x="3" y="0"/>
                  </a:lnTo>
                  <a:lnTo>
                    <a:pt x="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29" name="Freeform 35"/>
            <p:cNvSpPr>
              <a:spLocks/>
            </p:cNvSpPr>
            <p:nvPr userDrawn="1"/>
          </p:nvSpPr>
          <p:spPr bwMode="auto">
            <a:xfrm>
              <a:off x="3763" y="3151"/>
              <a:ext cx="117" cy="6"/>
            </a:xfrm>
            <a:custGeom>
              <a:avLst/>
              <a:gdLst>
                <a:gd name="T0" fmla="*/ 39 w 117"/>
                <a:gd name="T1" fmla="*/ 0 h 6"/>
                <a:gd name="T2" fmla="*/ 60 w 117"/>
                <a:gd name="T3" fmla="*/ 1 h 6"/>
                <a:gd name="T4" fmla="*/ 81 w 117"/>
                <a:gd name="T5" fmla="*/ 2 h 6"/>
                <a:gd name="T6" fmla="*/ 102 w 117"/>
                <a:gd name="T7" fmla="*/ 4 h 6"/>
                <a:gd name="T8" fmla="*/ 105 w 117"/>
                <a:gd name="T9" fmla="*/ 4 h 6"/>
                <a:gd name="T10" fmla="*/ 108 w 117"/>
                <a:gd name="T11" fmla="*/ 4 h 6"/>
                <a:gd name="T12" fmla="*/ 110 w 117"/>
                <a:gd name="T13" fmla="*/ 4 h 6"/>
                <a:gd name="T14" fmla="*/ 114 w 117"/>
                <a:gd name="T15" fmla="*/ 4 h 6"/>
                <a:gd name="T16" fmla="*/ 115 w 117"/>
                <a:gd name="T17" fmla="*/ 4 h 6"/>
                <a:gd name="T18" fmla="*/ 117 w 117"/>
                <a:gd name="T19" fmla="*/ 4 h 6"/>
                <a:gd name="T20" fmla="*/ 117 w 117"/>
                <a:gd name="T21" fmla="*/ 5 h 6"/>
                <a:gd name="T22" fmla="*/ 36 w 117"/>
                <a:gd name="T23" fmla="*/ 6 h 6"/>
                <a:gd name="T24" fmla="*/ 36 w 117"/>
                <a:gd name="T25" fmla="*/ 4 h 6"/>
                <a:gd name="T26" fmla="*/ 34 w 117"/>
                <a:gd name="T27" fmla="*/ 4 h 6"/>
                <a:gd name="T28" fmla="*/ 0 w 117"/>
                <a:gd name="T29" fmla="*/ 5 h 6"/>
                <a:gd name="T30" fmla="*/ 1 w 117"/>
                <a:gd name="T31" fmla="*/ 4 h 6"/>
                <a:gd name="T32" fmla="*/ 5 w 117"/>
                <a:gd name="T33" fmla="*/ 2 h 6"/>
                <a:gd name="T34" fmla="*/ 9 w 117"/>
                <a:gd name="T35" fmla="*/ 1 h 6"/>
                <a:gd name="T36" fmla="*/ 13 w 117"/>
                <a:gd name="T37" fmla="*/ 0 h 6"/>
                <a:gd name="T38" fmla="*/ 17 w 117"/>
                <a:gd name="T39" fmla="*/ 0 h 6"/>
                <a:gd name="T40" fmla="*/ 39 w 117"/>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 h="6">
                  <a:moveTo>
                    <a:pt x="39" y="0"/>
                  </a:moveTo>
                  <a:lnTo>
                    <a:pt x="60" y="1"/>
                  </a:lnTo>
                  <a:lnTo>
                    <a:pt x="81" y="2"/>
                  </a:lnTo>
                  <a:lnTo>
                    <a:pt x="102" y="4"/>
                  </a:lnTo>
                  <a:lnTo>
                    <a:pt x="105" y="4"/>
                  </a:lnTo>
                  <a:lnTo>
                    <a:pt x="108" y="4"/>
                  </a:lnTo>
                  <a:lnTo>
                    <a:pt x="110" y="4"/>
                  </a:lnTo>
                  <a:lnTo>
                    <a:pt x="114" y="4"/>
                  </a:lnTo>
                  <a:lnTo>
                    <a:pt x="115" y="4"/>
                  </a:lnTo>
                  <a:lnTo>
                    <a:pt x="117" y="4"/>
                  </a:lnTo>
                  <a:lnTo>
                    <a:pt x="117" y="5"/>
                  </a:lnTo>
                  <a:lnTo>
                    <a:pt x="36" y="6"/>
                  </a:lnTo>
                  <a:lnTo>
                    <a:pt x="36" y="4"/>
                  </a:lnTo>
                  <a:lnTo>
                    <a:pt x="34" y="4"/>
                  </a:lnTo>
                  <a:lnTo>
                    <a:pt x="0" y="5"/>
                  </a:lnTo>
                  <a:lnTo>
                    <a:pt x="1" y="4"/>
                  </a:lnTo>
                  <a:lnTo>
                    <a:pt x="5" y="2"/>
                  </a:lnTo>
                  <a:lnTo>
                    <a:pt x="9" y="1"/>
                  </a:lnTo>
                  <a:lnTo>
                    <a:pt x="13" y="0"/>
                  </a:lnTo>
                  <a:lnTo>
                    <a:pt x="17" y="0"/>
                  </a:lnTo>
                  <a:lnTo>
                    <a:pt x="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0" name="Freeform 36"/>
            <p:cNvSpPr>
              <a:spLocks/>
            </p:cNvSpPr>
            <p:nvPr userDrawn="1"/>
          </p:nvSpPr>
          <p:spPr bwMode="auto">
            <a:xfrm>
              <a:off x="3812" y="3111"/>
              <a:ext cx="4" cy="12"/>
            </a:xfrm>
            <a:custGeom>
              <a:avLst/>
              <a:gdLst>
                <a:gd name="T0" fmla="*/ 0 w 4"/>
                <a:gd name="T1" fmla="*/ 0 h 12"/>
                <a:gd name="T2" fmla="*/ 4 w 4"/>
                <a:gd name="T3" fmla="*/ 3 h 12"/>
                <a:gd name="T4" fmla="*/ 4 w 4"/>
                <a:gd name="T5" fmla="*/ 12 h 12"/>
                <a:gd name="T6" fmla="*/ 0 w 4"/>
                <a:gd name="T7" fmla="*/ 10 h 12"/>
                <a:gd name="T8" fmla="*/ 0 w 4"/>
                <a:gd name="T9" fmla="*/ 0 h 12"/>
              </a:gdLst>
              <a:ahLst/>
              <a:cxnLst>
                <a:cxn ang="0">
                  <a:pos x="T0" y="T1"/>
                </a:cxn>
                <a:cxn ang="0">
                  <a:pos x="T2" y="T3"/>
                </a:cxn>
                <a:cxn ang="0">
                  <a:pos x="T4" y="T5"/>
                </a:cxn>
                <a:cxn ang="0">
                  <a:pos x="T6" y="T7"/>
                </a:cxn>
                <a:cxn ang="0">
                  <a:pos x="T8" y="T9"/>
                </a:cxn>
              </a:cxnLst>
              <a:rect l="0" t="0" r="r" b="b"/>
              <a:pathLst>
                <a:path w="4" h="12">
                  <a:moveTo>
                    <a:pt x="0" y="0"/>
                  </a:moveTo>
                  <a:lnTo>
                    <a:pt x="4" y="3"/>
                  </a:lnTo>
                  <a:lnTo>
                    <a:pt x="4" y="12"/>
                  </a:lnTo>
                  <a:lnTo>
                    <a:pt x="0" y="1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1" name="Freeform 37"/>
            <p:cNvSpPr>
              <a:spLocks/>
            </p:cNvSpPr>
            <p:nvPr userDrawn="1"/>
          </p:nvSpPr>
          <p:spPr bwMode="auto">
            <a:xfrm>
              <a:off x="3825" y="3161"/>
              <a:ext cx="2" cy="2"/>
            </a:xfrm>
            <a:custGeom>
              <a:avLst/>
              <a:gdLst>
                <a:gd name="T0" fmla="*/ 0 w 2"/>
                <a:gd name="T1" fmla="*/ 0 h 2"/>
                <a:gd name="T2" fmla="*/ 1 w 2"/>
                <a:gd name="T3" fmla="*/ 0 h 2"/>
                <a:gd name="T4" fmla="*/ 2 w 2"/>
                <a:gd name="T5" fmla="*/ 2 h 2"/>
                <a:gd name="T6" fmla="*/ 0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1" y="0"/>
                  </a:lnTo>
                  <a:lnTo>
                    <a:pt x="2" y="2"/>
                  </a:lnTo>
                  <a:lnTo>
                    <a:pt x="0" y="2"/>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2" name="Freeform 38"/>
            <p:cNvSpPr>
              <a:spLocks noEditPoints="1"/>
            </p:cNvSpPr>
            <p:nvPr userDrawn="1"/>
          </p:nvSpPr>
          <p:spPr bwMode="auto">
            <a:xfrm>
              <a:off x="3698" y="3101"/>
              <a:ext cx="182" cy="109"/>
            </a:xfrm>
            <a:custGeom>
              <a:avLst/>
              <a:gdLst>
                <a:gd name="T0" fmla="*/ 49 w 182"/>
                <a:gd name="T1" fmla="*/ 92 h 109"/>
                <a:gd name="T2" fmla="*/ 124 w 182"/>
                <a:gd name="T3" fmla="*/ 67 h 109"/>
                <a:gd name="T4" fmla="*/ 38 w 182"/>
                <a:gd name="T5" fmla="*/ 80 h 109"/>
                <a:gd name="T6" fmla="*/ 77 w 182"/>
                <a:gd name="T7" fmla="*/ 84 h 109"/>
                <a:gd name="T8" fmla="*/ 89 w 182"/>
                <a:gd name="T9" fmla="*/ 73 h 109"/>
                <a:gd name="T10" fmla="*/ 95 w 182"/>
                <a:gd name="T11" fmla="*/ 60 h 109"/>
                <a:gd name="T12" fmla="*/ 149 w 182"/>
                <a:gd name="T13" fmla="*/ 43 h 109"/>
                <a:gd name="T14" fmla="*/ 149 w 182"/>
                <a:gd name="T15" fmla="*/ 39 h 109"/>
                <a:gd name="T16" fmla="*/ 138 w 182"/>
                <a:gd name="T17" fmla="*/ 38 h 109"/>
                <a:gd name="T18" fmla="*/ 46 w 182"/>
                <a:gd name="T19" fmla="*/ 30 h 109"/>
                <a:gd name="T20" fmla="*/ 107 w 182"/>
                <a:gd name="T21" fmla="*/ 31 h 109"/>
                <a:gd name="T22" fmla="*/ 121 w 182"/>
                <a:gd name="T23" fmla="*/ 27 h 109"/>
                <a:gd name="T24" fmla="*/ 55 w 182"/>
                <a:gd name="T25" fmla="*/ 25 h 109"/>
                <a:gd name="T26" fmla="*/ 59 w 182"/>
                <a:gd name="T27" fmla="*/ 31 h 109"/>
                <a:gd name="T28" fmla="*/ 132 w 182"/>
                <a:gd name="T29" fmla="*/ 25 h 109"/>
                <a:gd name="T30" fmla="*/ 51 w 182"/>
                <a:gd name="T31" fmla="*/ 25 h 109"/>
                <a:gd name="T32" fmla="*/ 59 w 182"/>
                <a:gd name="T33" fmla="*/ 24 h 109"/>
                <a:gd name="T34" fmla="*/ 56 w 182"/>
                <a:gd name="T35" fmla="*/ 34 h 109"/>
                <a:gd name="T36" fmla="*/ 55 w 182"/>
                <a:gd name="T37" fmla="*/ 35 h 109"/>
                <a:gd name="T38" fmla="*/ 77 w 182"/>
                <a:gd name="T39" fmla="*/ 31 h 109"/>
                <a:gd name="T40" fmla="*/ 64 w 182"/>
                <a:gd name="T41" fmla="*/ 26 h 109"/>
                <a:gd name="T42" fmla="*/ 91 w 182"/>
                <a:gd name="T43" fmla="*/ 22 h 109"/>
                <a:gd name="T44" fmla="*/ 49 w 182"/>
                <a:gd name="T45" fmla="*/ 16 h 109"/>
                <a:gd name="T46" fmla="*/ 51 w 182"/>
                <a:gd name="T47" fmla="*/ 14 h 109"/>
                <a:gd name="T48" fmla="*/ 57 w 182"/>
                <a:gd name="T49" fmla="*/ 17 h 109"/>
                <a:gd name="T50" fmla="*/ 91 w 182"/>
                <a:gd name="T51" fmla="*/ 1 h 109"/>
                <a:gd name="T52" fmla="*/ 80 w 182"/>
                <a:gd name="T53" fmla="*/ 8 h 109"/>
                <a:gd name="T54" fmla="*/ 108 w 182"/>
                <a:gd name="T55" fmla="*/ 16 h 109"/>
                <a:gd name="T56" fmla="*/ 63 w 182"/>
                <a:gd name="T57" fmla="*/ 14 h 109"/>
                <a:gd name="T58" fmla="*/ 55 w 182"/>
                <a:gd name="T59" fmla="*/ 20 h 109"/>
                <a:gd name="T60" fmla="*/ 86 w 182"/>
                <a:gd name="T61" fmla="*/ 14 h 109"/>
                <a:gd name="T62" fmla="*/ 128 w 182"/>
                <a:gd name="T63" fmla="*/ 27 h 109"/>
                <a:gd name="T64" fmla="*/ 121 w 182"/>
                <a:gd name="T65" fmla="*/ 16 h 109"/>
                <a:gd name="T66" fmla="*/ 114 w 182"/>
                <a:gd name="T67" fmla="*/ 5 h 109"/>
                <a:gd name="T68" fmla="*/ 182 w 182"/>
                <a:gd name="T69" fmla="*/ 52 h 109"/>
                <a:gd name="T70" fmla="*/ 93 w 182"/>
                <a:gd name="T71" fmla="*/ 33 h 109"/>
                <a:gd name="T72" fmla="*/ 61 w 182"/>
                <a:gd name="T73" fmla="*/ 55 h 109"/>
                <a:gd name="T74" fmla="*/ 43 w 182"/>
                <a:gd name="T75" fmla="*/ 41 h 109"/>
                <a:gd name="T76" fmla="*/ 99 w 182"/>
                <a:gd name="T77" fmla="*/ 55 h 109"/>
                <a:gd name="T78" fmla="*/ 87 w 182"/>
                <a:gd name="T79" fmla="*/ 77 h 109"/>
                <a:gd name="T80" fmla="*/ 74 w 182"/>
                <a:gd name="T81" fmla="*/ 88 h 109"/>
                <a:gd name="T82" fmla="*/ 93 w 182"/>
                <a:gd name="T83" fmla="*/ 85 h 109"/>
                <a:gd name="T84" fmla="*/ 95 w 182"/>
                <a:gd name="T85" fmla="*/ 84 h 109"/>
                <a:gd name="T86" fmla="*/ 102 w 182"/>
                <a:gd name="T87" fmla="*/ 80 h 109"/>
                <a:gd name="T88" fmla="*/ 120 w 182"/>
                <a:gd name="T89" fmla="*/ 75 h 109"/>
                <a:gd name="T90" fmla="*/ 121 w 182"/>
                <a:gd name="T91" fmla="*/ 69 h 109"/>
                <a:gd name="T92" fmla="*/ 112 w 182"/>
                <a:gd name="T93" fmla="*/ 72 h 109"/>
                <a:gd name="T94" fmla="*/ 108 w 182"/>
                <a:gd name="T95" fmla="*/ 71 h 109"/>
                <a:gd name="T96" fmla="*/ 110 w 182"/>
                <a:gd name="T97" fmla="*/ 63 h 109"/>
                <a:gd name="T98" fmla="*/ 110 w 182"/>
                <a:gd name="T99" fmla="*/ 59 h 109"/>
                <a:gd name="T100" fmla="*/ 121 w 182"/>
                <a:gd name="T101" fmla="*/ 68 h 109"/>
                <a:gd name="T102" fmla="*/ 125 w 182"/>
                <a:gd name="T103" fmla="*/ 68 h 109"/>
                <a:gd name="T104" fmla="*/ 123 w 182"/>
                <a:gd name="T105" fmla="*/ 73 h 109"/>
                <a:gd name="T106" fmla="*/ 106 w 182"/>
                <a:gd name="T107" fmla="*/ 92 h 109"/>
                <a:gd name="T108" fmla="*/ 93 w 182"/>
                <a:gd name="T109" fmla="*/ 99 h 109"/>
                <a:gd name="T110" fmla="*/ 44 w 182"/>
                <a:gd name="T111" fmla="*/ 106 h 109"/>
                <a:gd name="T112" fmla="*/ 43 w 182"/>
                <a:gd name="T113" fmla="*/ 90 h 109"/>
                <a:gd name="T114" fmla="*/ 25 w 182"/>
                <a:gd name="T115" fmla="*/ 93 h 109"/>
                <a:gd name="T116" fmla="*/ 36 w 182"/>
                <a:gd name="T117" fmla="*/ 82 h 109"/>
                <a:gd name="T118" fmla="*/ 48 w 182"/>
                <a:gd name="T119" fmla="*/ 14 h 109"/>
                <a:gd name="T120" fmla="*/ 63 w 182"/>
                <a:gd name="T121" fmla="*/ 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 h="109">
                  <a:moveTo>
                    <a:pt x="39" y="94"/>
                  </a:moveTo>
                  <a:lnTo>
                    <a:pt x="34" y="97"/>
                  </a:lnTo>
                  <a:lnTo>
                    <a:pt x="59" y="98"/>
                  </a:lnTo>
                  <a:lnTo>
                    <a:pt x="64" y="96"/>
                  </a:lnTo>
                  <a:lnTo>
                    <a:pt x="39" y="94"/>
                  </a:lnTo>
                  <a:close/>
                  <a:moveTo>
                    <a:pt x="52" y="92"/>
                  </a:moveTo>
                  <a:lnTo>
                    <a:pt x="49" y="92"/>
                  </a:lnTo>
                  <a:lnTo>
                    <a:pt x="72" y="93"/>
                  </a:lnTo>
                  <a:lnTo>
                    <a:pt x="74" y="92"/>
                  </a:lnTo>
                  <a:lnTo>
                    <a:pt x="52" y="92"/>
                  </a:lnTo>
                  <a:close/>
                  <a:moveTo>
                    <a:pt x="124" y="63"/>
                  </a:moveTo>
                  <a:lnTo>
                    <a:pt x="123" y="63"/>
                  </a:lnTo>
                  <a:lnTo>
                    <a:pt x="123" y="67"/>
                  </a:lnTo>
                  <a:lnTo>
                    <a:pt x="124" y="67"/>
                  </a:lnTo>
                  <a:lnTo>
                    <a:pt x="124" y="63"/>
                  </a:lnTo>
                  <a:close/>
                  <a:moveTo>
                    <a:pt x="95" y="60"/>
                  </a:moveTo>
                  <a:lnTo>
                    <a:pt x="68" y="60"/>
                  </a:lnTo>
                  <a:lnTo>
                    <a:pt x="39" y="63"/>
                  </a:lnTo>
                  <a:lnTo>
                    <a:pt x="39" y="65"/>
                  </a:lnTo>
                  <a:lnTo>
                    <a:pt x="38" y="72"/>
                  </a:lnTo>
                  <a:lnTo>
                    <a:pt x="38" y="80"/>
                  </a:lnTo>
                  <a:lnTo>
                    <a:pt x="36" y="86"/>
                  </a:lnTo>
                  <a:lnTo>
                    <a:pt x="47" y="89"/>
                  </a:lnTo>
                  <a:lnTo>
                    <a:pt x="59" y="89"/>
                  </a:lnTo>
                  <a:lnTo>
                    <a:pt x="68" y="88"/>
                  </a:lnTo>
                  <a:lnTo>
                    <a:pt x="73" y="86"/>
                  </a:lnTo>
                  <a:lnTo>
                    <a:pt x="74" y="85"/>
                  </a:lnTo>
                  <a:lnTo>
                    <a:pt x="77" y="84"/>
                  </a:lnTo>
                  <a:lnTo>
                    <a:pt x="80" y="82"/>
                  </a:lnTo>
                  <a:lnTo>
                    <a:pt x="81" y="81"/>
                  </a:lnTo>
                  <a:lnTo>
                    <a:pt x="82" y="80"/>
                  </a:lnTo>
                  <a:lnTo>
                    <a:pt x="85" y="77"/>
                  </a:lnTo>
                  <a:lnTo>
                    <a:pt x="86" y="76"/>
                  </a:lnTo>
                  <a:lnTo>
                    <a:pt x="87" y="75"/>
                  </a:lnTo>
                  <a:lnTo>
                    <a:pt x="89" y="73"/>
                  </a:lnTo>
                  <a:lnTo>
                    <a:pt x="90" y="72"/>
                  </a:lnTo>
                  <a:lnTo>
                    <a:pt x="91" y="71"/>
                  </a:lnTo>
                  <a:lnTo>
                    <a:pt x="93" y="68"/>
                  </a:lnTo>
                  <a:lnTo>
                    <a:pt x="94" y="65"/>
                  </a:lnTo>
                  <a:lnTo>
                    <a:pt x="95" y="63"/>
                  </a:lnTo>
                  <a:lnTo>
                    <a:pt x="95" y="62"/>
                  </a:lnTo>
                  <a:lnTo>
                    <a:pt x="95" y="60"/>
                  </a:lnTo>
                  <a:close/>
                  <a:moveTo>
                    <a:pt x="145" y="42"/>
                  </a:moveTo>
                  <a:lnTo>
                    <a:pt x="145" y="44"/>
                  </a:lnTo>
                  <a:lnTo>
                    <a:pt x="148" y="46"/>
                  </a:lnTo>
                  <a:lnTo>
                    <a:pt x="148" y="43"/>
                  </a:lnTo>
                  <a:lnTo>
                    <a:pt x="145" y="42"/>
                  </a:lnTo>
                  <a:close/>
                  <a:moveTo>
                    <a:pt x="149" y="39"/>
                  </a:moveTo>
                  <a:lnTo>
                    <a:pt x="149" y="43"/>
                  </a:lnTo>
                  <a:lnTo>
                    <a:pt x="156" y="46"/>
                  </a:lnTo>
                  <a:lnTo>
                    <a:pt x="162" y="48"/>
                  </a:lnTo>
                  <a:lnTo>
                    <a:pt x="169" y="50"/>
                  </a:lnTo>
                  <a:lnTo>
                    <a:pt x="169" y="48"/>
                  </a:lnTo>
                  <a:lnTo>
                    <a:pt x="161" y="46"/>
                  </a:lnTo>
                  <a:lnTo>
                    <a:pt x="154" y="43"/>
                  </a:lnTo>
                  <a:lnTo>
                    <a:pt x="149" y="39"/>
                  </a:lnTo>
                  <a:close/>
                  <a:moveTo>
                    <a:pt x="138" y="38"/>
                  </a:moveTo>
                  <a:lnTo>
                    <a:pt x="138" y="39"/>
                  </a:lnTo>
                  <a:lnTo>
                    <a:pt x="138" y="41"/>
                  </a:lnTo>
                  <a:lnTo>
                    <a:pt x="140" y="42"/>
                  </a:lnTo>
                  <a:lnTo>
                    <a:pt x="141" y="43"/>
                  </a:lnTo>
                  <a:lnTo>
                    <a:pt x="141" y="39"/>
                  </a:lnTo>
                  <a:lnTo>
                    <a:pt x="138" y="38"/>
                  </a:lnTo>
                  <a:close/>
                  <a:moveTo>
                    <a:pt x="144" y="35"/>
                  </a:moveTo>
                  <a:lnTo>
                    <a:pt x="144" y="41"/>
                  </a:lnTo>
                  <a:lnTo>
                    <a:pt x="148" y="42"/>
                  </a:lnTo>
                  <a:lnTo>
                    <a:pt x="148" y="38"/>
                  </a:lnTo>
                  <a:lnTo>
                    <a:pt x="144" y="35"/>
                  </a:lnTo>
                  <a:close/>
                  <a:moveTo>
                    <a:pt x="46" y="30"/>
                  </a:moveTo>
                  <a:lnTo>
                    <a:pt x="46" y="30"/>
                  </a:lnTo>
                  <a:lnTo>
                    <a:pt x="51" y="31"/>
                  </a:lnTo>
                  <a:lnTo>
                    <a:pt x="51" y="30"/>
                  </a:lnTo>
                  <a:lnTo>
                    <a:pt x="51" y="30"/>
                  </a:lnTo>
                  <a:lnTo>
                    <a:pt x="46" y="30"/>
                  </a:lnTo>
                  <a:close/>
                  <a:moveTo>
                    <a:pt x="103" y="29"/>
                  </a:moveTo>
                  <a:lnTo>
                    <a:pt x="103" y="31"/>
                  </a:lnTo>
                  <a:lnTo>
                    <a:pt x="107" y="31"/>
                  </a:lnTo>
                  <a:lnTo>
                    <a:pt x="106" y="30"/>
                  </a:lnTo>
                  <a:lnTo>
                    <a:pt x="103" y="29"/>
                  </a:lnTo>
                  <a:close/>
                  <a:moveTo>
                    <a:pt x="121" y="27"/>
                  </a:moveTo>
                  <a:lnTo>
                    <a:pt x="121" y="35"/>
                  </a:lnTo>
                  <a:lnTo>
                    <a:pt x="124" y="37"/>
                  </a:lnTo>
                  <a:lnTo>
                    <a:pt x="124" y="29"/>
                  </a:lnTo>
                  <a:lnTo>
                    <a:pt x="121" y="27"/>
                  </a:lnTo>
                  <a:close/>
                  <a:moveTo>
                    <a:pt x="46" y="26"/>
                  </a:moveTo>
                  <a:lnTo>
                    <a:pt x="46" y="27"/>
                  </a:lnTo>
                  <a:lnTo>
                    <a:pt x="49" y="27"/>
                  </a:lnTo>
                  <a:lnTo>
                    <a:pt x="51" y="27"/>
                  </a:lnTo>
                  <a:lnTo>
                    <a:pt x="51" y="26"/>
                  </a:lnTo>
                  <a:lnTo>
                    <a:pt x="46" y="26"/>
                  </a:lnTo>
                  <a:close/>
                  <a:moveTo>
                    <a:pt x="55" y="25"/>
                  </a:moveTo>
                  <a:lnTo>
                    <a:pt x="53" y="26"/>
                  </a:lnTo>
                  <a:lnTo>
                    <a:pt x="52" y="27"/>
                  </a:lnTo>
                  <a:lnTo>
                    <a:pt x="52" y="29"/>
                  </a:lnTo>
                  <a:lnTo>
                    <a:pt x="53" y="31"/>
                  </a:lnTo>
                  <a:lnTo>
                    <a:pt x="53" y="33"/>
                  </a:lnTo>
                  <a:lnTo>
                    <a:pt x="56" y="33"/>
                  </a:lnTo>
                  <a:lnTo>
                    <a:pt x="59" y="31"/>
                  </a:lnTo>
                  <a:lnTo>
                    <a:pt x="56" y="31"/>
                  </a:lnTo>
                  <a:lnTo>
                    <a:pt x="55" y="30"/>
                  </a:lnTo>
                  <a:lnTo>
                    <a:pt x="55" y="27"/>
                  </a:lnTo>
                  <a:lnTo>
                    <a:pt x="55" y="26"/>
                  </a:lnTo>
                  <a:lnTo>
                    <a:pt x="57" y="25"/>
                  </a:lnTo>
                  <a:lnTo>
                    <a:pt x="55" y="25"/>
                  </a:lnTo>
                  <a:close/>
                  <a:moveTo>
                    <a:pt x="132" y="25"/>
                  </a:moveTo>
                  <a:lnTo>
                    <a:pt x="132" y="31"/>
                  </a:lnTo>
                  <a:lnTo>
                    <a:pt x="141" y="38"/>
                  </a:lnTo>
                  <a:lnTo>
                    <a:pt x="141" y="34"/>
                  </a:lnTo>
                  <a:lnTo>
                    <a:pt x="132" y="25"/>
                  </a:lnTo>
                  <a:close/>
                  <a:moveTo>
                    <a:pt x="47" y="24"/>
                  </a:moveTo>
                  <a:lnTo>
                    <a:pt x="47" y="25"/>
                  </a:lnTo>
                  <a:lnTo>
                    <a:pt x="51" y="25"/>
                  </a:lnTo>
                  <a:lnTo>
                    <a:pt x="52" y="24"/>
                  </a:lnTo>
                  <a:lnTo>
                    <a:pt x="52" y="24"/>
                  </a:lnTo>
                  <a:lnTo>
                    <a:pt x="47" y="24"/>
                  </a:lnTo>
                  <a:close/>
                  <a:moveTo>
                    <a:pt x="78" y="21"/>
                  </a:moveTo>
                  <a:lnTo>
                    <a:pt x="56" y="22"/>
                  </a:lnTo>
                  <a:lnTo>
                    <a:pt x="57" y="24"/>
                  </a:lnTo>
                  <a:lnTo>
                    <a:pt x="59" y="24"/>
                  </a:lnTo>
                  <a:lnTo>
                    <a:pt x="60" y="25"/>
                  </a:lnTo>
                  <a:lnTo>
                    <a:pt x="60" y="27"/>
                  </a:lnTo>
                  <a:lnTo>
                    <a:pt x="60" y="29"/>
                  </a:lnTo>
                  <a:lnTo>
                    <a:pt x="60" y="31"/>
                  </a:lnTo>
                  <a:lnTo>
                    <a:pt x="59" y="33"/>
                  </a:lnTo>
                  <a:lnTo>
                    <a:pt x="57" y="34"/>
                  </a:lnTo>
                  <a:lnTo>
                    <a:pt x="56" y="34"/>
                  </a:lnTo>
                  <a:lnTo>
                    <a:pt x="53" y="34"/>
                  </a:lnTo>
                  <a:lnTo>
                    <a:pt x="52" y="33"/>
                  </a:lnTo>
                  <a:lnTo>
                    <a:pt x="51" y="33"/>
                  </a:lnTo>
                  <a:lnTo>
                    <a:pt x="46" y="33"/>
                  </a:lnTo>
                  <a:lnTo>
                    <a:pt x="46" y="33"/>
                  </a:lnTo>
                  <a:lnTo>
                    <a:pt x="51" y="34"/>
                  </a:lnTo>
                  <a:lnTo>
                    <a:pt x="55" y="35"/>
                  </a:lnTo>
                  <a:lnTo>
                    <a:pt x="57" y="37"/>
                  </a:lnTo>
                  <a:lnTo>
                    <a:pt x="61" y="35"/>
                  </a:lnTo>
                  <a:lnTo>
                    <a:pt x="63" y="34"/>
                  </a:lnTo>
                  <a:lnTo>
                    <a:pt x="64" y="33"/>
                  </a:lnTo>
                  <a:lnTo>
                    <a:pt x="64" y="33"/>
                  </a:lnTo>
                  <a:lnTo>
                    <a:pt x="76" y="31"/>
                  </a:lnTo>
                  <a:lnTo>
                    <a:pt x="77" y="31"/>
                  </a:lnTo>
                  <a:lnTo>
                    <a:pt x="64" y="31"/>
                  </a:lnTo>
                  <a:lnTo>
                    <a:pt x="64" y="30"/>
                  </a:lnTo>
                  <a:lnTo>
                    <a:pt x="64" y="29"/>
                  </a:lnTo>
                  <a:lnTo>
                    <a:pt x="78" y="29"/>
                  </a:lnTo>
                  <a:lnTo>
                    <a:pt x="80" y="27"/>
                  </a:lnTo>
                  <a:lnTo>
                    <a:pt x="64" y="27"/>
                  </a:lnTo>
                  <a:lnTo>
                    <a:pt x="64" y="26"/>
                  </a:lnTo>
                  <a:lnTo>
                    <a:pt x="82" y="26"/>
                  </a:lnTo>
                  <a:lnTo>
                    <a:pt x="85" y="25"/>
                  </a:lnTo>
                  <a:lnTo>
                    <a:pt x="64" y="25"/>
                  </a:lnTo>
                  <a:lnTo>
                    <a:pt x="63" y="24"/>
                  </a:lnTo>
                  <a:lnTo>
                    <a:pt x="61" y="22"/>
                  </a:lnTo>
                  <a:lnTo>
                    <a:pt x="78" y="22"/>
                  </a:lnTo>
                  <a:lnTo>
                    <a:pt x="91" y="22"/>
                  </a:lnTo>
                  <a:lnTo>
                    <a:pt x="103" y="24"/>
                  </a:lnTo>
                  <a:lnTo>
                    <a:pt x="118" y="27"/>
                  </a:lnTo>
                  <a:lnTo>
                    <a:pt x="119" y="27"/>
                  </a:lnTo>
                  <a:lnTo>
                    <a:pt x="98" y="22"/>
                  </a:lnTo>
                  <a:lnTo>
                    <a:pt x="78" y="21"/>
                  </a:lnTo>
                  <a:close/>
                  <a:moveTo>
                    <a:pt x="51" y="14"/>
                  </a:moveTo>
                  <a:lnTo>
                    <a:pt x="49" y="16"/>
                  </a:lnTo>
                  <a:lnTo>
                    <a:pt x="47" y="17"/>
                  </a:lnTo>
                  <a:lnTo>
                    <a:pt x="47" y="20"/>
                  </a:lnTo>
                  <a:lnTo>
                    <a:pt x="53" y="20"/>
                  </a:lnTo>
                  <a:lnTo>
                    <a:pt x="52" y="17"/>
                  </a:lnTo>
                  <a:lnTo>
                    <a:pt x="53" y="16"/>
                  </a:lnTo>
                  <a:lnTo>
                    <a:pt x="52" y="14"/>
                  </a:lnTo>
                  <a:lnTo>
                    <a:pt x="51" y="14"/>
                  </a:lnTo>
                  <a:close/>
                  <a:moveTo>
                    <a:pt x="59" y="7"/>
                  </a:moveTo>
                  <a:lnTo>
                    <a:pt x="56" y="7"/>
                  </a:lnTo>
                  <a:lnTo>
                    <a:pt x="53" y="9"/>
                  </a:lnTo>
                  <a:lnTo>
                    <a:pt x="53" y="12"/>
                  </a:lnTo>
                  <a:lnTo>
                    <a:pt x="53" y="13"/>
                  </a:lnTo>
                  <a:lnTo>
                    <a:pt x="55" y="16"/>
                  </a:lnTo>
                  <a:lnTo>
                    <a:pt x="57" y="17"/>
                  </a:lnTo>
                  <a:lnTo>
                    <a:pt x="60" y="17"/>
                  </a:lnTo>
                  <a:lnTo>
                    <a:pt x="61" y="14"/>
                  </a:lnTo>
                  <a:lnTo>
                    <a:pt x="63" y="13"/>
                  </a:lnTo>
                  <a:lnTo>
                    <a:pt x="61" y="10"/>
                  </a:lnTo>
                  <a:lnTo>
                    <a:pt x="60" y="8"/>
                  </a:lnTo>
                  <a:lnTo>
                    <a:pt x="59" y="7"/>
                  </a:lnTo>
                  <a:close/>
                  <a:moveTo>
                    <a:pt x="91" y="1"/>
                  </a:moveTo>
                  <a:lnTo>
                    <a:pt x="80" y="3"/>
                  </a:lnTo>
                  <a:lnTo>
                    <a:pt x="72" y="7"/>
                  </a:lnTo>
                  <a:lnTo>
                    <a:pt x="74" y="7"/>
                  </a:lnTo>
                  <a:lnTo>
                    <a:pt x="76" y="5"/>
                  </a:lnTo>
                  <a:lnTo>
                    <a:pt x="77" y="5"/>
                  </a:lnTo>
                  <a:lnTo>
                    <a:pt x="78" y="5"/>
                  </a:lnTo>
                  <a:lnTo>
                    <a:pt x="80" y="8"/>
                  </a:lnTo>
                  <a:lnTo>
                    <a:pt x="82" y="8"/>
                  </a:lnTo>
                  <a:lnTo>
                    <a:pt x="87" y="4"/>
                  </a:lnTo>
                  <a:lnTo>
                    <a:pt x="95" y="4"/>
                  </a:lnTo>
                  <a:lnTo>
                    <a:pt x="107" y="7"/>
                  </a:lnTo>
                  <a:lnTo>
                    <a:pt x="107" y="13"/>
                  </a:lnTo>
                  <a:lnTo>
                    <a:pt x="108" y="14"/>
                  </a:lnTo>
                  <a:lnTo>
                    <a:pt x="108" y="16"/>
                  </a:lnTo>
                  <a:lnTo>
                    <a:pt x="93" y="12"/>
                  </a:lnTo>
                  <a:lnTo>
                    <a:pt x="77" y="9"/>
                  </a:lnTo>
                  <a:lnTo>
                    <a:pt x="63" y="7"/>
                  </a:lnTo>
                  <a:lnTo>
                    <a:pt x="64" y="9"/>
                  </a:lnTo>
                  <a:lnTo>
                    <a:pt x="64" y="10"/>
                  </a:lnTo>
                  <a:lnTo>
                    <a:pt x="64" y="13"/>
                  </a:lnTo>
                  <a:lnTo>
                    <a:pt x="63" y="14"/>
                  </a:lnTo>
                  <a:lnTo>
                    <a:pt x="61" y="17"/>
                  </a:lnTo>
                  <a:lnTo>
                    <a:pt x="60" y="18"/>
                  </a:lnTo>
                  <a:lnTo>
                    <a:pt x="57" y="18"/>
                  </a:lnTo>
                  <a:lnTo>
                    <a:pt x="55" y="18"/>
                  </a:lnTo>
                  <a:lnTo>
                    <a:pt x="53" y="17"/>
                  </a:lnTo>
                  <a:lnTo>
                    <a:pt x="53" y="18"/>
                  </a:lnTo>
                  <a:lnTo>
                    <a:pt x="55" y="20"/>
                  </a:lnTo>
                  <a:lnTo>
                    <a:pt x="57" y="20"/>
                  </a:lnTo>
                  <a:lnTo>
                    <a:pt x="60" y="20"/>
                  </a:lnTo>
                  <a:lnTo>
                    <a:pt x="61" y="20"/>
                  </a:lnTo>
                  <a:lnTo>
                    <a:pt x="63" y="17"/>
                  </a:lnTo>
                  <a:lnTo>
                    <a:pt x="65" y="16"/>
                  </a:lnTo>
                  <a:lnTo>
                    <a:pt x="66" y="14"/>
                  </a:lnTo>
                  <a:lnTo>
                    <a:pt x="86" y="14"/>
                  </a:lnTo>
                  <a:lnTo>
                    <a:pt x="104" y="18"/>
                  </a:lnTo>
                  <a:lnTo>
                    <a:pt x="121" y="25"/>
                  </a:lnTo>
                  <a:lnTo>
                    <a:pt x="121" y="17"/>
                  </a:lnTo>
                  <a:lnTo>
                    <a:pt x="123" y="18"/>
                  </a:lnTo>
                  <a:lnTo>
                    <a:pt x="123" y="26"/>
                  </a:lnTo>
                  <a:lnTo>
                    <a:pt x="128" y="29"/>
                  </a:lnTo>
                  <a:lnTo>
                    <a:pt x="128" y="27"/>
                  </a:lnTo>
                  <a:lnTo>
                    <a:pt x="125" y="26"/>
                  </a:lnTo>
                  <a:lnTo>
                    <a:pt x="124" y="25"/>
                  </a:lnTo>
                  <a:lnTo>
                    <a:pt x="124" y="20"/>
                  </a:lnTo>
                  <a:lnTo>
                    <a:pt x="127" y="20"/>
                  </a:lnTo>
                  <a:lnTo>
                    <a:pt x="128" y="21"/>
                  </a:lnTo>
                  <a:lnTo>
                    <a:pt x="125" y="18"/>
                  </a:lnTo>
                  <a:lnTo>
                    <a:pt x="121" y="16"/>
                  </a:lnTo>
                  <a:lnTo>
                    <a:pt x="119" y="12"/>
                  </a:lnTo>
                  <a:lnTo>
                    <a:pt x="114" y="8"/>
                  </a:lnTo>
                  <a:lnTo>
                    <a:pt x="104" y="3"/>
                  </a:lnTo>
                  <a:lnTo>
                    <a:pt x="91" y="1"/>
                  </a:lnTo>
                  <a:close/>
                  <a:moveTo>
                    <a:pt x="93" y="0"/>
                  </a:moveTo>
                  <a:lnTo>
                    <a:pt x="104" y="1"/>
                  </a:lnTo>
                  <a:lnTo>
                    <a:pt x="114" y="5"/>
                  </a:lnTo>
                  <a:lnTo>
                    <a:pt x="125" y="16"/>
                  </a:lnTo>
                  <a:lnTo>
                    <a:pt x="135" y="25"/>
                  </a:lnTo>
                  <a:lnTo>
                    <a:pt x="144" y="34"/>
                  </a:lnTo>
                  <a:lnTo>
                    <a:pt x="154" y="42"/>
                  </a:lnTo>
                  <a:lnTo>
                    <a:pt x="166" y="47"/>
                  </a:lnTo>
                  <a:lnTo>
                    <a:pt x="182" y="48"/>
                  </a:lnTo>
                  <a:lnTo>
                    <a:pt x="182" y="52"/>
                  </a:lnTo>
                  <a:lnTo>
                    <a:pt x="161" y="50"/>
                  </a:lnTo>
                  <a:lnTo>
                    <a:pt x="146" y="47"/>
                  </a:lnTo>
                  <a:lnTo>
                    <a:pt x="136" y="43"/>
                  </a:lnTo>
                  <a:lnTo>
                    <a:pt x="127" y="39"/>
                  </a:lnTo>
                  <a:lnTo>
                    <a:pt x="119" y="37"/>
                  </a:lnTo>
                  <a:lnTo>
                    <a:pt x="106" y="34"/>
                  </a:lnTo>
                  <a:lnTo>
                    <a:pt x="93" y="33"/>
                  </a:lnTo>
                  <a:lnTo>
                    <a:pt x="80" y="35"/>
                  </a:lnTo>
                  <a:lnTo>
                    <a:pt x="73" y="38"/>
                  </a:lnTo>
                  <a:lnTo>
                    <a:pt x="68" y="42"/>
                  </a:lnTo>
                  <a:lnTo>
                    <a:pt x="64" y="47"/>
                  </a:lnTo>
                  <a:lnTo>
                    <a:pt x="61" y="52"/>
                  </a:lnTo>
                  <a:lnTo>
                    <a:pt x="61" y="54"/>
                  </a:lnTo>
                  <a:lnTo>
                    <a:pt x="61" y="55"/>
                  </a:lnTo>
                  <a:lnTo>
                    <a:pt x="44" y="55"/>
                  </a:lnTo>
                  <a:lnTo>
                    <a:pt x="44" y="52"/>
                  </a:lnTo>
                  <a:lnTo>
                    <a:pt x="46" y="50"/>
                  </a:lnTo>
                  <a:lnTo>
                    <a:pt x="44" y="46"/>
                  </a:lnTo>
                  <a:lnTo>
                    <a:pt x="44" y="43"/>
                  </a:lnTo>
                  <a:lnTo>
                    <a:pt x="43" y="41"/>
                  </a:lnTo>
                  <a:lnTo>
                    <a:pt x="43" y="41"/>
                  </a:lnTo>
                  <a:lnTo>
                    <a:pt x="42" y="43"/>
                  </a:lnTo>
                  <a:lnTo>
                    <a:pt x="42" y="46"/>
                  </a:lnTo>
                  <a:lnTo>
                    <a:pt x="40" y="48"/>
                  </a:lnTo>
                  <a:lnTo>
                    <a:pt x="40" y="52"/>
                  </a:lnTo>
                  <a:lnTo>
                    <a:pt x="40" y="55"/>
                  </a:lnTo>
                  <a:lnTo>
                    <a:pt x="40" y="58"/>
                  </a:lnTo>
                  <a:lnTo>
                    <a:pt x="99" y="55"/>
                  </a:lnTo>
                  <a:lnTo>
                    <a:pt x="99" y="59"/>
                  </a:lnTo>
                  <a:lnTo>
                    <a:pt x="98" y="62"/>
                  </a:lnTo>
                  <a:lnTo>
                    <a:pt x="97" y="64"/>
                  </a:lnTo>
                  <a:lnTo>
                    <a:pt x="95" y="67"/>
                  </a:lnTo>
                  <a:lnTo>
                    <a:pt x="93" y="71"/>
                  </a:lnTo>
                  <a:lnTo>
                    <a:pt x="90" y="76"/>
                  </a:lnTo>
                  <a:lnTo>
                    <a:pt x="87" y="77"/>
                  </a:lnTo>
                  <a:lnTo>
                    <a:pt x="86" y="79"/>
                  </a:lnTo>
                  <a:lnTo>
                    <a:pt x="85" y="80"/>
                  </a:lnTo>
                  <a:lnTo>
                    <a:pt x="84" y="82"/>
                  </a:lnTo>
                  <a:lnTo>
                    <a:pt x="81" y="84"/>
                  </a:lnTo>
                  <a:lnTo>
                    <a:pt x="78" y="86"/>
                  </a:lnTo>
                  <a:lnTo>
                    <a:pt x="76" y="88"/>
                  </a:lnTo>
                  <a:lnTo>
                    <a:pt x="74" y="88"/>
                  </a:lnTo>
                  <a:lnTo>
                    <a:pt x="73" y="89"/>
                  </a:lnTo>
                  <a:lnTo>
                    <a:pt x="77" y="89"/>
                  </a:lnTo>
                  <a:lnTo>
                    <a:pt x="80" y="89"/>
                  </a:lnTo>
                  <a:lnTo>
                    <a:pt x="82" y="89"/>
                  </a:lnTo>
                  <a:lnTo>
                    <a:pt x="85" y="88"/>
                  </a:lnTo>
                  <a:lnTo>
                    <a:pt x="89" y="86"/>
                  </a:lnTo>
                  <a:lnTo>
                    <a:pt x="93" y="85"/>
                  </a:lnTo>
                  <a:lnTo>
                    <a:pt x="91" y="84"/>
                  </a:lnTo>
                  <a:lnTo>
                    <a:pt x="90" y="82"/>
                  </a:lnTo>
                  <a:lnTo>
                    <a:pt x="90" y="80"/>
                  </a:lnTo>
                  <a:lnTo>
                    <a:pt x="90" y="79"/>
                  </a:lnTo>
                  <a:lnTo>
                    <a:pt x="91" y="81"/>
                  </a:lnTo>
                  <a:lnTo>
                    <a:pt x="93" y="84"/>
                  </a:lnTo>
                  <a:lnTo>
                    <a:pt x="95" y="84"/>
                  </a:lnTo>
                  <a:lnTo>
                    <a:pt x="98" y="84"/>
                  </a:lnTo>
                  <a:lnTo>
                    <a:pt x="99" y="82"/>
                  </a:lnTo>
                  <a:lnTo>
                    <a:pt x="99" y="81"/>
                  </a:lnTo>
                  <a:lnTo>
                    <a:pt x="99" y="79"/>
                  </a:lnTo>
                  <a:lnTo>
                    <a:pt x="101" y="79"/>
                  </a:lnTo>
                  <a:lnTo>
                    <a:pt x="102" y="79"/>
                  </a:lnTo>
                  <a:lnTo>
                    <a:pt x="102" y="80"/>
                  </a:lnTo>
                  <a:lnTo>
                    <a:pt x="102" y="82"/>
                  </a:lnTo>
                  <a:lnTo>
                    <a:pt x="118" y="76"/>
                  </a:lnTo>
                  <a:lnTo>
                    <a:pt x="116" y="76"/>
                  </a:lnTo>
                  <a:lnTo>
                    <a:pt x="116" y="75"/>
                  </a:lnTo>
                  <a:lnTo>
                    <a:pt x="116" y="75"/>
                  </a:lnTo>
                  <a:lnTo>
                    <a:pt x="119" y="75"/>
                  </a:lnTo>
                  <a:lnTo>
                    <a:pt x="120" y="75"/>
                  </a:lnTo>
                  <a:lnTo>
                    <a:pt x="121" y="75"/>
                  </a:lnTo>
                  <a:lnTo>
                    <a:pt x="121" y="73"/>
                  </a:lnTo>
                  <a:lnTo>
                    <a:pt x="114" y="73"/>
                  </a:lnTo>
                  <a:lnTo>
                    <a:pt x="114" y="71"/>
                  </a:lnTo>
                  <a:lnTo>
                    <a:pt x="118" y="71"/>
                  </a:lnTo>
                  <a:lnTo>
                    <a:pt x="121" y="71"/>
                  </a:lnTo>
                  <a:lnTo>
                    <a:pt x="121" y="69"/>
                  </a:lnTo>
                  <a:lnTo>
                    <a:pt x="118" y="69"/>
                  </a:lnTo>
                  <a:lnTo>
                    <a:pt x="115" y="68"/>
                  </a:lnTo>
                  <a:lnTo>
                    <a:pt x="114" y="67"/>
                  </a:lnTo>
                  <a:lnTo>
                    <a:pt x="111" y="64"/>
                  </a:lnTo>
                  <a:lnTo>
                    <a:pt x="111" y="69"/>
                  </a:lnTo>
                  <a:lnTo>
                    <a:pt x="112" y="71"/>
                  </a:lnTo>
                  <a:lnTo>
                    <a:pt x="112" y="72"/>
                  </a:lnTo>
                  <a:lnTo>
                    <a:pt x="112" y="73"/>
                  </a:lnTo>
                  <a:lnTo>
                    <a:pt x="112" y="75"/>
                  </a:lnTo>
                  <a:lnTo>
                    <a:pt x="107" y="76"/>
                  </a:lnTo>
                  <a:lnTo>
                    <a:pt x="108" y="75"/>
                  </a:lnTo>
                  <a:lnTo>
                    <a:pt x="108" y="73"/>
                  </a:lnTo>
                  <a:lnTo>
                    <a:pt x="108" y="72"/>
                  </a:lnTo>
                  <a:lnTo>
                    <a:pt x="108" y="71"/>
                  </a:lnTo>
                  <a:lnTo>
                    <a:pt x="107" y="71"/>
                  </a:lnTo>
                  <a:lnTo>
                    <a:pt x="107" y="68"/>
                  </a:lnTo>
                  <a:lnTo>
                    <a:pt x="106" y="65"/>
                  </a:lnTo>
                  <a:lnTo>
                    <a:pt x="107" y="65"/>
                  </a:lnTo>
                  <a:lnTo>
                    <a:pt x="108" y="67"/>
                  </a:lnTo>
                  <a:lnTo>
                    <a:pt x="108" y="63"/>
                  </a:lnTo>
                  <a:lnTo>
                    <a:pt x="110" y="63"/>
                  </a:lnTo>
                  <a:lnTo>
                    <a:pt x="110" y="63"/>
                  </a:lnTo>
                  <a:lnTo>
                    <a:pt x="110" y="62"/>
                  </a:lnTo>
                  <a:lnTo>
                    <a:pt x="110" y="60"/>
                  </a:lnTo>
                  <a:lnTo>
                    <a:pt x="108" y="60"/>
                  </a:lnTo>
                  <a:lnTo>
                    <a:pt x="108" y="59"/>
                  </a:lnTo>
                  <a:lnTo>
                    <a:pt x="108" y="59"/>
                  </a:lnTo>
                  <a:lnTo>
                    <a:pt x="110" y="59"/>
                  </a:lnTo>
                  <a:lnTo>
                    <a:pt x="111" y="60"/>
                  </a:lnTo>
                  <a:lnTo>
                    <a:pt x="112" y="62"/>
                  </a:lnTo>
                  <a:lnTo>
                    <a:pt x="114" y="63"/>
                  </a:lnTo>
                  <a:lnTo>
                    <a:pt x="115" y="65"/>
                  </a:lnTo>
                  <a:lnTo>
                    <a:pt x="116" y="67"/>
                  </a:lnTo>
                  <a:lnTo>
                    <a:pt x="119" y="68"/>
                  </a:lnTo>
                  <a:lnTo>
                    <a:pt x="121" y="68"/>
                  </a:lnTo>
                  <a:lnTo>
                    <a:pt x="121" y="56"/>
                  </a:lnTo>
                  <a:lnTo>
                    <a:pt x="123" y="56"/>
                  </a:lnTo>
                  <a:lnTo>
                    <a:pt x="123" y="62"/>
                  </a:lnTo>
                  <a:lnTo>
                    <a:pt x="124" y="62"/>
                  </a:lnTo>
                  <a:lnTo>
                    <a:pt x="124" y="56"/>
                  </a:lnTo>
                  <a:lnTo>
                    <a:pt x="125" y="56"/>
                  </a:lnTo>
                  <a:lnTo>
                    <a:pt x="125" y="68"/>
                  </a:lnTo>
                  <a:lnTo>
                    <a:pt x="125" y="69"/>
                  </a:lnTo>
                  <a:lnTo>
                    <a:pt x="124" y="69"/>
                  </a:lnTo>
                  <a:lnTo>
                    <a:pt x="123" y="69"/>
                  </a:lnTo>
                  <a:lnTo>
                    <a:pt x="123" y="71"/>
                  </a:lnTo>
                  <a:lnTo>
                    <a:pt x="124" y="71"/>
                  </a:lnTo>
                  <a:lnTo>
                    <a:pt x="124" y="72"/>
                  </a:lnTo>
                  <a:lnTo>
                    <a:pt x="123" y="73"/>
                  </a:lnTo>
                  <a:lnTo>
                    <a:pt x="169" y="58"/>
                  </a:lnTo>
                  <a:lnTo>
                    <a:pt x="171" y="58"/>
                  </a:lnTo>
                  <a:lnTo>
                    <a:pt x="115" y="88"/>
                  </a:lnTo>
                  <a:lnTo>
                    <a:pt x="103" y="88"/>
                  </a:lnTo>
                  <a:lnTo>
                    <a:pt x="97" y="89"/>
                  </a:lnTo>
                  <a:lnTo>
                    <a:pt x="111" y="89"/>
                  </a:lnTo>
                  <a:lnTo>
                    <a:pt x="106" y="92"/>
                  </a:lnTo>
                  <a:lnTo>
                    <a:pt x="93" y="92"/>
                  </a:lnTo>
                  <a:lnTo>
                    <a:pt x="87" y="94"/>
                  </a:lnTo>
                  <a:lnTo>
                    <a:pt x="103" y="94"/>
                  </a:lnTo>
                  <a:lnTo>
                    <a:pt x="97" y="97"/>
                  </a:lnTo>
                  <a:lnTo>
                    <a:pt x="81" y="97"/>
                  </a:lnTo>
                  <a:lnTo>
                    <a:pt x="74" y="99"/>
                  </a:lnTo>
                  <a:lnTo>
                    <a:pt x="93" y="99"/>
                  </a:lnTo>
                  <a:lnTo>
                    <a:pt x="84" y="103"/>
                  </a:lnTo>
                  <a:lnTo>
                    <a:pt x="65" y="102"/>
                  </a:lnTo>
                  <a:lnTo>
                    <a:pt x="49" y="109"/>
                  </a:lnTo>
                  <a:lnTo>
                    <a:pt x="42" y="109"/>
                  </a:lnTo>
                  <a:lnTo>
                    <a:pt x="49" y="106"/>
                  </a:lnTo>
                  <a:lnTo>
                    <a:pt x="153" y="64"/>
                  </a:lnTo>
                  <a:lnTo>
                    <a:pt x="44" y="106"/>
                  </a:lnTo>
                  <a:lnTo>
                    <a:pt x="38" y="106"/>
                  </a:lnTo>
                  <a:lnTo>
                    <a:pt x="51" y="101"/>
                  </a:lnTo>
                  <a:lnTo>
                    <a:pt x="23" y="99"/>
                  </a:lnTo>
                  <a:lnTo>
                    <a:pt x="9" y="103"/>
                  </a:lnTo>
                  <a:lnTo>
                    <a:pt x="4" y="103"/>
                  </a:lnTo>
                  <a:lnTo>
                    <a:pt x="44" y="90"/>
                  </a:lnTo>
                  <a:lnTo>
                    <a:pt x="43" y="90"/>
                  </a:lnTo>
                  <a:lnTo>
                    <a:pt x="9" y="99"/>
                  </a:lnTo>
                  <a:lnTo>
                    <a:pt x="0" y="99"/>
                  </a:lnTo>
                  <a:lnTo>
                    <a:pt x="8" y="98"/>
                  </a:lnTo>
                  <a:lnTo>
                    <a:pt x="1" y="97"/>
                  </a:lnTo>
                  <a:lnTo>
                    <a:pt x="10" y="96"/>
                  </a:lnTo>
                  <a:lnTo>
                    <a:pt x="17" y="96"/>
                  </a:lnTo>
                  <a:lnTo>
                    <a:pt x="25" y="93"/>
                  </a:lnTo>
                  <a:lnTo>
                    <a:pt x="18" y="93"/>
                  </a:lnTo>
                  <a:lnTo>
                    <a:pt x="25" y="92"/>
                  </a:lnTo>
                  <a:lnTo>
                    <a:pt x="31" y="92"/>
                  </a:lnTo>
                  <a:lnTo>
                    <a:pt x="36" y="90"/>
                  </a:lnTo>
                  <a:lnTo>
                    <a:pt x="30" y="90"/>
                  </a:lnTo>
                  <a:lnTo>
                    <a:pt x="35" y="89"/>
                  </a:lnTo>
                  <a:lnTo>
                    <a:pt x="36" y="82"/>
                  </a:lnTo>
                  <a:lnTo>
                    <a:pt x="36" y="73"/>
                  </a:lnTo>
                  <a:lnTo>
                    <a:pt x="36" y="67"/>
                  </a:lnTo>
                  <a:lnTo>
                    <a:pt x="38" y="63"/>
                  </a:lnTo>
                  <a:lnTo>
                    <a:pt x="44" y="21"/>
                  </a:lnTo>
                  <a:lnTo>
                    <a:pt x="44" y="20"/>
                  </a:lnTo>
                  <a:lnTo>
                    <a:pt x="46" y="17"/>
                  </a:lnTo>
                  <a:lnTo>
                    <a:pt x="48" y="14"/>
                  </a:lnTo>
                  <a:lnTo>
                    <a:pt x="51" y="12"/>
                  </a:lnTo>
                  <a:lnTo>
                    <a:pt x="51" y="10"/>
                  </a:lnTo>
                  <a:lnTo>
                    <a:pt x="52" y="8"/>
                  </a:lnTo>
                  <a:lnTo>
                    <a:pt x="53" y="7"/>
                  </a:lnTo>
                  <a:lnTo>
                    <a:pt x="56" y="5"/>
                  </a:lnTo>
                  <a:lnTo>
                    <a:pt x="59" y="5"/>
                  </a:lnTo>
                  <a:lnTo>
                    <a:pt x="63" y="5"/>
                  </a:lnTo>
                  <a:lnTo>
                    <a:pt x="65" y="5"/>
                  </a:lnTo>
                  <a:lnTo>
                    <a:pt x="68" y="7"/>
                  </a:lnTo>
                  <a:lnTo>
                    <a:pt x="81" y="1"/>
                  </a:lnTo>
                  <a:lnTo>
                    <a:pt x="9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3" name="Freeform 39"/>
            <p:cNvSpPr>
              <a:spLocks/>
            </p:cNvSpPr>
            <p:nvPr userDrawn="1"/>
          </p:nvSpPr>
          <p:spPr bwMode="auto">
            <a:xfrm>
              <a:off x="3753" y="3109"/>
              <a:ext cx="5" cy="8"/>
            </a:xfrm>
            <a:custGeom>
              <a:avLst/>
              <a:gdLst>
                <a:gd name="T0" fmla="*/ 2 w 5"/>
                <a:gd name="T1" fmla="*/ 0 h 8"/>
                <a:gd name="T2" fmla="*/ 4 w 5"/>
                <a:gd name="T3" fmla="*/ 1 h 8"/>
                <a:gd name="T4" fmla="*/ 5 w 5"/>
                <a:gd name="T5" fmla="*/ 2 h 8"/>
                <a:gd name="T6" fmla="*/ 5 w 5"/>
                <a:gd name="T7" fmla="*/ 4 h 8"/>
                <a:gd name="T8" fmla="*/ 5 w 5"/>
                <a:gd name="T9" fmla="*/ 5 h 8"/>
                <a:gd name="T10" fmla="*/ 4 w 5"/>
                <a:gd name="T11" fmla="*/ 6 h 8"/>
                <a:gd name="T12" fmla="*/ 2 w 5"/>
                <a:gd name="T13" fmla="*/ 8 h 8"/>
                <a:gd name="T14" fmla="*/ 1 w 5"/>
                <a:gd name="T15" fmla="*/ 6 h 8"/>
                <a:gd name="T16" fmla="*/ 0 w 5"/>
                <a:gd name="T17" fmla="*/ 5 h 8"/>
                <a:gd name="T18" fmla="*/ 0 w 5"/>
                <a:gd name="T19" fmla="*/ 4 h 8"/>
                <a:gd name="T20" fmla="*/ 0 w 5"/>
                <a:gd name="T21" fmla="*/ 2 h 8"/>
                <a:gd name="T22" fmla="*/ 1 w 5"/>
                <a:gd name="T23" fmla="*/ 1 h 8"/>
                <a:gd name="T24" fmla="*/ 2 w 5"/>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8">
                  <a:moveTo>
                    <a:pt x="2" y="0"/>
                  </a:moveTo>
                  <a:lnTo>
                    <a:pt x="4" y="1"/>
                  </a:lnTo>
                  <a:lnTo>
                    <a:pt x="5" y="2"/>
                  </a:lnTo>
                  <a:lnTo>
                    <a:pt x="5" y="4"/>
                  </a:lnTo>
                  <a:lnTo>
                    <a:pt x="5" y="5"/>
                  </a:lnTo>
                  <a:lnTo>
                    <a:pt x="4" y="6"/>
                  </a:lnTo>
                  <a:lnTo>
                    <a:pt x="2" y="8"/>
                  </a:lnTo>
                  <a:lnTo>
                    <a:pt x="1" y="6"/>
                  </a:lnTo>
                  <a:lnTo>
                    <a:pt x="0" y="5"/>
                  </a:lnTo>
                  <a:lnTo>
                    <a:pt x="0" y="4"/>
                  </a:lnTo>
                  <a:lnTo>
                    <a:pt x="0" y="2"/>
                  </a:lnTo>
                  <a:lnTo>
                    <a:pt x="1" y="1"/>
                  </a:lnTo>
                  <a:lnTo>
                    <a:pt x="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4" name="Freeform 40"/>
            <p:cNvSpPr>
              <a:spLocks noEditPoints="1"/>
            </p:cNvSpPr>
            <p:nvPr userDrawn="1"/>
          </p:nvSpPr>
          <p:spPr bwMode="auto">
            <a:xfrm>
              <a:off x="3292" y="3180"/>
              <a:ext cx="18" cy="18"/>
            </a:xfrm>
            <a:custGeom>
              <a:avLst/>
              <a:gdLst>
                <a:gd name="T0" fmla="*/ 6 w 18"/>
                <a:gd name="T1" fmla="*/ 3 h 18"/>
                <a:gd name="T2" fmla="*/ 6 w 18"/>
                <a:gd name="T3" fmla="*/ 7 h 18"/>
                <a:gd name="T4" fmla="*/ 8 w 18"/>
                <a:gd name="T5" fmla="*/ 7 h 18"/>
                <a:gd name="T6" fmla="*/ 9 w 18"/>
                <a:gd name="T7" fmla="*/ 7 h 18"/>
                <a:gd name="T8" fmla="*/ 10 w 18"/>
                <a:gd name="T9" fmla="*/ 6 h 18"/>
                <a:gd name="T10" fmla="*/ 10 w 18"/>
                <a:gd name="T11" fmla="*/ 6 h 18"/>
                <a:gd name="T12" fmla="*/ 10 w 18"/>
                <a:gd name="T13" fmla="*/ 5 h 18"/>
                <a:gd name="T14" fmla="*/ 9 w 18"/>
                <a:gd name="T15" fmla="*/ 3 h 18"/>
                <a:gd name="T16" fmla="*/ 8 w 18"/>
                <a:gd name="T17" fmla="*/ 3 h 18"/>
                <a:gd name="T18" fmla="*/ 6 w 18"/>
                <a:gd name="T19" fmla="*/ 3 h 18"/>
                <a:gd name="T20" fmla="*/ 0 w 18"/>
                <a:gd name="T21" fmla="*/ 0 h 18"/>
                <a:gd name="T22" fmla="*/ 9 w 18"/>
                <a:gd name="T23" fmla="*/ 0 h 18"/>
                <a:gd name="T24" fmla="*/ 12 w 18"/>
                <a:gd name="T25" fmla="*/ 0 h 18"/>
                <a:gd name="T26" fmla="*/ 13 w 18"/>
                <a:gd name="T27" fmla="*/ 1 h 18"/>
                <a:gd name="T28" fmla="*/ 16 w 18"/>
                <a:gd name="T29" fmla="*/ 2 h 18"/>
                <a:gd name="T30" fmla="*/ 17 w 18"/>
                <a:gd name="T31" fmla="*/ 3 h 18"/>
                <a:gd name="T32" fmla="*/ 17 w 18"/>
                <a:gd name="T33" fmla="*/ 5 h 18"/>
                <a:gd name="T34" fmla="*/ 16 w 18"/>
                <a:gd name="T35" fmla="*/ 7 h 18"/>
                <a:gd name="T36" fmla="*/ 14 w 18"/>
                <a:gd name="T37" fmla="*/ 10 h 18"/>
                <a:gd name="T38" fmla="*/ 12 w 18"/>
                <a:gd name="T39" fmla="*/ 10 h 18"/>
                <a:gd name="T40" fmla="*/ 13 w 18"/>
                <a:gd name="T41" fmla="*/ 11 h 18"/>
                <a:gd name="T42" fmla="*/ 14 w 18"/>
                <a:gd name="T43" fmla="*/ 11 h 18"/>
                <a:gd name="T44" fmla="*/ 16 w 18"/>
                <a:gd name="T45" fmla="*/ 13 h 18"/>
                <a:gd name="T46" fmla="*/ 18 w 18"/>
                <a:gd name="T47" fmla="*/ 18 h 18"/>
                <a:gd name="T48" fmla="*/ 12 w 18"/>
                <a:gd name="T49" fmla="*/ 18 h 18"/>
                <a:gd name="T50" fmla="*/ 9 w 18"/>
                <a:gd name="T51" fmla="*/ 13 h 18"/>
                <a:gd name="T52" fmla="*/ 8 w 18"/>
                <a:gd name="T53" fmla="*/ 11 h 18"/>
                <a:gd name="T54" fmla="*/ 6 w 18"/>
                <a:gd name="T55" fmla="*/ 11 h 18"/>
                <a:gd name="T56" fmla="*/ 6 w 18"/>
                <a:gd name="T57" fmla="*/ 11 h 18"/>
                <a:gd name="T58" fmla="*/ 6 w 18"/>
                <a:gd name="T59" fmla="*/ 18 h 18"/>
                <a:gd name="T60" fmla="*/ 0 w 18"/>
                <a:gd name="T61" fmla="*/ 18 h 18"/>
                <a:gd name="T62" fmla="*/ 0 w 18"/>
                <a:gd name="T6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 h="18">
                  <a:moveTo>
                    <a:pt x="6" y="3"/>
                  </a:moveTo>
                  <a:lnTo>
                    <a:pt x="6" y="7"/>
                  </a:lnTo>
                  <a:lnTo>
                    <a:pt x="8" y="7"/>
                  </a:lnTo>
                  <a:lnTo>
                    <a:pt x="9" y="7"/>
                  </a:lnTo>
                  <a:lnTo>
                    <a:pt x="10" y="6"/>
                  </a:lnTo>
                  <a:lnTo>
                    <a:pt x="10" y="6"/>
                  </a:lnTo>
                  <a:lnTo>
                    <a:pt x="10" y="5"/>
                  </a:lnTo>
                  <a:lnTo>
                    <a:pt x="9" y="3"/>
                  </a:lnTo>
                  <a:lnTo>
                    <a:pt x="8" y="3"/>
                  </a:lnTo>
                  <a:lnTo>
                    <a:pt x="6" y="3"/>
                  </a:lnTo>
                  <a:close/>
                  <a:moveTo>
                    <a:pt x="0" y="0"/>
                  </a:moveTo>
                  <a:lnTo>
                    <a:pt x="9" y="0"/>
                  </a:lnTo>
                  <a:lnTo>
                    <a:pt x="12" y="0"/>
                  </a:lnTo>
                  <a:lnTo>
                    <a:pt x="13" y="1"/>
                  </a:lnTo>
                  <a:lnTo>
                    <a:pt x="16" y="2"/>
                  </a:lnTo>
                  <a:lnTo>
                    <a:pt x="17" y="3"/>
                  </a:lnTo>
                  <a:lnTo>
                    <a:pt x="17" y="5"/>
                  </a:lnTo>
                  <a:lnTo>
                    <a:pt x="16" y="7"/>
                  </a:lnTo>
                  <a:lnTo>
                    <a:pt x="14" y="10"/>
                  </a:lnTo>
                  <a:lnTo>
                    <a:pt x="12" y="10"/>
                  </a:lnTo>
                  <a:lnTo>
                    <a:pt x="13" y="11"/>
                  </a:lnTo>
                  <a:lnTo>
                    <a:pt x="14" y="11"/>
                  </a:lnTo>
                  <a:lnTo>
                    <a:pt x="16" y="13"/>
                  </a:lnTo>
                  <a:lnTo>
                    <a:pt x="18" y="18"/>
                  </a:lnTo>
                  <a:lnTo>
                    <a:pt x="12" y="18"/>
                  </a:lnTo>
                  <a:lnTo>
                    <a:pt x="9" y="13"/>
                  </a:lnTo>
                  <a:lnTo>
                    <a:pt x="8" y="11"/>
                  </a:lnTo>
                  <a:lnTo>
                    <a:pt x="6" y="11"/>
                  </a:lnTo>
                  <a:lnTo>
                    <a:pt x="6" y="11"/>
                  </a:lnTo>
                  <a:lnTo>
                    <a:pt x="6" y="18"/>
                  </a:lnTo>
                  <a:lnTo>
                    <a:pt x="0" y="18"/>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5" name="Freeform 41"/>
            <p:cNvSpPr>
              <a:spLocks noEditPoints="1"/>
            </p:cNvSpPr>
            <p:nvPr userDrawn="1"/>
          </p:nvSpPr>
          <p:spPr bwMode="auto">
            <a:xfrm>
              <a:off x="3310" y="3185"/>
              <a:ext cx="16" cy="13"/>
            </a:xfrm>
            <a:custGeom>
              <a:avLst/>
              <a:gdLst>
                <a:gd name="T0" fmla="*/ 11 w 16"/>
                <a:gd name="T1" fmla="*/ 6 h 13"/>
                <a:gd name="T2" fmla="*/ 8 w 16"/>
                <a:gd name="T3" fmla="*/ 8 h 13"/>
                <a:gd name="T4" fmla="*/ 7 w 16"/>
                <a:gd name="T5" fmla="*/ 9 h 13"/>
                <a:gd name="T6" fmla="*/ 5 w 16"/>
                <a:gd name="T7" fmla="*/ 9 h 13"/>
                <a:gd name="T8" fmla="*/ 7 w 16"/>
                <a:gd name="T9" fmla="*/ 10 h 13"/>
                <a:gd name="T10" fmla="*/ 8 w 16"/>
                <a:gd name="T11" fmla="*/ 10 h 13"/>
                <a:gd name="T12" fmla="*/ 9 w 16"/>
                <a:gd name="T13" fmla="*/ 10 h 13"/>
                <a:gd name="T14" fmla="*/ 11 w 16"/>
                <a:gd name="T15" fmla="*/ 9 h 13"/>
                <a:gd name="T16" fmla="*/ 11 w 16"/>
                <a:gd name="T17" fmla="*/ 8 h 13"/>
                <a:gd name="T18" fmla="*/ 11 w 16"/>
                <a:gd name="T19" fmla="*/ 6 h 13"/>
                <a:gd name="T20" fmla="*/ 8 w 16"/>
                <a:gd name="T21" fmla="*/ 0 h 13"/>
                <a:gd name="T22" fmla="*/ 12 w 16"/>
                <a:gd name="T23" fmla="*/ 0 h 13"/>
                <a:gd name="T24" fmla="*/ 13 w 16"/>
                <a:gd name="T25" fmla="*/ 1 h 13"/>
                <a:gd name="T26" fmla="*/ 15 w 16"/>
                <a:gd name="T27" fmla="*/ 2 h 13"/>
                <a:gd name="T28" fmla="*/ 16 w 16"/>
                <a:gd name="T29" fmla="*/ 5 h 13"/>
                <a:gd name="T30" fmla="*/ 16 w 16"/>
                <a:gd name="T31" fmla="*/ 10 h 13"/>
                <a:gd name="T32" fmla="*/ 16 w 16"/>
                <a:gd name="T33" fmla="*/ 12 h 13"/>
                <a:gd name="T34" fmla="*/ 16 w 16"/>
                <a:gd name="T35" fmla="*/ 13 h 13"/>
                <a:gd name="T36" fmla="*/ 11 w 16"/>
                <a:gd name="T37" fmla="*/ 13 h 13"/>
                <a:gd name="T38" fmla="*/ 11 w 16"/>
                <a:gd name="T39" fmla="*/ 13 h 13"/>
                <a:gd name="T40" fmla="*/ 11 w 16"/>
                <a:gd name="T41" fmla="*/ 12 h 13"/>
                <a:gd name="T42" fmla="*/ 8 w 16"/>
                <a:gd name="T43" fmla="*/ 13 h 13"/>
                <a:gd name="T44" fmla="*/ 5 w 16"/>
                <a:gd name="T45" fmla="*/ 13 h 13"/>
                <a:gd name="T46" fmla="*/ 4 w 16"/>
                <a:gd name="T47" fmla="*/ 13 h 13"/>
                <a:gd name="T48" fmla="*/ 2 w 16"/>
                <a:gd name="T49" fmla="*/ 13 h 13"/>
                <a:gd name="T50" fmla="*/ 2 w 16"/>
                <a:gd name="T51" fmla="*/ 12 h 13"/>
                <a:gd name="T52" fmla="*/ 0 w 16"/>
                <a:gd name="T53" fmla="*/ 10 h 13"/>
                <a:gd name="T54" fmla="*/ 2 w 16"/>
                <a:gd name="T55" fmla="*/ 8 h 13"/>
                <a:gd name="T56" fmla="*/ 2 w 16"/>
                <a:gd name="T57" fmla="*/ 8 h 13"/>
                <a:gd name="T58" fmla="*/ 3 w 16"/>
                <a:gd name="T59" fmla="*/ 6 h 13"/>
                <a:gd name="T60" fmla="*/ 5 w 16"/>
                <a:gd name="T61" fmla="*/ 6 h 13"/>
                <a:gd name="T62" fmla="*/ 7 w 16"/>
                <a:gd name="T63" fmla="*/ 5 h 13"/>
                <a:gd name="T64" fmla="*/ 8 w 16"/>
                <a:gd name="T65" fmla="*/ 5 h 13"/>
                <a:gd name="T66" fmla="*/ 11 w 16"/>
                <a:gd name="T67" fmla="*/ 4 h 13"/>
                <a:gd name="T68" fmla="*/ 9 w 16"/>
                <a:gd name="T69" fmla="*/ 2 h 13"/>
                <a:gd name="T70" fmla="*/ 8 w 16"/>
                <a:gd name="T71" fmla="*/ 2 h 13"/>
                <a:gd name="T72" fmla="*/ 7 w 16"/>
                <a:gd name="T73" fmla="*/ 4 h 13"/>
                <a:gd name="T74" fmla="*/ 5 w 16"/>
                <a:gd name="T75" fmla="*/ 4 h 13"/>
                <a:gd name="T76" fmla="*/ 2 w 16"/>
                <a:gd name="T77" fmla="*/ 4 h 13"/>
                <a:gd name="T78" fmla="*/ 2 w 16"/>
                <a:gd name="T79" fmla="*/ 2 h 13"/>
                <a:gd name="T80" fmla="*/ 4 w 16"/>
                <a:gd name="T81" fmla="*/ 1 h 13"/>
                <a:gd name="T82" fmla="*/ 5 w 16"/>
                <a:gd name="T83" fmla="*/ 0 h 13"/>
                <a:gd name="T84" fmla="*/ 8 w 16"/>
                <a:gd name="T8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 h="13">
                  <a:moveTo>
                    <a:pt x="11" y="6"/>
                  </a:moveTo>
                  <a:lnTo>
                    <a:pt x="8" y="8"/>
                  </a:lnTo>
                  <a:lnTo>
                    <a:pt x="7" y="9"/>
                  </a:lnTo>
                  <a:lnTo>
                    <a:pt x="5" y="9"/>
                  </a:lnTo>
                  <a:lnTo>
                    <a:pt x="7" y="10"/>
                  </a:lnTo>
                  <a:lnTo>
                    <a:pt x="8" y="10"/>
                  </a:lnTo>
                  <a:lnTo>
                    <a:pt x="9" y="10"/>
                  </a:lnTo>
                  <a:lnTo>
                    <a:pt x="11" y="9"/>
                  </a:lnTo>
                  <a:lnTo>
                    <a:pt x="11" y="8"/>
                  </a:lnTo>
                  <a:lnTo>
                    <a:pt x="11" y="6"/>
                  </a:lnTo>
                  <a:close/>
                  <a:moveTo>
                    <a:pt x="8" y="0"/>
                  </a:moveTo>
                  <a:lnTo>
                    <a:pt x="12" y="0"/>
                  </a:lnTo>
                  <a:lnTo>
                    <a:pt x="13" y="1"/>
                  </a:lnTo>
                  <a:lnTo>
                    <a:pt x="15" y="2"/>
                  </a:lnTo>
                  <a:lnTo>
                    <a:pt x="16" y="5"/>
                  </a:lnTo>
                  <a:lnTo>
                    <a:pt x="16" y="10"/>
                  </a:lnTo>
                  <a:lnTo>
                    <a:pt x="16" y="12"/>
                  </a:lnTo>
                  <a:lnTo>
                    <a:pt x="16" y="13"/>
                  </a:lnTo>
                  <a:lnTo>
                    <a:pt x="11" y="13"/>
                  </a:lnTo>
                  <a:lnTo>
                    <a:pt x="11" y="13"/>
                  </a:lnTo>
                  <a:lnTo>
                    <a:pt x="11" y="12"/>
                  </a:lnTo>
                  <a:lnTo>
                    <a:pt x="8" y="13"/>
                  </a:lnTo>
                  <a:lnTo>
                    <a:pt x="5" y="13"/>
                  </a:lnTo>
                  <a:lnTo>
                    <a:pt x="4" y="13"/>
                  </a:lnTo>
                  <a:lnTo>
                    <a:pt x="2" y="13"/>
                  </a:lnTo>
                  <a:lnTo>
                    <a:pt x="2" y="12"/>
                  </a:lnTo>
                  <a:lnTo>
                    <a:pt x="0" y="10"/>
                  </a:lnTo>
                  <a:lnTo>
                    <a:pt x="2" y="8"/>
                  </a:lnTo>
                  <a:lnTo>
                    <a:pt x="2" y="8"/>
                  </a:lnTo>
                  <a:lnTo>
                    <a:pt x="3" y="6"/>
                  </a:lnTo>
                  <a:lnTo>
                    <a:pt x="5" y="6"/>
                  </a:lnTo>
                  <a:lnTo>
                    <a:pt x="7" y="5"/>
                  </a:lnTo>
                  <a:lnTo>
                    <a:pt x="8" y="5"/>
                  </a:lnTo>
                  <a:lnTo>
                    <a:pt x="11" y="4"/>
                  </a:lnTo>
                  <a:lnTo>
                    <a:pt x="9" y="2"/>
                  </a:lnTo>
                  <a:lnTo>
                    <a:pt x="8" y="2"/>
                  </a:lnTo>
                  <a:lnTo>
                    <a:pt x="7" y="4"/>
                  </a:lnTo>
                  <a:lnTo>
                    <a:pt x="5" y="4"/>
                  </a:lnTo>
                  <a:lnTo>
                    <a:pt x="2" y="4"/>
                  </a:lnTo>
                  <a:lnTo>
                    <a:pt x="2" y="2"/>
                  </a:lnTo>
                  <a:lnTo>
                    <a:pt x="4" y="1"/>
                  </a:lnTo>
                  <a:lnTo>
                    <a:pt x="5" y="0"/>
                  </a:lnTo>
                  <a:lnTo>
                    <a:pt x="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6" name="Freeform 42"/>
            <p:cNvSpPr>
              <a:spLocks noEditPoints="1"/>
            </p:cNvSpPr>
            <p:nvPr userDrawn="1"/>
          </p:nvSpPr>
          <p:spPr bwMode="auto">
            <a:xfrm>
              <a:off x="3329" y="3180"/>
              <a:ext cx="5" cy="18"/>
            </a:xfrm>
            <a:custGeom>
              <a:avLst/>
              <a:gdLst>
                <a:gd name="T0" fmla="*/ 0 w 5"/>
                <a:gd name="T1" fmla="*/ 5 h 18"/>
                <a:gd name="T2" fmla="*/ 5 w 5"/>
                <a:gd name="T3" fmla="*/ 5 h 18"/>
                <a:gd name="T4" fmla="*/ 5 w 5"/>
                <a:gd name="T5" fmla="*/ 18 h 18"/>
                <a:gd name="T6" fmla="*/ 0 w 5"/>
                <a:gd name="T7" fmla="*/ 18 h 18"/>
                <a:gd name="T8" fmla="*/ 0 w 5"/>
                <a:gd name="T9" fmla="*/ 5 h 18"/>
                <a:gd name="T10" fmla="*/ 0 w 5"/>
                <a:gd name="T11" fmla="*/ 0 h 18"/>
                <a:gd name="T12" fmla="*/ 5 w 5"/>
                <a:gd name="T13" fmla="*/ 0 h 18"/>
                <a:gd name="T14" fmla="*/ 5 w 5"/>
                <a:gd name="T15" fmla="*/ 3 h 18"/>
                <a:gd name="T16" fmla="*/ 0 w 5"/>
                <a:gd name="T17" fmla="*/ 3 h 18"/>
                <a:gd name="T18" fmla="*/ 0 w 5"/>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8">
                  <a:moveTo>
                    <a:pt x="0" y="5"/>
                  </a:moveTo>
                  <a:lnTo>
                    <a:pt x="5" y="5"/>
                  </a:lnTo>
                  <a:lnTo>
                    <a:pt x="5" y="18"/>
                  </a:lnTo>
                  <a:lnTo>
                    <a:pt x="0" y="18"/>
                  </a:lnTo>
                  <a:lnTo>
                    <a:pt x="0" y="5"/>
                  </a:lnTo>
                  <a:close/>
                  <a:moveTo>
                    <a:pt x="0" y="0"/>
                  </a:moveTo>
                  <a:lnTo>
                    <a:pt x="5" y="0"/>
                  </a:lnTo>
                  <a:lnTo>
                    <a:pt x="5" y="3"/>
                  </a:lnTo>
                  <a:lnTo>
                    <a:pt x="0" y="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7" name="Rectangle 43"/>
            <p:cNvSpPr>
              <a:spLocks noChangeArrowheads="1"/>
            </p:cNvSpPr>
            <p:nvPr userDrawn="1"/>
          </p:nvSpPr>
          <p:spPr bwMode="auto">
            <a:xfrm>
              <a:off x="3336" y="3180"/>
              <a:ext cx="6" cy="18"/>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326"/>
            </a:p>
          </p:txBody>
        </p:sp>
        <p:sp>
          <p:nvSpPr>
            <p:cNvPr id="138" name="Freeform 44"/>
            <p:cNvSpPr>
              <a:spLocks/>
            </p:cNvSpPr>
            <p:nvPr userDrawn="1"/>
          </p:nvSpPr>
          <p:spPr bwMode="auto">
            <a:xfrm>
              <a:off x="3346" y="3185"/>
              <a:ext cx="10" cy="13"/>
            </a:xfrm>
            <a:custGeom>
              <a:avLst/>
              <a:gdLst>
                <a:gd name="T0" fmla="*/ 7 w 10"/>
                <a:gd name="T1" fmla="*/ 0 h 13"/>
                <a:gd name="T2" fmla="*/ 10 w 10"/>
                <a:gd name="T3" fmla="*/ 0 h 13"/>
                <a:gd name="T4" fmla="*/ 7 w 10"/>
                <a:gd name="T5" fmla="*/ 4 h 13"/>
                <a:gd name="T6" fmla="*/ 6 w 10"/>
                <a:gd name="T7" fmla="*/ 4 h 13"/>
                <a:gd name="T8" fmla="*/ 5 w 10"/>
                <a:gd name="T9" fmla="*/ 5 h 13"/>
                <a:gd name="T10" fmla="*/ 5 w 10"/>
                <a:gd name="T11" fmla="*/ 6 h 13"/>
                <a:gd name="T12" fmla="*/ 5 w 10"/>
                <a:gd name="T13" fmla="*/ 9 h 13"/>
                <a:gd name="T14" fmla="*/ 5 w 10"/>
                <a:gd name="T15" fmla="*/ 13 h 13"/>
                <a:gd name="T16" fmla="*/ 0 w 10"/>
                <a:gd name="T17" fmla="*/ 13 h 13"/>
                <a:gd name="T18" fmla="*/ 0 w 10"/>
                <a:gd name="T19" fmla="*/ 0 h 13"/>
                <a:gd name="T20" fmla="*/ 4 w 10"/>
                <a:gd name="T21" fmla="*/ 0 h 13"/>
                <a:gd name="T22" fmla="*/ 4 w 10"/>
                <a:gd name="T23" fmla="*/ 2 h 13"/>
                <a:gd name="T24" fmla="*/ 5 w 10"/>
                <a:gd name="T25" fmla="*/ 0 h 13"/>
                <a:gd name="T26" fmla="*/ 7 w 10"/>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3">
                  <a:moveTo>
                    <a:pt x="7" y="0"/>
                  </a:moveTo>
                  <a:lnTo>
                    <a:pt x="10" y="0"/>
                  </a:lnTo>
                  <a:lnTo>
                    <a:pt x="7" y="4"/>
                  </a:lnTo>
                  <a:lnTo>
                    <a:pt x="6" y="4"/>
                  </a:lnTo>
                  <a:lnTo>
                    <a:pt x="5" y="5"/>
                  </a:lnTo>
                  <a:lnTo>
                    <a:pt x="5" y="6"/>
                  </a:lnTo>
                  <a:lnTo>
                    <a:pt x="5" y="9"/>
                  </a:lnTo>
                  <a:lnTo>
                    <a:pt x="5" y="13"/>
                  </a:lnTo>
                  <a:lnTo>
                    <a:pt x="0" y="13"/>
                  </a:lnTo>
                  <a:lnTo>
                    <a:pt x="0" y="0"/>
                  </a:lnTo>
                  <a:lnTo>
                    <a:pt x="4" y="0"/>
                  </a:lnTo>
                  <a:lnTo>
                    <a:pt x="4" y="2"/>
                  </a:lnTo>
                  <a:lnTo>
                    <a:pt x="5" y="0"/>
                  </a:lnTo>
                  <a:lnTo>
                    <a:pt x="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9" name="Freeform 45"/>
            <p:cNvSpPr>
              <a:spLocks noEditPoints="1"/>
            </p:cNvSpPr>
            <p:nvPr userDrawn="1"/>
          </p:nvSpPr>
          <p:spPr bwMode="auto">
            <a:xfrm>
              <a:off x="3356" y="3185"/>
              <a:ext cx="16" cy="13"/>
            </a:xfrm>
            <a:custGeom>
              <a:avLst/>
              <a:gdLst>
                <a:gd name="T0" fmla="*/ 8 w 16"/>
                <a:gd name="T1" fmla="*/ 4 h 13"/>
                <a:gd name="T2" fmla="*/ 7 w 16"/>
                <a:gd name="T3" fmla="*/ 4 h 13"/>
                <a:gd name="T4" fmla="*/ 5 w 16"/>
                <a:gd name="T5" fmla="*/ 5 h 13"/>
                <a:gd name="T6" fmla="*/ 5 w 16"/>
                <a:gd name="T7" fmla="*/ 6 h 13"/>
                <a:gd name="T8" fmla="*/ 5 w 16"/>
                <a:gd name="T9" fmla="*/ 8 h 13"/>
                <a:gd name="T10" fmla="*/ 7 w 16"/>
                <a:gd name="T11" fmla="*/ 9 h 13"/>
                <a:gd name="T12" fmla="*/ 8 w 16"/>
                <a:gd name="T13" fmla="*/ 10 h 13"/>
                <a:gd name="T14" fmla="*/ 9 w 16"/>
                <a:gd name="T15" fmla="*/ 9 h 13"/>
                <a:gd name="T16" fmla="*/ 11 w 16"/>
                <a:gd name="T17" fmla="*/ 8 h 13"/>
                <a:gd name="T18" fmla="*/ 11 w 16"/>
                <a:gd name="T19" fmla="*/ 6 h 13"/>
                <a:gd name="T20" fmla="*/ 11 w 16"/>
                <a:gd name="T21" fmla="*/ 5 h 13"/>
                <a:gd name="T22" fmla="*/ 9 w 16"/>
                <a:gd name="T23" fmla="*/ 4 h 13"/>
                <a:gd name="T24" fmla="*/ 8 w 16"/>
                <a:gd name="T25" fmla="*/ 4 h 13"/>
                <a:gd name="T26" fmla="*/ 8 w 16"/>
                <a:gd name="T27" fmla="*/ 0 h 13"/>
                <a:gd name="T28" fmla="*/ 11 w 16"/>
                <a:gd name="T29" fmla="*/ 0 h 13"/>
                <a:gd name="T30" fmla="*/ 13 w 16"/>
                <a:gd name="T31" fmla="*/ 2 h 13"/>
                <a:gd name="T32" fmla="*/ 14 w 16"/>
                <a:gd name="T33" fmla="*/ 4 h 13"/>
                <a:gd name="T34" fmla="*/ 16 w 16"/>
                <a:gd name="T35" fmla="*/ 6 h 13"/>
                <a:gd name="T36" fmla="*/ 14 w 16"/>
                <a:gd name="T37" fmla="*/ 9 h 13"/>
                <a:gd name="T38" fmla="*/ 13 w 16"/>
                <a:gd name="T39" fmla="*/ 12 h 13"/>
                <a:gd name="T40" fmla="*/ 11 w 16"/>
                <a:gd name="T41" fmla="*/ 13 h 13"/>
                <a:gd name="T42" fmla="*/ 8 w 16"/>
                <a:gd name="T43" fmla="*/ 13 h 13"/>
                <a:gd name="T44" fmla="*/ 5 w 16"/>
                <a:gd name="T45" fmla="*/ 13 h 13"/>
                <a:gd name="T46" fmla="*/ 3 w 16"/>
                <a:gd name="T47" fmla="*/ 12 h 13"/>
                <a:gd name="T48" fmla="*/ 1 w 16"/>
                <a:gd name="T49" fmla="*/ 9 h 13"/>
                <a:gd name="T50" fmla="*/ 0 w 16"/>
                <a:gd name="T51" fmla="*/ 6 h 13"/>
                <a:gd name="T52" fmla="*/ 1 w 16"/>
                <a:gd name="T53" fmla="*/ 4 h 13"/>
                <a:gd name="T54" fmla="*/ 3 w 16"/>
                <a:gd name="T55" fmla="*/ 1 h 13"/>
                <a:gd name="T56" fmla="*/ 4 w 16"/>
                <a:gd name="T57" fmla="*/ 0 h 13"/>
                <a:gd name="T58" fmla="*/ 8 w 16"/>
                <a:gd name="T5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13">
                  <a:moveTo>
                    <a:pt x="8" y="4"/>
                  </a:moveTo>
                  <a:lnTo>
                    <a:pt x="7" y="4"/>
                  </a:lnTo>
                  <a:lnTo>
                    <a:pt x="5" y="5"/>
                  </a:lnTo>
                  <a:lnTo>
                    <a:pt x="5" y="6"/>
                  </a:lnTo>
                  <a:lnTo>
                    <a:pt x="5" y="8"/>
                  </a:lnTo>
                  <a:lnTo>
                    <a:pt x="7" y="9"/>
                  </a:lnTo>
                  <a:lnTo>
                    <a:pt x="8" y="10"/>
                  </a:lnTo>
                  <a:lnTo>
                    <a:pt x="9" y="9"/>
                  </a:lnTo>
                  <a:lnTo>
                    <a:pt x="11" y="8"/>
                  </a:lnTo>
                  <a:lnTo>
                    <a:pt x="11" y="6"/>
                  </a:lnTo>
                  <a:lnTo>
                    <a:pt x="11" y="5"/>
                  </a:lnTo>
                  <a:lnTo>
                    <a:pt x="9" y="4"/>
                  </a:lnTo>
                  <a:lnTo>
                    <a:pt x="8" y="4"/>
                  </a:lnTo>
                  <a:close/>
                  <a:moveTo>
                    <a:pt x="8" y="0"/>
                  </a:moveTo>
                  <a:lnTo>
                    <a:pt x="11" y="0"/>
                  </a:lnTo>
                  <a:lnTo>
                    <a:pt x="13" y="2"/>
                  </a:lnTo>
                  <a:lnTo>
                    <a:pt x="14" y="4"/>
                  </a:lnTo>
                  <a:lnTo>
                    <a:pt x="16" y="6"/>
                  </a:lnTo>
                  <a:lnTo>
                    <a:pt x="14" y="9"/>
                  </a:lnTo>
                  <a:lnTo>
                    <a:pt x="13" y="12"/>
                  </a:lnTo>
                  <a:lnTo>
                    <a:pt x="11" y="13"/>
                  </a:lnTo>
                  <a:lnTo>
                    <a:pt x="8" y="13"/>
                  </a:lnTo>
                  <a:lnTo>
                    <a:pt x="5" y="13"/>
                  </a:lnTo>
                  <a:lnTo>
                    <a:pt x="3" y="12"/>
                  </a:lnTo>
                  <a:lnTo>
                    <a:pt x="1" y="9"/>
                  </a:lnTo>
                  <a:lnTo>
                    <a:pt x="0" y="6"/>
                  </a:lnTo>
                  <a:lnTo>
                    <a:pt x="1" y="4"/>
                  </a:lnTo>
                  <a:lnTo>
                    <a:pt x="3" y="1"/>
                  </a:lnTo>
                  <a:lnTo>
                    <a:pt x="4" y="0"/>
                  </a:lnTo>
                  <a:lnTo>
                    <a:pt x="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0" name="Freeform 46"/>
            <p:cNvSpPr>
              <a:spLocks noEditPoints="1"/>
            </p:cNvSpPr>
            <p:nvPr userDrawn="1"/>
          </p:nvSpPr>
          <p:spPr bwMode="auto">
            <a:xfrm>
              <a:off x="3373" y="3185"/>
              <a:ext cx="16" cy="13"/>
            </a:xfrm>
            <a:custGeom>
              <a:avLst/>
              <a:gdLst>
                <a:gd name="T0" fmla="*/ 9 w 16"/>
                <a:gd name="T1" fmla="*/ 6 h 13"/>
                <a:gd name="T2" fmla="*/ 8 w 16"/>
                <a:gd name="T3" fmla="*/ 8 h 13"/>
                <a:gd name="T4" fmla="*/ 5 w 16"/>
                <a:gd name="T5" fmla="*/ 9 h 13"/>
                <a:gd name="T6" fmla="*/ 5 w 16"/>
                <a:gd name="T7" fmla="*/ 9 h 13"/>
                <a:gd name="T8" fmla="*/ 5 w 16"/>
                <a:gd name="T9" fmla="*/ 10 h 13"/>
                <a:gd name="T10" fmla="*/ 7 w 16"/>
                <a:gd name="T11" fmla="*/ 10 h 13"/>
                <a:gd name="T12" fmla="*/ 8 w 16"/>
                <a:gd name="T13" fmla="*/ 10 h 13"/>
                <a:gd name="T14" fmla="*/ 9 w 16"/>
                <a:gd name="T15" fmla="*/ 9 h 13"/>
                <a:gd name="T16" fmla="*/ 9 w 16"/>
                <a:gd name="T17" fmla="*/ 8 h 13"/>
                <a:gd name="T18" fmla="*/ 9 w 16"/>
                <a:gd name="T19" fmla="*/ 6 h 13"/>
                <a:gd name="T20" fmla="*/ 7 w 16"/>
                <a:gd name="T21" fmla="*/ 0 h 13"/>
                <a:gd name="T22" fmla="*/ 11 w 16"/>
                <a:gd name="T23" fmla="*/ 0 h 13"/>
                <a:gd name="T24" fmla="*/ 13 w 16"/>
                <a:gd name="T25" fmla="*/ 1 h 13"/>
                <a:gd name="T26" fmla="*/ 14 w 16"/>
                <a:gd name="T27" fmla="*/ 2 h 13"/>
                <a:gd name="T28" fmla="*/ 14 w 16"/>
                <a:gd name="T29" fmla="*/ 5 h 13"/>
                <a:gd name="T30" fmla="*/ 14 w 16"/>
                <a:gd name="T31" fmla="*/ 10 h 13"/>
                <a:gd name="T32" fmla="*/ 14 w 16"/>
                <a:gd name="T33" fmla="*/ 12 h 13"/>
                <a:gd name="T34" fmla="*/ 16 w 16"/>
                <a:gd name="T35" fmla="*/ 13 h 13"/>
                <a:gd name="T36" fmla="*/ 11 w 16"/>
                <a:gd name="T37" fmla="*/ 13 h 13"/>
                <a:gd name="T38" fmla="*/ 11 w 16"/>
                <a:gd name="T39" fmla="*/ 13 h 13"/>
                <a:gd name="T40" fmla="*/ 11 w 16"/>
                <a:gd name="T41" fmla="*/ 12 h 13"/>
                <a:gd name="T42" fmla="*/ 8 w 16"/>
                <a:gd name="T43" fmla="*/ 13 h 13"/>
                <a:gd name="T44" fmla="*/ 5 w 16"/>
                <a:gd name="T45" fmla="*/ 13 h 13"/>
                <a:gd name="T46" fmla="*/ 3 w 16"/>
                <a:gd name="T47" fmla="*/ 13 h 13"/>
                <a:gd name="T48" fmla="*/ 1 w 16"/>
                <a:gd name="T49" fmla="*/ 13 h 13"/>
                <a:gd name="T50" fmla="*/ 0 w 16"/>
                <a:gd name="T51" fmla="*/ 12 h 13"/>
                <a:gd name="T52" fmla="*/ 0 w 16"/>
                <a:gd name="T53" fmla="*/ 10 h 13"/>
                <a:gd name="T54" fmla="*/ 0 w 16"/>
                <a:gd name="T55" fmla="*/ 8 h 13"/>
                <a:gd name="T56" fmla="*/ 1 w 16"/>
                <a:gd name="T57" fmla="*/ 8 h 13"/>
                <a:gd name="T58" fmla="*/ 3 w 16"/>
                <a:gd name="T59" fmla="*/ 6 h 13"/>
                <a:gd name="T60" fmla="*/ 4 w 16"/>
                <a:gd name="T61" fmla="*/ 6 h 13"/>
                <a:gd name="T62" fmla="*/ 7 w 16"/>
                <a:gd name="T63" fmla="*/ 5 h 13"/>
                <a:gd name="T64" fmla="*/ 8 w 16"/>
                <a:gd name="T65" fmla="*/ 5 h 13"/>
                <a:gd name="T66" fmla="*/ 9 w 16"/>
                <a:gd name="T67" fmla="*/ 4 h 13"/>
                <a:gd name="T68" fmla="*/ 9 w 16"/>
                <a:gd name="T69" fmla="*/ 2 h 13"/>
                <a:gd name="T70" fmla="*/ 8 w 16"/>
                <a:gd name="T71" fmla="*/ 2 h 13"/>
                <a:gd name="T72" fmla="*/ 7 w 16"/>
                <a:gd name="T73" fmla="*/ 4 h 13"/>
                <a:gd name="T74" fmla="*/ 5 w 16"/>
                <a:gd name="T75" fmla="*/ 4 h 13"/>
                <a:gd name="T76" fmla="*/ 0 w 16"/>
                <a:gd name="T77" fmla="*/ 4 h 13"/>
                <a:gd name="T78" fmla="*/ 1 w 16"/>
                <a:gd name="T79" fmla="*/ 2 h 13"/>
                <a:gd name="T80" fmla="*/ 3 w 16"/>
                <a:gd name="T81" fmla="*/ 1 h 13"/>
                <a:gd name="T82" fmla="*/ 4 w 16"/>
                <a:gd name="T83" fmla="*/ 0 h 13"/>
                <a:gd name="T84" fmla="*/ 7 w 16"/>
                <a:gd name="T8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 h="13">
                  <a:moveTo>
                    <a:pt x="9" y="6"/>
                  </a:moveTo>
                  <a:lnTo>
                    <a:pt x="8" y="8"/>
                  </a:lnTo>
                  <a:lnTo>
                    <a:pt x="5" y="9"/>
                  </a:lnTo>
                  <a:lnTo>
                    <a:pt x="5" y="9"/>
                  </a:lnTo>
                  <a:lnTo>
                    <a:pt x="5" y="10"/>
                  </a:lnTo>
                  <a:lnTo>
                    <a:pt x="7" y="10"/>
                  </a:lnTo>
                  <a:lnTo>
                    <a:pt x="8" y="10"/>
                  </a:lnTo>
                  <a:lnTo>
                    <a:pt x="9" y="9"/>
                  </a:lnTo>
                  <a:lnTo>
                    <a:pt x="9" y="8"/>
                  </a:lnTo>
                  <a:lnTo>
                    <a:pt x="9" y="6"/>
                  </a:lnTo>
                  <a:close/>
                  <a:moveTo>
                    <a:pt x="7" y="0"/>
                  </a:moveTo>
                  <a:lnTo>
                    <a:pt x="11" y="0"/>
                  </a:lnTo>
                  <a:lnTo>
                    <a:pt x="13" y="1"/>
                  </a:lnTo>
                  <a:lnTo>
                    <a:pt x="14" y="2"/>
                  </a:lnTo>
                  <a:lnTo>
                    <a:pt x="14" y="5"/>
                  </a:lnTo>
                  <a:lnTo>
                    <a:pt x="14" y="10"/>
                  </a:lnTo>
                  <a:lnTo>
                    <a:pt x="14" y="12"/>
                  </a:lnTo>
                  <a:lnTo>
                    <a:pt x="16" y="13"/>
                  </a:lnTo>
                  <a:lnTo>
                    <a:pt x="11" y="13"/>
                  </a:lnTo>
                  <a:lnTo>
                    <a:pt x="11" y="13"/>
                  </a:lnTo>
                  <a:lnTo>
                    <a:pt x="11" y="12"/>
                  </a:lnTo>
                  <a:lnTo>
                    <a:pt x="8" y="13"/>
                  </a:lnTo>
                  <a:lnTo>
                    <a:pt x="5" y="13"/>
                  </a:lnTo>
                  <a:lnTo>
                    <a:pt x="3" y="13"/>
                  </a:lnTo>
                  <a:lnTo>
                    <a:pt x="1" y="13"/>
                  </a:lnTo>
                  <a:lnTo>
                    <a:pt x="0" y="12"/>
                  </a:lnTo>
                  <a:lnTo>
                    <a:pt x="0" y="10"/>
                  </a:lnTo>
                  <a:lnTo>
                    <a:pt x="0" y="8"/>
                  </a:lnTo>
                  <a:lnTo>
                    <a:pt x="1" y="8"/>
                  </a:lnTo>
                  <a:lnTo>
                    <a:pt x="3" y="6"/>
                  </a:lnTo>
                  <a:lnTo>
                    <a:pt x="4" y="6"/>
                  </a:lnTo>
                  <a:lnTo>
                    <a:pt x="7" y="5"/>
                  </a:lnTo>
                  <a:lnTo>
                    <a:pt x="8" y="5"/>
                  </a:lnTo>
                  <a:lnTo>
                    <a:pt x="9" y="4"/>
                  </a:lnTo>
                  <a:lnTo>
                    <a:pt x="9" y="2"/>
                  </a:lnTo>
                  <a:lnTo>
                    <a:pt x="8" y="2"/>
                  </a:lnTo>
                  <a:lnTo>
                    <a:pt x="7" y="4"/>
                  </a:lnTo>
                  <a:lnTo>
                    <a:pt x="5" y="4"/>
                  </a:lnTo>
                  <a:lnTo>
                    <a:pt x="0" y="4"/>
                  </a:lnTo>
                  <a:lnTo>
                    <a:pt x="1" y="2"/>
                  </a:lnTo>
                  <a:lnTo>
                    <a:pt x="3" y="1"/>
                  </a:lnTo>
                  <a:lnTo>
                    <a:pt x="4" y="0"/>
                  </a:lnTo>
                  <a:lnTo>
                    <a:pt x="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1" name="Freeform 47"/>
            <p:cNvSpPr>
              <a:spLocks noEditPoints="1"/>
            </p:cNvSpPr>
            <p:nvPr userDrawn="1"/>
          </p:nvSpPr>
          <p:spPr bwMode="auto">
            <a:xfrm>
              <a:off x="3390" y="3180"/>
              <a:ext cx="15" cy="18"/>
            </a:xfrm>
            <a:custGeom>
              <a:avLst/>
              <a:gdLst>
                <a:gd name="T0" fmla="*/ 7 w 15"/>
                <a:gd name="T1" fmla="*/ 9 h 18"/>
                <a:gd name="T2" fmla="*/ 5 w 15"/>
                <a:gd name="T3" fmla="*/ 9 h 18"/>
                <a:gd name="T4" fmla="*/ 5 w 15"/>
                <a:gd name="T5" fmla="*/ 10 h 18"/>
                <a:gd name="T6" fmla="*/ 5 w 15"/>
                <a:gd name="T7" fmla="*/ 11 h 18"/>
                <a:gd name="T8" fmla="*/ 5 w 15"/>
                <a:gd name="T9" fmla="*/ 13 h 18"/>
                <a:gd name="T10" fmla="*/ 5 w 15"/>
                <a:gd name="T11" fmla="*/ 14 h 18"/>
                <a:gd name="T12" fmla="*/ 7 w 15"/>
                <a:gd name="T13" fmla="*/ 15 h 18"/>
                <a:gd name="T14" fmla="*/ 9 w 15"/>
                <a:gd name="T15" fmla="*/ 14 h 18"/>
                <a:gd name="T16" fmla="*/ 9 w 15"/>
                <a:gd name="T17" fmla="*/ 13 h 18"/>
                <a:gd name="T18" fmla="*/ 9 w 15"/>
                <a:gd name="T19" fmla="*/ 11 h 18"/>
                <a:gd name="T20" fmla="*/ 9 w 15"/>
                <a:gd name="T21" fmla="*/ 10 h 18"/>
                <a:gd name="T22" fmla="*/ 9 w 15"/>
                <a:gd name="T23" fmla="*/ 9 h 18"/>
                <a:gd name="T24" fmla="*/ 7 w 15"/>
                <a:gd name="T25" fmla="*/ 9 h 18"/>
                <a:gd name="T26" fmla="*/ 9 w 15"/>
                <a:gd name="T27" fmla="*/ 0 h 18"/>
                <a:gd name="T28" fmla="*/ 15 w 15"/>
                <a:gd name="T29" fmla="*/ 0 h 18"/>
                <a:gd name="T30" fmla="*/ 15 w 15"/>
                <a:gd name="T31" fmla="*/ 18 h 18"/>
                <a:gd name="T32" fmla="*/ 9 w 15"/>
                <a:gd name="T33" fmla="*/ 18 h 18"/>
                <a:gd name="T34" fmla="*/ 9 w 15"/>
                <a:gd name="T35" fmla="*/ 17 h 18"/>
                <a:gd name="T36" fmla="*/ 8 w 15"/>
                <a:gd name="T37" fmla="*/ 18 h 18"/>
                <a:gd name="T38" fmla="*/ 5 w 15"/>
                <a:gd name="T39" fmla="*/ 18 h 18"/>
                <a:gd name="T40" fmla="*/ 3 w 15"/>
                <a:gd name="T41" fmla="*/ 18 h 18"/>
                <a:gd name="T42" fmla="*/ 1 w 15"/>
                <a:gd name="T43" fmla="*/ 17 h 18"/>
                <a:gd name="T44" fmla="*/ 0 w 15"/>
                <a:gd name="T45" fmla="*/ 14 h 18"/>
                <a:gd name="T46" fmla="*/ 0 w 15"/>
                <a:gd name="T47" fmla="*/ 11 h 18"/>
                <a:gd name="T48" fmla="*/ 0 w 15"/>
                <a:gd name="T49" fmla="*/ 9 h 18"/>
                <a:gd name="T50" fmla="*/ 1 w 15"/>
                <a:gd name="T51" fmla="*/ 6 h 18"/>
                <a:gd name="T52" fmla="*/ 3 w 15"/>
                <a:gd name="T53" fmla="*/ 5 h 18"/>
                <a:gd name="T54" fmla="*/ 5 w 15"/>
                <a:gd name="T55" fmla="*/ 5 h 18"/>
                <a:gd name="T56" fmla="*/ 8 w 15"/>
                <a:gd name="T57" fmla="*/ 5 h 18"/>
                <a:gd name="T58" fmla="*/ 9 w 15"/>
                <a:gd name="T59" fmla="*/ 6 h 18"/>
                <a:gd name="T60" fmla="*/ 9 w 15"/>
                <a:gd name="T6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 h="18">
                  <a:moveTo>
                    <a:pt x="7" y="9"/>
                  </a:moveTo>
                  <a:lnTo>
                    <a:pt x="5" y="9"/>
                  </a:lnTo>
                  <a:lnTo>
                    <a:pt x="5" y="10"/>
                  </a:lnTo>
                  <a:lnTo>
                    <a:pt x="5" y="11"/>
                  </a:lnTo>
                  <a:lnTo>
                    <a:pt x="5" y="13"/>
                  </a:lnTo>
                  <a:lnTo>
                    <a:pt x="5" y="14"/>
                  </a:lnTo>
                  <a:lnTo>
                    <a:pt x="7" y="15"/>
                  </a:lnTo>
                  <a:lnTo>
                    <a:pt x="9" y="14"/>
                  </a:lnTo>
                  <a:lnTo>
                    <a:pt x="9" y="13"/>
                  </a:lnTo>
                  <a:lnTo>
                    <a:pt x="9" y="11"/>
                  </a:lnTo>
                  <a:lnTo>
                    <a:pt x="9" y="10"/>
                  </a:lnTo>
                  <a:lnTo>
                    <a:pt x="9" y="9"/>
                  </a:lnTo>
                  <a:lnTo>
                    <a:pt x="7" y="9"/>
                  </a:lnTo>
                  <a:close/>
                  <a:moveTo>
                    <a:pt x="9" y="0"/>
                  </a:moveTo>
                  <a:lnTo>
                    <a:pt x="15" y="0"/>
                  </a:lnTo>
                  <a:lnTo>
                    <a:pt x="15" y="18"/>
                  </a:lnTo>
                  <a:lnTo>
                    <a:pt x="9" y="18"/>
                  </a:lnTo>
                  <a:lnTo>
                    <a:pt x="9" y="17"/>
                  </a:lnTo>
                  <a:lnTo>
                    <a:pt x="8" y="18"/>
                  </a:lnTo>
                  <a:lnTo>
                    <a:pt x="5" y="18"/>
                  </a:lnTo>
                  <a:lnTo>
                    <a:pt x="3" y="18"/>
                  </a:lnTo>
                  <a:lnTo>
                    <a:pt x="1" y="17"/>
                  </a:lnTo>
                  <a:lnTo>
                    <a:pt x="0" y="14"/>
                  </a:lnTo>
                  <a:lnTo>
                    <a:pt x="0" y="11"/>
                  </a:lnTo>
                  <a:lnTo>
                    <a:pt x="0" y="9"/>
                  </a:lnTo>
                  <a:lnTo>
                    <a:pt x="1" y="6"/>
                  </a:lnTo>
                  <a:lnTo>
                    <a:pt x="3" y="5"/>
                  </a:lnTo>
                  <a:lnTo>
                    <a:pt x="5" y="5"/>
                  </a:lnTo>
                  <a:lnTo>
                    <a:pt x="8" y="5"/>
                  </a:lnTo>
                  <a:lnTo>
                    <a:pt x="9" y="6"/>
                  </a:lnTo>
                  <a:lnTo>
                    <a:pt x="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2" name="Freeform 48"/>
            <p:cNvSpPr>
              <a:spLocks/>
            </p:cNvSpPr>
            <p:nvPr userDrawn="1"/>
          </p:nvSpPr>
          <p:spPr bwMode="auto">
            <a:xfrm>
              <a:off x="3415" y="3180"/>
              <a:ext cx="17" cy="18"/>
            </a:xfrm>
            <a:custGeom>
              <a:avLst/>
              <a:gdLst>
                <a:gd name="T0" fmla="*/ 9 w 17"/>
                <a:gd name="T1" fmla="*/ 0 h 18"/>
                <a:gd name="T2" fmla="*/ 12 w 17"/>
                <a:gd name="T3" fmla="*/ 0 h 18"/>
                <a:gd name="T4" fmla="*/ 14 w 17"/>
                <a:gd name="T5" fmla="*/ 1 h 18"/>
                <a:gd name="T6" fmla="*/ 16 w 17"/>
                <a:gd name="T7" fmla="*/ 2 h 18"/>
                <a:gd name="T8" fmla="*/ 16 w 17"/>
                <a:gd name="T9" fmla="*/ 5 h 18"/>
                <a:gd name="T10" fmla="*/ 10 w 17"/>
                <a:gd name="T11" fmla="*/ 5 h 18"/>
                <a:gd name="T12" fmla="*/ 10 w 17"/>
                <a:gd name="T13" fmla="*/ 3 h 18"/>
                <a:gd name="T14" fmla="*/ 8 w 17"/>
                <a:gd name="T15" fmla="*/ 3 h 18"/>
                <a:gd name="T16" fmla="*/ 7 w 17"/>
                <a:gd name="T17" fmla="*/ 3 h 18"/>
                <a:gd name="T18" fmla="*/ 7 w 17"/>
                <a:gd name="T19" fmla="*/ 5 h 18"/>
                <a:gd name="T20" fmla="*/ 7 w 17"/>
                <a:gd name="T21" fmla="*/ 5 h 18"/>
                <a:gd name="T22" fmla="*/ 8 w 17"/>
                <a:gd name="T23" fmla="*/ 6 h 18"/>
                <a:gd name="T24" fmla="*/ 12 w 17"/>
                <a:gd name="T25" fmla="*/ 6 h 18"/>
                <a:gd name="T26" fmla="*/ 13 w 17"/>
                <a:gd name="T27" fmla="*/ 7 h 18"/>
                <a:gd name="T28" fmla="*/ 16 w 17"/>
                <a:gd name="T29" fmla="*/ 10 h 18"/>
                <a:gd name="T30" fmla="*/ 17 w 17"/>
                <a:gd name="T31" fmla="*/ 13 h 18"/>
                <a:gd name="T32" fmla="*/ 16 w 17"/>
                <a:gd name="T33" fmla="*/ 15 h 18"/>
                <a:gd name="T34" fmla="*/ 14 w 17"/>
                <a:gd name="T35" fmla="*/ 17 h 18"/>
                <a:gd name="T36" fmla="*/ 13 w 17"/>
                <a:gd name="T37" fmla="*/ 18 h 18"/>
                <a:gd name="T38" fmla="*/ 10 w 17"/>
                <a:gd name="T39" fmla="*/ 18 h 18"/>
                <a:gd name="T40" fmla="*/ 9 w 17"/>
                <a:gd name="T41" fmla="*/ 18 h 18"/>
                <a:gd name="T42" fmla="*/ 5 w 17"/>
                <a:gd name="T43" fmla="*/ 18 h 18"/>
                <a:gd name="T44" fmla="*/ 3 w 17"/>
                <a:gd name="T45" fmla="*/ 17 h 18"/>
                <a:gd name="T46" fmla="*/ 1 w 17"/>
                <a:gd name="T47" fmla="*/ 15 h 18"/>
                <a:gd name="T48" fmla="*/ 0 w 17"/>
                <a:gd name="T49" fmla="*/ 13 h 18"/>
                <a:gd name="T50" fmla="*/ 5 w 17"/>
                <a:gd name="T51" fmla="*/ 11 h 18"/>
                <a:gd name="T52" fmla="*/ 7 w 17"/>
                <a:gd name="T53" fmla="*/ 14 h 18"/>
                <a:gd name="T54" fmla="*/ 8 w 17"/>
                <a:gd name="T55" fmla="*/ 14 h 18"/>
                <a:gd name="T56" fmla="*/ 9 w 17"/>
                <a:gd name="T57" fmla="*/ 15 h 18"/>
                <a:gd name="T58" fmla="*/ 10 w 17"/>
                <a:gd name="T59" fmla="*/ 14 h 18"/>
                <a:gd name="T60" fmla="*/ 12 w 17"/>
                <a:gd name="T61" fmla="*/ 13 h 18"/>
                <a:gd name="T62" fmla="*/ 10 w 17"/>
                <a:gd name="T63" fmla="*/ 11 h 18"/>
                <a:gd name="T64" fmla="*/ 9 w 17"/>
                <a:gd name="T65" fmla="*/ 11 h 18"/>
                <a:gd name="T66" fmla="*/ 8 w 17"/>
                <a:gd name="T67" fmla="*/ 11 h 18"/>
                <a:gd name="T68" fmla="*/ 5 w 17"/>
                <a:gd name="T69" fmla="*/ 10 h 18"/>
                <a:gd name="T70" fmla="*/ 3 w 17"/>
                <a:gd name="T71" fmla="*/ 9 h 18"/>
                <a:gd name="T72" fmla="*/ 1 w 17"/>
                <a:gd name="T73" fmla="*/ 7 h 18"/>
                <a:gd name="T74" fmla="*/ 1 w 17"/>
                <a:gd name="T75" fmla="*/ 5 h 18"/>
                <a:gd name="T76" fmla="*/ 1 w 17"/>
                <a:gd name="T77" fmla="*/ 2 h 18"/>
                <a:gd name="T78" fmla="*/ 3 w 17"/>
                <a:gd name="T79" fmla="*/ 1 h 18"/>
                <a:gd name="T80" fmla="*/ 4 w 17"/>
                <a:gd name="T81" fmla="*/ 1 h 18"/>
                <a:gd name="T82" fmla="*/ 7 w 17"/>
                <a:gd name="T83" fmla="*/ 0 h 18"/>
                <a:gd name="T84" fmla="*/ 9 w 17"/>
                <a:gd name="T8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18">
                  <a:moveTo>
                    <a:pt x="9" y="0"/>
                  </a:moveTo>
                  <a:lnTo>
                    <a:pt x="12" y="0"/>
                  </a:lnTo>
                  <a:lnTo>
                    <a:pt x="14" y="1"/>
                  </a:lnTo>
                  <a:lnTo>
                    <a:pt x="16" y="2"/>
                  </a:lnTo>
                  <a:lnTo>
                    <a:pt x="16" y="5"/>
                  </a:lnTo>
                  <a:lnTo>
                    <a:pt x="10" y="5"/>
                  </a:lnTo>
                  <a:lnTo>
                    <a:pt x="10" y="3"/>
                  </a:lnTo>
                  <a:lnTo>
                    <a:pt x="8" y="3"/>
                  </a:lnTo>
                  <a:lnTo>
                    <a:pt x="7" y="3"/>
                  </a:lnTo>
                  <a:lnTo>
                    <a:pt x="7" y="5"/>
                  </a:lnTo>
                  <a:lnTo>
                    <a:pt x="7" y="5"/>
                  </a:lnTo>
                  <a:lnTo>
                    <a:pt x="8" y="6"/>
                  </a:lnTo>
                  <a:lnTo>
                    <a:pt x="12" y="6"/>
                  </a:lnTo>
                  <a:lnTo>
                    <a:pt x="13" y="7"/>
                  </a:lnTo>
                  <a:lnTo>
                    <a:pt x="16" y="10"/>
                  </a:lnTo>
                  <a:lnTo>
                    <a:pt x="17" y="13"/>
                  </a:lnTo>
                  <a:lnTo>
                    <a:pt x="16" y="15"/>
                  </a:lnTo>
                  <a:lnTo>
                    <a:pt x="14" y="17"/>
                  </a:lnTo>
                  <a:lnTo>
                    <a:pt x="13" y="18"/>
                  </a:lnTo>
                  <a:lnTo>
                    <a:pt x="10" y="18"/>
                  </a:lnTo>
                  <a:lnTo>
                    <a:pt x="9" y="18"/>
                  </a:lnTo>
                  <a:lnTo>
                    <a:pt x="5" y="18"/>
                  </a:lnTo>
                  <a:lnTo>
                    <a:pt x="3" y="17"/>
                  </a:lnTo>
                  <a:lnTo>
                    <a:pt x="1" y="15"/>
                  </a:lnTo>
                  <a:lnTo>
                    <a:pt x="0" y="13"/>
                  </a:lnTo>
                  <a:lnTo>
                    <a:pt x="5" y="11"/>
                  </a:lnTo>
                  <a:lnTo>
                    <a:pt x="7" y="14"/>
                  </a:lnTo>
                  <a:lnTo>
                    <a:pt x="8" y="14"/>
                  </a:lnTo>
                  <a:lnTo>
                    <a:pt x="9" y="15"/>
                  </a:lnTo>
                  <a:lnTo>
                    <a:pt x="10" y="14"/>
                  </a:lnTo>
                  <a:lnTo>
                    <a:pt x="12" y="13"/>
                  </a:lnTo>
                  <a:lnTo>
                    <a:pt x="10" y="11"/>
                  </a:lnTo>
                  <a:lnTo>
                    <a:pt x="9" y="11"/>
                  </a:lnTo>
                  <a:lnTo>
                    <a:pt x="8" y="11"/>
                  </a:lnTo>
                  <a:lnTo>
                    <a:pt x="5" y="10"/>
                  </a:lnTo>
                  <a:lnTo>
                    <a:pt x="3" y="9"/>
                  </a:lnTo>
                  <a:lnTo>
                    <a:pt x="1" y="7"/>
                  </a:lnTo>
                  <a:lnTo>
                    <a:pt x="1" y="5"/>
                  </a:lnTo>
                  <a:lnTo>
                    <a:pt x="1" y="2"/>
                  </a:lnTo>
                  <a:lnTo>
                    <a:pt x="3" y="1"/>
                  </a:lnTo>
                  <a:lnTo>
                    <a:pt x="4" y="1"/>
                  </a:lnTo>
                  <a:lnTo>
                    <a:pt x="7" y="0"/>
                  </a:lnTo>
                  <a:lnTo>
                    <a:pt x="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3" name="Freeform 49"/>
            <p:cNvSpPr>
              <a:spLocks/>
            </p:cNvSpPr>
            <p:nvPr userDrawn="1"/>
          </p:nvSpPr>
          <p:spPr bwMode="auto">
            <a:xfrm>
              <a:off x="3433" y="3185"/>
              <a:ext cx="24" cy="13"/>
            </a:xfrm>
            <a:custGeom>
              <a:avLst/>
              <a:gdLst>
                <a:gd name="T0" fmla="*/ 0 w 24"/>
                <a:gd name="T1" fmla="*/ 0 h 13"/>
                <a:gd name="T2" fmla="*/ 4 w 24"/>
                <a:gd name="T3" fmla="*/ 0 h 13"/>
                <a:gd name="T4" fmla="*/ 7 w 24"/>
                <a:gd name="T5" fmla="*/ 8 h 13"/>
                <a:gd name="T6" fmla="*/ 9 w 24"/>
                <a:gd name="T7" fmla="*/ 0 h 13"/>
                <a:gd name="T8" fmla="*/ 13 w 24"/>
                <a:gd name="T9" fmla="*/ 0 h 13"/>
                <a:gd name="T10" fmla="*/ 16 w 24"/>
                <a:gd name="T11" fmla="*/ 8 h 13"/>
                <a:gd name="T12" fmla="*/ 19 w 24"/>
                <a:gd name="T13" fmla="*/ 0 h 13"/>
                <a:gd name="T14" fmla="*/ 24 w 24"/>
                <a:gd name="T15" fmla="*/ 0 h 13"/>
                <a:gd name="T16" fmla="*/ 19 w 24"/>
                <a:gd name="T17" fmla="*/ 13 h 13"/>
                <a:gd name="T18" fmla="*/ 15 w 24"/>
                <a:gd name="T19" fmla="*/ 13 h 13"/>
                <a:gd name="T20" fmla="*/ 12 w 24"/>
                <a:gd name="T21" fmla="*/ 5 h 13"/>
                <a:gd name="T22" fmla="*/ 9 w 24"/>
                <a:gd name="T23" fmla="*/ 13 h 13"/>
                <a:gd name="T24" fmla="*/ 4 w 24"/>
                <a:gd name="T25" fmla="*/ 13 h 13"/>
                <a:gd name="T26" fmla="*/ 0 w 24"/>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3">
                  <a:moveTo>
                    <a:pt x="0" y="0"/>
                  </a:moveTo>
                  <a:lnTo>
                    <a:pt x="4" y="0"/>
                  </a:lnTo>
                  <a:lnTo>
                    <a:pt x="7" y="8"/>
                  </a:lnTo>
                  <a:lnTo>
                    <a:pt x="9" y="0"/>
                  </a:lnTo>
                  <a:lnTo>
                    <a:pt x="13" y="0"/>
                  </a:lnTo>
                  <a:lnTo>
                    <a:pt x="16" y="8"/>
                  </a:lnTo>
                  <a:lnTo>
                    <a:pt x="19" y="0"/>
                  </a:lnTo>
                  <a:lnTo>
                    <a:pt x="24" y="0"/>
                  </a:lnTo>
                  <a:lnTo>
                    <a:pt x="19" y="13"/>
                  </a:lnTo>
                  <a:lnTo>
                    <a:pt x="15" y="13"/>
                  </a:lnTo>
                  <a:lnTo>
                    <a:pt x="12" y="5"/>
                  </a:lnTo>
                  <a:lnTo>
                    <a:pt x="9" y="13"/>
                  </a:lnTo>
                  <a:lnTo>
                    <a:pt x="4" y="1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4" name="Freeform 50"/>
            <p:cNvSpPr>
              <a:spLocks noEditPoints="1"/>
            </p:cNvSpPr>
            <p:nvPr userDrawn="1"/>
          </p:nvSpPr>
          <p:spPr bwMode="auto">
            <a:xfrm>
              <a:off x="3458" y="3180"/>
              <a:ext cx="5" cy="18"/>
            </a:xfrm>
            <a:custGeom>
              <a:avLst/>
              <a:gdLst>
                <a:gd name="T0" fmla="*/ 0 w 5"/>
                <a:gd name="T1" fmla="*/ 5 h 18"/>
                <a:gd name="T2" fmla="*/ 5 w 5"/>
                <a:gd name="T3" fmla="*/ 5 h 18"/>
                <a:gd name="T4" fmla="*/ 5 w 5"/>
                <a:gd name="T5" fmla="*/ 18 h 18"/>
                <a:gd name="T6" fmla="*/ 0 w 5"/>
                <a:gd name="T7" fmla="*/ 18 h 18"/>
                <a:gd name="T8" fmla="*/ 0 w 5"/>
                <a:gd name="T9" fmla="*/ 5 h 18"/>
                <a:gd name="T10" fmla="*/ 0 w 5"/>
                <a:gd name="T11" fmla="*/ 0 h 18"/>
                <a:gd name="T12" fmla="*/ 5 w 5"/>
                <a:gd name="T13" fmla="*/ 0 h 18"/>
                <a:gd name="T14" fmla="*/ 5 w 5"/>
                <a:gd name="T15" fmla="*/ 3 h 18"/>
                <a:gd name="T16" fmla="*/ 0 w 5"/>
                <a:gd name="T17" fmla="*/ 3 h 18"/>
                <a:gd name="T18" fmla="*/ 0 w 5"/>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8">
                  <a:moveTo>
                    <a:pt x="0" y="5"/>
                  </a:moveTo>
                  <a:lnTo>
                    <a:pt x="5" y="5"/>
                  </a:lnTo>
                  <a:lnTo>
                    <a:pt x="5" y="18"/>
                  </a:lnTo>
                  <a:lnTo>
                    <a:pt x="0" y="18"/>
                  </a:lnTo>
                  <a:lnTo>
                    <a:pt x="0" y="5"/>
                  </a:lnTo>
                  <a:close/>
                  <a:moveTo>
                    <a:pt x="0" y="0"/>
                  </a:moveTo>
                  <a:lnTo>
                    <a:pt x="5" y="0"/>
                  </a:lnTo>
                  <a:lnTo>
                    <a:pt x="5" y="3"/>
                  </a:lnTo>
                  <a:lnTo>
                    <a:pt x="0" y="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5" name="Freeform 51"/>
            <p:cNvSpPr>
              <a:spLocks/>
            </p:cNvSpPr>
            <p:nvPr userDrawn="1"/>
          </p:nvSpPr>
          <p:spPr bwMode="auto">
            <a:xfrm>
              <a:off x="3466" y="3180"/>
              <a:ext cx="9" cy="18"/>
            </a:xfrm>
            <a:custGeom>
              <a:avLst/>
              <a:gdLst>
                <a:gd name="T0" fmla="*/ 7 w 9"/>
                <a:gd name="T1" fmla="*/ 0 h 18"/>
                <a:gd name="T2" fmla="*/ 7 w 9"/>
                <a:gd name="T3" fmla="*/ 5 h 18"/>
                <a:gd name="T4" fmla="*/ 9 w 9"/>
                <a:gd name="T5" fmla="*/ 5 h 18"/>
                <a:gd name="T6" fmla="*/ 9 w 9"/>
                <a:gd name="T7" fmla="*/ 9 h 18"/>
                <a:gd name="T8" fmla="*/ 7 w 9"/>
                <a:gd name="T9" fmla="*/ 9 h 18"/>
                <a:gd name="T10" fmla="*/ 7 w 9"/>
                <a:gd name="T11" fmla="*/ 14 h 18"/>
                <a:gd name="T12" fmla="*/ 7 w 9"/>
                <a:gd name="T13" fmla="*/ 14 h 18"/>
                <a:gd name="T14" fmla="*/ 8 w 9"/>
                <a:gd name="T15" fmla="*/ 15 h 18"/>
                <a:gd name="T16" fmla="*/ 9 w 9"/>
                <a:gd name="T17" fmla="*/ 14 h 18"/>
                <a:gd name="T18" fmla="*/ 9 w 9"/>
                <a:gd name="T19" fmla="*/ 18 h 18"/>
                <a:gd name="T20" fmla="*/ 7 w 9"/>
                <a:gd name="T21" fmla="*/ 18 h 18"/>
                <a:gd name="T22" fmla="*/ 4 w 9"/>
                <a:gd name="T23" fmla="*/ 18 h 18"/>
                <a:gd name="T24" fmla="*/ 3 w 9"/>
                <a:gd name="T25" fmla="*/ 18 h 18"/>
                <a:gd name="T26" fmla="*/ 1 w 9"/>
                <a:gd name="T27" fmla="*/ 17 h 18"/>
                <a:gd name="T28" fmla="*/ 1 w 9"/>
                <a:gd name="T29" fmla="*/ 15 h 18"/>
                <a:gd name="T30" fmla="*/ 1 w 9"/>
                <a:gd name="T31" fmla="*/ 13 h 18"/>
                <a:gd name="T32" fmla="*/ 1 w 9"/>
                <a:gd name="T33" fmla="*/ 9 h 18"/>
                <a:gd name="T34" fmla="*/ 0 w 9"/>
                <a:gd name="T35" fmla="*/ 9 h 18"/>
                <a:gd name="T36" fmla="*/ 0 w 9"/>
                <a:gd name="T37" fmla="*/ 5 h 18"/>
                <a:gd name="T38" fmla="*/ 1 w 9"/>
                <a:gd name="T39" fmla="*/ 5 h 18"/>
                <a:gd name="T40" fmla="*/ 1 w 9"/>
                <a:gd name="T41" fmla="*/ 2 h 18"/>
                <a:gd name="T42" fmla="*/ 7 w 9"/>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8">
                  <a:moveTo>
                    <a:pt x="7" y="0"/>
                  </a:moveTo>
                  <a:lnTo>
                    <a:pt x="7" y="5"/>
                  </a:lnTo>
                  <a:lnTo>
                    <a:pt x="9" y="5"/>
                  </a:lnTo>
                  <a:lnTo>
                    <a:pt x="9" y="9"/>
                  </a:lnTo>
                  <a:lnTo>
                    <a:pt x="7" y="9"/>
                  </a:lnTo>
                  <a:lnTo>
                    <a:pt x="7" y="14"/>
                  </a:lnTo>
                  <a:lnTo>
                    <a:pt x="7" y="14"/>
                  </a:lnTo>
                  <a:lnTo>
                    <a:pt x="8" y="15"/>
                  </a:lnTo>
                  <a:lnTo>
                    <a:pt x="9" y="14"/>
                  </a:lnTo>
                  <a:lnTo>
                    <a:pt x="9" y="18"/>
                  </a:lnTo>
                  <a:lnTo>
                    <a:pt x="7" y="18"/>
                  </a:lnTo>
                  <a:lnTo>
                    <a:pt x="4" y="18"/>
                  </a:lnTo>
                  <a:lnTo>
                    <a:pt x="3" y="18"/>
                  </a:lnTo>
                  <a:lnTo>
                    <a:pt x="1" y="17"/>
                  </a:lnTo>
                  <a:lnTo>
                    <a:pt x="1" y="15"/>
                  </a:lnTo>
                  <a:lnTo>
                    <a:pt x="1" y="13"/>
                  </a:lnTo>
                  <a:lnTo>
                    <a:pt x="1" y="9"/>
                  </a:lnTo>
                  <a:lnTo>
                    <a:pt x="0" y="9"/>
                  </a:lnTo>
                  <a:lnTo>
                    <a:pt x="0" y="5"/>
                  </a:lnTo>
                  <a:lnTo>
                    <a:pt x="1" y="5"/>
                  </a:lnTo>
                  <a:lnTo>
                    <a:pt x="1" y="2"/>
                  </a:lnTo>
                  <a:lnTo>
                    <a:pt x="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6" name="Freeform 52"/>
            <p:cNvSpPr>
              <a:spLocks/>
            </p:cNvSpPr>
            <p:nvPr userDrawn="1"/>
          </p:nvSpPr>
          <p:spPr bwMode="auto">
            <a:xfrm>
              <a:off x="3477" y="3185"/>
              <a:ext cx="15" cy="13"/>
            </a:xfrm>
            <a:custGeom>
              <a:avLst/>
              <a:gdLst>
                <a:gd name="T0" fmla="*/ 7 w 15"/>
                <a:gd name="T1" fmla="*/ 0 h 13"/>
                <a:gd name="T2" fmla="*/ 10 w 15"/>
                <a:gd name="T3" fmla="*/ 0 h 13"/>
                <a:gd name="T4" fmla="*/ 13 w 15"/>
                <a:gd name="T5" fmla="*/ 1 h 13"/>
                <a:gd name="T6" fmla="*/ 14 w 15"/>
                <a:gd name="T7" fmla="*/ 2 h 13"/>
                <a:gd name="T8" fmla="*/ 15 w 15"/>
                <a:gd name="T9" fmla="*/ 4 h 13"/>
                <a:gd name="T10" fmla="*/ 10 w 15"/>
                <a:gd name="T11" fmla="*/ 5 h 13"/>
                <a:gd name="T12" fmla="*/ 10 w 15"/>
                <a:gd name="T13" fmla="*/ 4 h 13"/>
                <a:gd name="T14" fmla="*/ 7 w 15"/>
                <a:gd name="T15" fmla="*/ 4 h 13"/>
                <a:gd name="T16" fmla="*/ 6 w 15"/>
                <a:gd name="T17" fmla="*/ 4 h 13"/>
                <a:gd name="T18" fmla="*/ 6 w 15"/>
                <a:gd name="T19" fmla="*/ 4 h 13"/>
                <a:gd name="T20" fmla="*/ 5 w 15"/>
                <a:gd name="T21" fmla="*/ 5 h 13"/>
                <a:gd name="T22" fmla="*/ 5 w 15"/>
                <a:gd name="T23" fmla="*/ 6 h 13"/>
                <a:gd name="T24" fmla="*/ 5 w 15"/>
                <a:gd name="T25" fmla="*/ 8 h 13"/>
                <a:gd name="T26" fmla="*/ 6 w 15"/>
                <a:gd name="T27" fmla="*/ 9 h 13"/>
                <a:gd name="T28" fmla="*/ 7 w 15"/>
                <a:gd name="T29" fmla="*/ 10 h 13"/>
                <a:gd name="T30" fmla="*/ 10 w 15"/>
                <a:gd name="T31" fmla="*/ 9 h 13"/>
                <a:gd name="T32" fmla="*/ 10 w 15"/>
                <a:gd name="T33" fmla="*/ 8 h 13"/>
                <a:gd name="T34" fmla="*/ 15 w 15"/>
                <a:gd name="T35" fmla="*/ 9 h 13"/>
                <a:gd name="T36" fmla="*/ 14 w 15"/>
                <a:gd name="T37" fmla="*/ 12 h 13"/>
                <a:gd name="T38" fmla="*/ 11 w 15"/>
                <a:gd name="T39" fmla="*/ 13 h 13"/>
                <a:gd name="T40" fmla="*/ 10 w 15"/>
                <a:gd name="T41" fmla="*/ 13 h 13"/>
                <a:gd name="T42" fmla="*/ 9 w 15"/>
                <a:gd name="T43" fmla="*/ 13 h 13"/>
                <a:gd name="T44" fmla="*/ 5 w 15"/>
                <a:gd name="T45" fmla="*/ 13 h 13"/>
                <a:gd name="T46" fmla="*/ 2 w 15"/>
                <a:gd name="T47" fmla="*/ 12 h 13"/>
                <a:gd name="T48" fmla="*/ 1 w 15"/>
                <a:gd name="T49" fmla="*/ 10 h 13"/>
                <a:gd name="T50" fmla="*/ 1 w 15"/>
                <a:gd name="T51" fmla="*/ 9 h 13"/>
                <a:gd name="T52" fmla="*/ 0 w 15"/>
                <a:gd name="T53" fmla="*/ 6 h 13"/>
                <a:gd name="T54" fmla="*/ 1 w 15"/>
                <a:gd name="T55" fmla="*/ 5 h 13"/>
                <a:gd name="T56" fmla="*/ 1 w 15"/>
                <a:gd name="T57" fmla="*/ 4 h 13"/>
                <a:gd name="T58" fmla="*/ 2 w 15"/>
                <a:gd name="T59" fmla="*/ 1 h 13"/>
                <a:gd name="T60" fmla="*/ 3 w 15"/>
                <a:gd name="T61" fmla="*/ 0 h 13"/>
                <a:gd name="T62" fmla="*/ 6 w 15"/>
                <a:gd name="T63" fmla="*/ 0 h 13"/>
                <a:gd name="T64" fmla="*/ 7 w 15"/>
                <a:gd name="T6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3">
                  <a:moveTo>
                    <a:pt x="7" y="0"/>
                  </a:moveTo>
                  <a:lnTo>
                    <a:pt x="10" y="0"/>
                  </a:lnTo>
                  <a:lnTo>
                    <a:pt x="13" y="1"/>
                  </a:lnTo>
                  <a:lnTo>
                    <a:pt x="14" y="2"/>
                  </a:lnTo>
                  <a:lnTo>
                    <a:pt x="15" y="4"/>
                  </a:lnTo>
                  <a:lnTo>
                    <a:pt x="10" y="5"/>
                  </a:lnTo>
                  <a:lnTo>
                    <a:pt x="10" y="4"/>
                  </a:lnTo>
                  <a:lnTo>
                    <a:pt x="7" y="4"/>
                  </a:lnTo>
                  <a:lnTo>
                    <a:pt x="6" y="4"/>
                  </a:lnTo>
                  <a:lnTo>
                    <a:pt x="6" y="4"/>
                  </a:lnTo>
                  <a:lnTo>
                    <a:pt x="5" y="5"/>
                  </a:lnTo>
                  <a:lnTo>
                    <a:pt x="5" y="6"/>
                  </a:lnTo>
                  <a:lnTo>
                    <a:pt x="5" y="8"/>
                  </a:lnTo>
                  <a:lnTo>
                    <a:pt x="6" y="9"/>
                  </a:lnTo>
                  <a:lnTo>
                    <a:pt x="7" y="10"/>
                  </a:lnTo>
                  <a:lnTo>
                    <a:pt x="10" y="9"/>
                  </a:lnTo>
                  <a:lnTo>
                    <a:pt x="10" y="8"/>
                  </a:lnTo>
                  <a:lnTo>
                    <a:pt x="15" y="9"/>
                  </a:lnTo>
                  <a:lnTo>
                    <a:pt x="14" y="12"/>
                  </a:lnTo>
                  <a:lnTo>
                    <a:pt x="11" y="13"/>
                  </a:lnTo>
                  <a:lnTo>
                    <a:pt x="10" y="13"/>
                  </a:lnTo>
                  <a:lnTo>
                    <a:pt x="9" y="13"/>
                  </a:lnTo>
                  <a:lnTo>
                    <a:pt x="5" y="13"/>
                  </a:lnTo>
                  <a:lnTo>
                    <a:pt x="2" y="12"/>
                  </a:lnTo>
                  <a:lnTo>
                    <a:pt x="1" y="10"/>
                  </a:lnTo>
                  <a:lnTo>
                    <a:pt x="1" y="9"/>
                  </a:lnTo>
                  <a:lnTo>
                    <a:pt x="0" y="6"/>
                  </a:lnTo>
                  <a:lnTo>
                    <a:pt x="1" y="5"/>
                  </a:lnTo>
                  <a:lnTo>
                    <a:pt x="1" y="4"/>
                  </a:lnTo>
                  <a:lnTo>
                    <a:pt x="2" y="1"/>
                  </a:lnTo>
                  <a:lnTo>
                    <a:pt x="3" y="0"/>
                  </a:lnTo>
                  <a:lnTo>
                    <a:pt x="6" y="0"/>
                  </a:lnTo>
                  <a:lnTo>
                    <a:pt x="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7" name="Freeform 53"/>
            <p:cNvSpPr>
              <a:spLocks/>
            </p:cNvSpPr>
            <p:nvPr userDrawn="1"/>
          </p:nvSpPr>
          <p:spPr bwMode="auto">
            <a:xfrm>
              <a:off x="3494" y="3180"/>
              <a:ext cx="14" cy="18"/>
            </a:xfrm>
            <a:custGeom>
              <a:avLst/>
              <a:gdLst>
                <a:gd name="T0" fmla="*/ 0 w 14"/>
                <a:gd name="T1" fmla="*/ 0 h 18"/>
                <a:gd name="T2" fmla="*/ 5 w 14"/>
                <a:gd name="T3" fmla="*/ 0 h 18"/>
                <a:gd name="T4" fmla="*/ 5 w 14"/>
                <a:gd name="T5" fmla="*/ 6 h 18"/>
                <a:gd name="T6" fmla="*/ 7 w 14"/>
                <a:gd name="T7" fmla="*/ 5 h 18"/>
                <a:gd name="T8" fmla="*/ 10 w 14"/>
                <a:gd name="T9" fmla="*/ 5 h 18"/>
                <a:gd name="T10" fmla="*/ 11 w 14"/>
                <a:gd name="T11" fmla="*/ 5 h 18"/>
                <a:gd name="T12" fmla="*/ 13 w 14"/>
                <a:gd name="T13" fmla="*/ 6 h 18"/>
                <a:gd name="T14" fmla="*/ 14 w 14"/>
                <a:gd name="T15" fmla="*/ 7 h 18"/>
                <a:gd name="T16" fmla="*/ 14 w 14"/>
                <a:gd name="T17" fmla="*/ 10 h 18"/>
                <a:gd name="T18" fmla="*/ 14 w 14"/>
                <a:gd name="T19" fmla="*/ 18 h 18"/>
                <a:gd name="T20" fmla="*/ 9 w 14"/>
                <a:gd name="T21" fmla="*/ 18 h 18"/>
                <a:gd name="T22" fmla="*/ 9 w 14"/>
                <a:gd name="T23" fmla="*/ 11 h 18"/>
                <a:gd name="T24" fmla="*/ 9 w 14"/>
                <a:gd name="T25" fmla="*/ 9 h 18"/>
                <a:gd name="T26" fmla="*/ 7 w 14"/>
                <a:gd name="T27" fmla="*/ 9 h 18"/>
                <a:gd name="T28" fmla="*/ 6 w 14"/>
                <a:gd name="T29" fmla="*/ 9 h 18"/>
                <a:gd name="T30" fmla="*/ 5 w 14"/>
                <a:gd name="T31" fmla="*/ 10 h 18"/>
                <a:gd name="T32" fmla="*/ 5 w 14"/>
                <a:gd name="T33" fmla="*/ 11 h 18"/>
                <a:gd name="T34" fmla="*/ 5 w 14"/>
                <a:gd name="T35" fmla="*/ 18 h 18"/>
                <a:gd name="T36" fmla="*/ 0 w 14"/>
                <a:gd name="T37" fmla="*/ 18 h 18"/>
                <a:gd name="T38" fmla="*/ 0 w 14"/>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8">
                  <a:moveTo>
                    <a:pt x="0" y="0"/>
                  </a:moveTo>
                  <a:lnTo>
                    <a:pt x="5" y="0"/>
                  </a:lnTo>
                  <a:lnTo>
                    <a:pt x="5" y="6"/>
                  </a:lnTo>
                  <a:lnTo>
                    <a:pt x="7" y="5"/>
                  </a:lnTo>
                  <a:lnTo>
                    <a:pt x="10" y="5"/>
                  </a:lnTo>
                  <a:lnTo>
                    <a:pt x="11" y="5"/>
                  </a:lnTo>
                  <a:lnTo>
                    <a:pt x="13" y="6"/>
                  </a:lnTo>
                  <a:lnTo>
                    <a:pt x="14" y="7"/>
                  </a:lnTo>
                  <a:lnTo>
                    <a:pt x="14" y="10"/>
                  </a:lnTo>
                  <a:lnTo>
                    <a:pt x="14" y="18"/>
                  </a:lnTo>
                  <a:lnTo>
                    <a:pt x="9" y="18"/>
                  </a:lnTo>
                  <a:lnTo>
                    <a:pt x="9" y="11"/>
                  </a:lnTo>
                  <a:lnTo>
                    <a:pt x="9" y="9"/>
                  </a:lnTo>
                  <a:lnTo>
                    <a:pt x="7" y="9"/>
                  </a:lnTo>
                  <a:lnTo>
                    <a:pt x="6" y="9"/>
                  </a:lnTo>
                  <a:lnTo>
                    <a:pt x="5" y="10"/>
                  </a:lnTo>
                  <a:lnTo>
                    <a:pt x="5" y="11"/>
                  </a:lnTo>
                  <a:lnTo>
                    <a:pt x="5" y="18"/>
                  </a:lnTo>
                  <a:lnTo>
                    <a:pt x="0" y="18"/>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8" name="Freeform 54"/>
            <p:cNvSpPr>
              <a:spLocks noEditPoints="1"/>
            </p:cNvSpPr>
            <p:nvPr userDrawn="1"/>
          </p:nvSpPr>
          <p:spPr bwMode="auto">
            <a:xfrm>
              <a:off x="3511" y="3180"/>
              <a:ext cx="5" cy="18"/>
            </a:xfrm>
            <a:custGeom>
              <a:avLst/>
              <a:gdLst>
                <a:gd name="T0" fmla="*/ 0 w 5"/>
                <a:gd name="T1" fmla="*/ 5 h 18"/>
                <a:gd name="T2" fmla="*/ 5 w 5"/>
                <a:gd name="T3" fmla="*/ 5 h 18"/>
                <a:gd name="T4" fmla="*/ 5 w 5"/>
                <a:gd name="T5" fmla="*/ 18 h 18"/>
                <a:gd name="T6" fmla="*/ 0 w 5"/>
                <a:gd name="T7" fmla="*/ 18 h 18"/>
                <a:gd name="T8" fmla="*/ 0 w 5"/>
                <a:gd name="T9" fmla="*/ 5 h 18"/>
                <a:gd name="T10" fmla="*/ 0 w 5"/>
                <a:gd name="T11" fmla="*/ 0 h 18"/>
                <a:gd name="T12" fmla="*/ 5 w 5"/>
                <a:gd name="T13" fmla="*/ 0 h 18"/>
                <a:gd name="T14" fmla="*/ 5 w 5"/>
                <a:gd name="T15" fmla="*/ 3 h 18"/>
                <a:gd name="T16" fmla="*/ 0 w 5"/>
                <a:gd name="T17" fmla="*/ 3 h 18"/>
                <a:gd name="T18" fmla="*/ 0 w 5"/>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8">
                  <a:moveTo>
                    <a:pt x="0" y="5"/>
                  </a:moveTo>
                  <a:lnTo>
                    <a:pt x="5" y="5"/>
                  </a:lnTo>
                  <a:lnTo>
                    <a:pt x="5" y="18"/>
                  </a:lnTo>
                  <a:lnTo>
                    <a:pt x="0" y="18"/>
                  </a:lnTo>
                  <a:lnTo>
                    <a:pt x="0" y="5"/>
                  </a:lnTo>
                  <a:close/>
                  <a:moveTo>
                    <a:pt x="0" y="0"/>
                  </a:moveTo>
                  <a:lnTo>
                    <a:pt x="5" y="0"/>
                  </a:lnTo>
                  <a:lnTo>
                    <a:pt x="5" y="3"/>
                  </a:lnTo>
                  <a:lnTo>
                    <a:pt x="0" y="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9" name="Freeform 55"/>
            <p:cNvSpPr>
              <a:spLocks/>
            </p:cNvSpPr>
            <p:nvPr userDrawn="1"/>
          </p:nvSpPr>
          <p:spPr bwMode="auto">
            <a:xfrm>
              <a:off x="3520" y="3185"/>
              <a:ext cx="13" cy="13"/>
            </a:xfrm>
            <a:custGeom>
              <a:avLst/>
              <a:gdLst>
                <a:gd name="T0" fmla="*/ 9 w 13"/>
                <a:gd name="T1" fmla="*/ 0 h 13"/>
                <a:gd name="T2" fmla="*/ 10 w 13"/>
                <a:gd name="T3" fmla="*/ 0 h 13"/>
                <a:gd name="T4" fmla="*/ 11 w 13"/>
                <a:gd name="T5" fmla="*/ 1 h 13"/>
                <a:gd name="T6" fmla="*/ 13 w 13"/>
                <a:gd name="T7" fmla="*/ 2 h 13"/>
                <a:gd name="T8" fmla="*/ 13 w 13"/>
                <a:gd name="T9" fmla="*/ 5 h 13"/>
                <a:gd name="T10" fmla="*/ 13 w 13"/>
                <a:gd name="T11" fmla="*/ 13 h 13"/>
                <a:gd name="T12" fmla="*/ 8 w 13"/>
                <a:gd name="T13" fmla="*/ 13 h 13"/>
                <a:gd name="T14" fmla="*/ 8 w 13"/>
                <a:gd name="T15" fmla="*/ 6 h 13"/>
                <a:gd name="T16" fmla="*/ 8 w 13"/>
                <a:gd name="T17" fmla="*/ 4 h 13"/>
                <a:gd name="T18" fmla="*/ 6 w 13"/>
                <a:gd name="T19" fmla="*/ 4 h 13"/>
                <a:gd name="T20" fmla="*/ 5 w 13"/>
                <a:gd name="T21" fmla="*/ 4 h 13"/>
                <a:gd name="T22" fmla="*/ 5 w 13"/>
                <a:gd name="T23" fmla="*/ 5 h 13"/>
                <a:gd name="T24" fmla="*/ 5 w 13"/>
                <a:gd name="T25" fmla="*/ 6 h 13"/>
                <a:gd name="T26" fmla="*/ 5 w 13"/>
                <a:gd name="T27" fmla="*/ 13 h 13"/>
                <a:gd name="T28" fmla="*/ 0 w 13"/>
                <a:gd name="T29" fmla="*/ 13 h 13"/>
                <a:gd name="T30" fmla="*/ 0 w 13"/>
                <a:gd name="T31" fmla="*/ 0 h 13"/>
                <a:gd name="T32" fmla="*/ 4 w 13"/>
                <a:gd name="T33" fmla="*/ 0 h 13"/>
                <a:gd name="T34" fmla="*/ 4 w 13"/>
                <a:gd name="T35" fmla="*/ 2 h 13"/>
                <a:gd name="T36" fmla="*/ 6 w 13"/>
                <a:gd name="T37" fmla="*/ 0 h 13"/>
                <a:gd name="T38" fmla="*/ 9 w 13"/>
                <a:gd name="T3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3">
                  <a:moveTo>
                    <a:pt x="9" y="0"/>
                  </a:moveTo>
                  <a:lnTo>
                    <a:pt x="10" y="0"/>
                  </a:lnTo>
                  <a:lnTo>
                    <a:pt x="11" y="1"/>
                  </a:lnTo>
                  <a:lnTo>
                    <a:pt x="13" y="2"/>
                  </a:lnTo>
                  <a:lnTo>
                    <a:pt x="13" y="5"/>
                  </a:lnTo>
                  <a:lnTo>
                    <a:pt x="13" y="13"/>
                  </a:lnTo>
                  <a:lnTo>
                    <a:pt x="8" y="13"/>
                  </a:lnTo>
                  <a:lnTo>
                    <a:pt x="8" y="6"/>
                  </a:lnTo>
                  <a:lnTo>
                    <a:pt x="8" y="4"/>
                  </a:lnTo>
                  <a:lnTo>
                    <a:pt x="6" y="4"/>
                  </a:lnTo>
                  <a:lnTo>
                    <a:pt x="5" y="4"/>
                  </a:lnTo>
                  <a:lnTo>
                    <a:pt x="5" y="5"/>
                  </a:lnTo>
                  <a:lnTo>
                    <a:pt x="5" y="6"/>
                  </a:lnTo>
                  <a:lnTo>
                    <a:pt x="5" y="13"/>
                  </a:lnTo>
                  <a:lnTo>
                    <a:pt x="0" y="13"/>
                  </a:lnTo>
                  <a:lnTo>
                    <a:pt x="0" y="0"/>
                  </a:lnTo>
                  <a:lnTo>
                    <a:pt x="4" y="0"/>
                  </a:lnTo>
                  <a:lnTo>
                    <a:pt x="4" y="2"/>
                  </a:lnTo>
                  <a:lnTo>
                    <a:pt x="6" y="0"/>
                  </a:lnTo>
                  <a:lnTo>
                    <a:pt x="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50" name="Freeform 56"/>
            <p:cNvSpPr>
              <a:spLocks noEditPoints="1"/>
            </p:cNvSpPr>
            <p:nvPr userDrawn="1"/>
          </p:nvSpPr>
          <p:spPr bwMode="auto">
            <a:xfrm>
              <a:off x="3535" y="3185"/>
              <a:ext cx="15" cy="18"/>
            </a:xfrm>
            <a:custGeom>
              <a:avLst/>
              <a:gdLst>
                <a:gd name="T0" fmla="*/ 8 w 15"/>
                <a:gd name="T1" fmla="*/ 4 h 18"/>
                <a:gd name="T2" fmla="*/ 6 w 15"/>
                <a:gd name="T3" fmla="*/ 4 h 18"/>
                <a:gd name="T4" fmla="*/ 6 w 15"/>
                <a:gd name="T5" fmla="*/ 5 h 18"/>
                <a:gd name="T6" fmla="*/ 6 w 15"/>
                <a:gd name="T7" fmla="*/ 6 h 18"/>
                <a:gd name="T8" fmla="*/ 6 w 15"/>
                <a:gd name="T9" fmla="*/ 8 h 18"/>
                <a:gd name="T10" fmla="*/ 6 w 15"/>
                <a:gd name="T11" fmla="*/ 9 h 18"/>
                <a:gd name="T12" fmla="*/ 8 w 15"/>
                <a:gd name="T13" fmla="*/ 9 h 18"/>
                <a:gd name="T14" fmla="*/ 10 w 15"/>
                <a:gd name="T15" fmla="*/ 9 h 18"/>
                <a:gd name="T16" fmla="*/ 10 w 15"/>
                <a:gd name="T17" fmla="*/ 8 h 18"/>
                <a:gd name="T18" fmla="*/ 10 w 15"/>
                <a:gd name="T19" fmla="*/ 6 h 18"/>
                <a:gd name="T20" fmla="*/ 10 w 15"/>
                <a:gd name="T21" fmla="*/ 5 h 18"/>
                <a:gd name="T22" fmla="*/ 10 w 15"/>
                <a:gd name="T23" fmla="*/ 4 h 18"/>
                <a:gd name="T24" fmla="*/ 8 w 15"/>
                <a:gd name="T25" fmla="*/ 4 h 18"/>
                <a:gd name="T26" fmla="*/ 6 w 15"/>
                <a:gd name="T27" fmla="*/ 0 h 18"/>
                <a:gd name="T28" fmla="*/ 8 w 15"/>
                <a:gd name="T29" fmla="*/ 0 h 18"/>
                <a:gd name="T30" fmla="*/ 11 w 15"/>
                <a:gd name="T31" fmla="*/ 2 h 18"/>
                <a:gd name="T32" fmla="*/ 11 w 15"/>
                <a:gd name="T33" fmla="*/ 0 h 18"/>
                <a:gd name="T34" fmla="*/ 15 w 15"/>
                <a:gd name="T35" fmla="*/ 0 h 18"/>
                <a:gd name="T36" fmla="*/ 15 w 15"/>
                <a:gd name="T37" fmla="*/ 13 h 18"/>
                <a:gd name="T38" fmla="*/ 15 w 15"/>
                <a:gd name="T39" fmla="*/ 13 h 18"/>
                <a:gd name="T40" fmla="*/ 15 w 15"/>
                <a:gd name="T41" fmla="*/ 15 h 18"/>
                <a:gd name="T42" fmla="*/ 13 w 15"/>
                <a:gd name="T43" fmla="*/ 17 h 18"/>
                <a:gd name="T44" fmla="*/ 11 w 15"/>
                <a:gd name="T45" fmla="*/ 18 h 18"/>
                <a:gd name="T46" fmla="*/ 8 w 15"/>
                <a:gd name="T47" fmla="*/ 18 h 18"/>
                <a:gd name="T48" fmla="*/ 4 w 15"/>
                <a:gd name="T49" fmla="*/ 18 h 18"/>
                <a:gd name="T50" fmla="*/ 3 w 15"/>
                <a:gd name="T51" fmla="*/ 17 h 18"/>
                <a:gd name="T52" fmla="*/ 2 w 15"/>
                <a:gd name="T53" fmla="*/ 15 h 18"/>
                <a:gd name="T54" fmla="*/ 0 w 15"/>
                <a:gd name="T55" fmla="*/ 14 h 18"/>
                <a:gd name="T56" fmla="*/ 0 w 15"/>
                <a:gd name="T57" fmla="*/ 13 h 18"/>
                <a:gd name="T58" fmla="*/ 6 w 15"/>
                <a:gd name="T59" fmla="*/ 14 h 18"/>
                <a:gd name="T60" fmla="*/ 7 w 15"/>
                <a:gd name="T61" fmla="*/ 15 h 18"/>
                <a:gd name="T62" fmla="*/ 8 w 15"/>
                <a:gd name="T63" fmla="*/ 15 h 18"/>
                <a:gd name="T64" fmla="*/ 10 w 15"/>
                <a:gd name="T65" fmla="*/ 14 h 18"/>
                <a:gd name="T66" fmla="*/ 10 w 15"/>
                <a:gd name="T67" fmla="*/ 14 h 18"/>
                <a:gd name="T68" fmla="*/ 10 w 15"/>
                <a:gd name="T69" fmla="*/ 13 h 18"/>
                <a:gd name="T70" fmla="*/ 10 w 15"/>
                <a:gd name="T71" fmla="*/ 10 h 18"/>
                <a:gd name="T72" fmla="*/ 8 w 15"/>
                <a:gd name="T73" fmla="*/ 12 h 18"/>
                <a:gd name="T74" fmla="*/ 6 w 15"/>
                <a:gd name="T75" fmla="*/ 13 h 18"/>
                <a:gd name="T76" fmla="*/ 3 w 15"/>
                <a:gd name="T77" fmla="*/ 12 h 18"/>
                <a:gd name="T78" fmla="*/ 2 w 15"/>
                <a:gd name="T79" fmla="*/ 10 h 18"/>
                <a:gd name="T80" fmla="*/ 0 w 15"/>
                <a:gd name="T81" fmla="*/ 9 h 18"/>
                <a:gd name="T82" fmla="*/ 0 w 15"/>
                <a:gd name="T83" fmla="*/ 6 h 18"/>
                <a:gd name="T84" fmla="*/ 0 w 15"/>
                <a:gd name="T85" fmla="*/ 4 h 18"/>
                <a:gd name="T86" fmla="*/ 2 w 15"/>
                <a:gd name="T87" fmla="*/ 1 h 18"/>
                <a:gd name="T88" fmla="*/ 4 w 15"/>
                <a:gd name="T89" fmla="*/ 0 h 18"/>
                <a:gd name="T90" fmla="*/ 6 w 15"/>
                <a:gd name="T9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 h="18">
                  <a:moveTo>
                    <a:pt x="8" y="4"/>
                  </a:moveTo>
                  <a:lnTo>
                    <a:pt x="6" y="4"/>
                  </a:lnTo>
                  <a:lnTo>
                    <a:pt x="6" y="5"/>
                  </a:lnTo>
                  <a:lnTo>
                    <a:pt x="6" y="6"/>
                  </a:lnTo>
                  <a:lnTo>
                    <a:pt x="6" y="8"/>
                  </a:lnTo>
                  <a:lnTo>
                    <a:pt x="6" y="9"/>
                  </a:lnTo>
                  <a:lnTo>
                    <a:pt x="8" y="9"/>
                  </a:lnTo>
                  <a:lnTo>
                    <a:pt x="10" y="9"/>
                  </a:lnTo>
                  <a:lnTo>
                    <a:pt x="10" y="8"/>
                  </a:lnTo>
                  <a:lnTo>
                    <a:pt x="10" y="6"/>
                  </a:lnTo>
                  <a:lnTo>
                    <a:pt x="10" y="5"/>
                  </a:lnTo>
                  <a:lnTo>
                    <a:pt x="10" y="4"/>
                  </a:lnTo>
                  <a:lnTo>
                    <a:pt x="8" y="4"/>
                  </a:lnTo>
                  <a:close/>
                  <a:moveTo>
                    <a:pt x="6" y="0"/>
                  </a:moveTo>
                  <a:lnTo>
                    <a:pt x="8" y="0"/>
                  </a:lnTo>
                  <a:lnTo>
                    <a:pt x="11" y="2"/>
                  </a:lnTo>
                  <a:lnTo>
                    <a:pt x="11" y="0"/>
                  </a:lnTo>
                  <a:lnTo>
                    <a:pt x="15" y="0"/>
                  </a:lnTo>
                  <a:lnTo>
                    <a:pt x="15" y="13"/>
                  </a:lnTo>
                  <a:lnTo>
                    <a:pt x="15" y="13"/>
                  </a:lnTo>
                  <a:lnTo>
                    <a:pt x="15" y="15"/>
                  </a:lnTo>
                  <a:lnTo>
                    <a:pt x="13" y="17"/>
                  </a:lnTo>
                  <a:lnTo>
                    <a:pt x="11" y="18"/>
                  </a:lnTo>
                  <a:lnTo>
                    <a:pt x="8" y="18"/>
                  </a:lnTo>
                  <a:lnTo>
                    <a:pt x="4" y="18"/>
                  </a:lnTo>
                  <a:lnTo>
                    <a:pt x="3" y="17"/>
                  </a:lnTo>
                  <a:lnTo>
                    <a:pt x="2" y="15"/>
                  </a:lnTo>
                  <a:lnTo>
                    <a:pt x="0" y="14"/>
                  </a:lnTo>
                  <a:lnTo>
                    <a:pt x="0" y="13"/>
                  </a:lnTo>
                  <a:lnTo>
                    <a:pt x="6" y="14"/>
                  </a:lnTo>
                  <a:lnTo>
                    <a:pt x="7" y="15"/>
                  </a:lnTo>
                  <a:lnTo>
                    <a:pt x="8" y="15"/>
                  </a:lnTo>
                  <a:lnTo>
                    <a:pt x="10" y="14"/>
                  </a:lnTo>
                  <a:lnTo>
                    <a:pt x="10" y="14"/>
                  </a:lnTo>
                  <a:lnTo>
                    <a:pt x="10" y="13"/>
                  </a:lnTo>
                  <a:lnTo>
                    <a:pt x="10" y="10"/>
                  </a:lnTo>
                  <a:lnTo>
                    <a:pt x="8" y="12"/>
                  </a:lnTo>
                  <a:lnTo>
                    <a:pt x="6" y="13"/>
                  </a:lnTo>
                  <a:lnTo>
                    <a:pt x="3" y="12"/>
                  </a:lnTo>
                  <a:lnTo>
                    <a:pt x="2" y="10"/>
                  </a:lnTo>
                  <a:lnTo>
                    <a:pt x="0" y="9"/>
                  </a:lnTo>
                  <a:lnTo>
                    <a:pt x="0" y="6"/>
                  </a:lnTo>
                  <a:lnTo>
                    <a:pt x="0" y="4"/>
                  </a:lnTo>
                  <a:lnTo>
                    <a:pt x="2" y="1"/>
                  </a:lnTo>
                  <a:lnTo>
                    <a:pt x="4" y="0"/>
                  </a:lnTo>
                  <a:lnTo>
                    <a:pt x="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51" name="Freeform 57"/>
            <p:cNvSpPr>
              <a:spLocks/>
            </p:cNvSpPr>
            <p:nvPr userDrawn="1"/>
          </p:nvSpPr>
          <p:spPr bwMode="auto">
            <a:xfrm>
              <a:off x="3562" y="3180"/>
              <a:ext cx="17" cy="18"/>
            </a:xfrm>
            <a:custGeom>
              <a:avLst/>
              <a:gdLst>
                <a:gd name="T0" fmla="*/ 9 w 17"/>
                <a:gd name="T1" fmla="*/ 0 h 18"/>
                <a:gd name="T2" fmla="*/ 11 w 17"/>
                <a:gd name="T3" fmla="*/ 0 h 18"/>
                <a:gd name="T4" fmla="*/ 14 w 17"/>
                <a:gd name="T5" fmla="*/ 1 h 18"/>
                <a:gd name="T6" fmla="*/ 15 w 17"/>
                <a:gd name="T7" fmla="*/ 3 h 18"/>
                <a:gd name="T8" fmla="*/ 17 w 17"/>
                <a:gd name="T9" fmla="*/ 5 h 18"/>
                <a:gd name="T10" fmla="*/ 11 w 17"/>
                <a:gd name="T11" fmla="*/ 6 h 18"/>
                <a:gd name="T12" fmla="*/ 11 w 17"/>
                <a:gd name="T13" fmla="*/ 5 h 18"/>
                <a:gd name="T14" fmla="*/ 10 w 17"/>
                <a:gd name="T15" fmla="*/ 5 h 18"/>
                <a:gd name="T16" fmla="*/ 9 w 17"/>
                <a:gd name="T17" fmla="*/ 3 h 18"/>
                <a:gd name="T18" fmla="*/ 7 w 17"/>
                <a:gd name="T19" fmla="*/ 5 h 18"/>
                <a:gd name="T20" fmla="*/ 6 w 17"/>
                <a:gd name="T21" fmla="*/ 5 h 18"/>
                <a:gd name="T22" fmla="*/ 5 w 17"/>
                <a:gd name="T23" fmla="*/ 7 h 18"/>
                <a:gd name="T24" fmla="*/ 5 w 17"/>
                <a:gd name="T25" fmla="*/ 9 h 18"/>
                <a:gd name="T26" fmla="*/ 5 w 17"/>
                <a:gd name="T27" fmla="*/ 11 h 18"/>
                <a:gd name="T28" fmla="*/ 6 w 17"/>
                <a:gd name="T29" fmla="*/ 13 h 18"/>
                <a:gd name="T30" fmla="*/ 7 w 17"/>
                <a:gd name="T31" fmla="*/ 14 h 18"/>
                <a:gd name="T32" fmla="*/ 9 w 17"/>
                <a:gd name="T33" fmla="*/ 14 h 18"/>
                <a:gd name="T34" fmla="*/ 10 w 17"/>
                <a:gd name="T35" fmla="*/ 14 h 18"/>
                <a:gd name="T36" fmla="*/ 11 w 17"/>
                <a:gd name="T37" fmla="*/ 14 h 18"/>
                <a:gd name="T38" fmla="*/ 11 w 17"/>
                <a:gd name="T39" fmla="*/ 11 h 18"/>
                <a:gd name="T40" fmla="*/ 17 w 17"/>
                <a:gd name="T41" fmla="*/ 13 h 18"/>
                <a:gd name="T42" fmla="*/ 15 w 17"/>
                <a:gd name="T43" fmla="*/ 15 h 18"/>
                <a:gd name="T44" fmla="*/ 13 w 17"/>
                <a:gd name="T45" fmla="*/ 18 h 18"/>
                <a:gd name="T46" fmla="*/ 11 w 17"/>
                <a:gd name="T47" fmla="*/ 18 h 18"/>
                <a:gd name="T48" fmla="*/ 9 w 17"/>
                <a:gd name="T49" fmla="*/ 18 h 18"/>
                <a:gd name="T50" fmla="*/ 6 w 17"/>
                <a:gd name="T51" fmla="*/ 18 h 18"/>
                <a:gd name="T52" fmla="*/ 4 w 17"/>
                <a:gd name="T53" fmla="*/ 18 h 18"/>
                <a:gd name="T54" fmla="*/ 2 w 17"/>
                <a:gd name="T55" fmla="*/ 17 h 18"/>
                <a:gd name="T56" fmla="*/ 1 w 17"/>
                <a:gd name="T57" fmla="*/ 14 h 18"/>
                <a:gd name="T58" fmla="*/ 0 w 17"/>
                <a:gd name="T59" fmla="*/ 13 h 18"/>
                <a:gd name="T60" fmla="*/ 0 w 17"/>
                <a:gd name="T61" fmla="*/ 9 h 18"/>
                <a:gd name="T62" fmla="*/ 0 w 17"/>
                <a:gd name="T63" fmla="*/ 5 h 18"/>
                <a:gd name="T64" fmla="*/ 2 w 17"/>
                <a:gd name="T65" fmla="*/ 2 h 18"/>
                <a:gd name="T66" fmla="*/ 5 w 17"/>
                <a:gd name="T67" fmla="*/ 1 h 18"/>
                <a:gd name="T68" fmla="*/ 9 w 17"/>
                <a:gd name="T6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18">
                  <a:moveTo>
                    <a:pt x="9" y="0"/>
                  </a:moveTo>
                  <a:lnTo>
                    <a:pt x="11" y="0"/>
                  </a:lnTo>
                  <a:lnTo>
                    <a:pt x="14" y="1"/>
                  </a:lnTo>
                  <a:lnTo>
                    <a:pt x="15" y="3"/>
                  </a:lnTo>
                  <a:lnTo>
                    <a:pt x="17" y="5"/>
                  </a:lnTo>
                  <a:lnTo>
                    <a:pt x="11" y="6"/>
                  </a:lnTo>
                  <a:lnTo>
                    <a:pt x="11" y="5"/>
                  </a:lnTo>
                  <a:lnTo>
                    <a:pt x="10" y="5"/>
                  </a:lnTo>
                  <a:lnTo>
                    <a:pt x="9" y="3"/>
                  </a:lnTo>
                  <a:lnTo>
                    <a:pt x="7" y="5"/>
                  </a:lnTo>
                  <a:lnTo>
                    <a:pt x="6" y="5"/>
                  </a:lnTo>
                  <a:lnTo>
                    <a:pt x="5" y="7"/>
                  </a:lnTo>
                  <a:lnTo>
                    <a:pt x="5" y="9"/>
                  </a:lnTo>
                  <a:lnTo>
                    <a:pt x="5" y="11"/>
                  </a:lnTo>
                  <a:lnTo>
                    <a:pt x="6" y="13"/>
                  </a:lnTo>
                  <a:lnTo>
                    <a:pt x="7" y="14"/>
                  </a:lnTo>
                  <a:lnTo>
                    <a:pt x="9" y="14"/>
                  </a:lnTo>
                  <a:lnTo>
                    <a:pt x="10" y="14"/>
                  </a:lnTo>
                  <a:lnTo>
                    <a:pt x="11" y="14"/>
                  </a:lnTo>
                  <a:lnTo>
                    <a:pt x="11" y="11"/>
                  </a:lnTo>
                  <a:lnTo>
                    <a:pt x="17" y="13"/>
                  </a:lnTo>
                  <a:lnTo>
                    <a:pt x="15" y="15"/>
                  </a:lnTo>
                  <a:lnTo>
                    <a:pt x="13" y="18"/>
                  </a:lnTo>
                  <a:lnTo>
                    <a:pt x="11" y="18"/>
                  </a:lnTo>
                  <a:lnTo>
                    <a:pt x="9" y="18"/>
                  </a:lnTo>
                  <a:lnTo>
                    <a:pt x="6" y="18"/>
                  </a:lnTo>
                  <a:lnTo>
                    <a:pt x="4" y="18"/>
                  </a:lnTo>
                  <a:lnTo>
                    <a:pt x="2" y="17"/>
                  </a:lnTo>
                  <a:lnTo>
                    <a:pt x="1" y="14"/>
                  </a:lnTo>
                  <a:lnTo>
                    <a:pt x="0" y="13"/>
                  </a:lnTo>
                  <a:lnTo>
                    <a:pt x="0" y="9"/>
                  </a:lnTo>
                  <a:lnTo>
                    <a:pt x="0" y="5"/>
                  </a:lnTo>
                  <a:lnTo>
                    <a:pt x="2" y="2"/>
                  </a:lnTo>
                  <a:lnTo>
                    <a:pt x="5" y="1"/>
                  </a:lnTo>
                  <a:lnTo>
                    <a:pt x="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52" name="Freeform 58"/>
            <p:cNvSpPr>
              <a:spLocks noEditPoints="1"/>
            </p:cNvSpPr>
            <p:nvPr userDrawn="1"/>
          </p:nvSpPr>
          <p:spPr bwMode="auto">
            <a:xfrm>
              <a:off x="3581" y="3185"/>
              <a:ext cx="15" cy="13"/>
            </a:xfrm>
            <a:custGeom>
              <a:avLst/>
              <a:gdLst>
                <a:gd name="T0" fmla="*/ 7 w 15"/>
                <a:gd name="T1" fmla="*/ 4 h 13"/>
                <a:gd name="T2" fmla="*/ 5 w 15"/>
                <a:gd name="T3" fmla="*/ 4 h 13"/>
                <a:gd name="T4" fmla="*/ 4 w 15"/>
                <a:gd name="T5" fmla="*/ 5 h 13"/>
                <a:gd name="T6" fmla="*/ 4 w 15"/>
                <a:gd name="T7" fmla="*/ 6 h 13"/>
                <a:gd name="T8" fmla="*/ 4 w 15"/>
                <a:gd name="T9" fmla="*/ 8 h 13"/>
                <a:gd name="T10" fmla="*/ 5 w 15"/>
                <a:gd name="T11" fmla="*/ 9 h 13"/>
                <a:gd name="T12" fmla="*/ 7 w 15"/>
                <a:gd name="T13" fmla="*/ 10 h 13"/>
                <a:gd name="T14" fmla="*/ 9 w 15"/>
                <a:gd name="T15" fmla="*/ 9 h 13"/>
                <a:gd name="T16" fmla="*/ 9 w 15"/>
                <a:gd name="T17" fmla="*/ 8 h 13"/>
                <a:gd name="T18" fmla="*/ 9 w 15"/>
                <a:gd name="T19" fmla="*/ 6 h 13"/>
                <a:gd name="T20" fmla="*/ 9 w 15"/>
                <a:gd name="T21" fmla="*/ 5 h 13"/>
                <a:gd name="T22" fmla="*/ 9 w 15"/>
                <a:gd name="T23" fmla="*/ 4 h 13"/>
                <a:gd name="T24" fmla="*/ 7 w 15"/>
                <a:gd name="T25" fmla="*/ 4 h 13"/>
                <a:gd name="T26" fmla="*/ 7 w 15"/>
                <a:gd name="T27" fmla="*/ 0 h 13"/>
                <a:gd name="T28" fmla="*/ 11 w 15"/>
                <a:gd name="T29" fmla="*/ 0 h 13"/>
                <a:gd name="T30" fmla="*/ 13 w 15"/>
                <a:gd name="T31" fmla="*/ 2 h 13"/>
                <a:gd name="T32" fmla="*/ 15 w 15"/>
                <a:gd name="T33" fmla="*/ 4 h 13"/>
                <a:gd name="T34" fmla="*/ 15 w 15"/>
                <a:gd name="T35" fmla="*/ 6 h 13"/>
                <a:gd name="T36" fmla="*/ 15 w 15"/>
                <a:gd name="T37" fmla="*/ 9 h 13"/>
                <a:gd name="T38" fmla="*/ 12 w 15"/>
                <a:gd name="T39" fmla="*/ 12 h 13"/>
                <a:gd name="T40" fmla="*/ 11 w 15"/>
                <a:gd name="T41" fmla="*/ 13 h 13"/>
                <a:gd name="T42" fmla="*/ 7 w 15"/>
                <a:gd name="T43" fmla="*/ 13 h 13"/>
                <a:gd name="T44" fmla="*/ 4 w 15"/>
                <a:gd name="T45" fmla="*/ 13 h 13"/>
                <a:gd name="T46" fmla="*/ 2 w 15"/>
                <a:gd name="T47" fmla="*/ 12 h 13"/>
                <a:gd name="T48" fmla="*/ 0 w 15"/>
                <a:gd name="T49" fmla="*/ 9 h 13"/>
                <a:gd name="T50" fmla="*/ 0 w 15"/>
                <a:gd name="T51" fmla="*/ 6 h 13"/>
                <a:gd name="T52" fmla="*/ 0 w 15"/>
                <a:gd name="T53" fmla="*/ 4 h 13"/>
                <a:gd name="T54" fmla="*/ 2 w 15"/>
                <a:gd name="T55" fmla="*/ 1 h 13"/>
                <a:gd name="T56" fmla="*/ 4 w 15"/>
                <a:gd name="T57" fmla="*/ 0 h 13"/>
                <a:gd name="T58" fmla="*/ 7 w 15"/>
                <a:gd name="T5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3">
                  <a:moveTo>
                    <a:pt x="7" y="4"/>
                  </a:moveTo>
                  <a:lnTo>
                    <a:pt x="5" y="4"/>
                  </a:lnTo>
                  <a:lnTo>
                    <a:pt x="4" y="5"/>
                  </a:lnTo>
                  <a:lnTo>
                    <a:pt x="4" y="6"/>
                  </a:lnTo>
                  <a:lnTo>
                    <a:pt x="4" y="8"/>
                  </a:lnTo>
                  <a:lnTo>
                    <a:pt x="5" y="9"/>
                  </a:lnTo>
                  <a:lnTo>
                    <a:pt x="7" y="10"/>
                  </a:lnTo>
                  <a:lnTo>
                    <a:pt x="9" y="9"/>
                  </a:lnTo>
                  <a:lnTo>
                    <a:pt x="9" y="8"/>
                  </a:lnTo>
                  <a:lnTo>
                    <a:pt x="9" y="6"/>
                  </a:lnTo>
                  <a:lnTo>
                    <a:pt x="9" y="5"/>
                  </a:lnTo>
                  <a:lnTo>
                    <a:pt x="9" y="4"/>
                  </a:lnTo>
                  <a:lnTo>
                    <a:pt x="7" y="4"/>
                  </a:lnTo>
                  <a:close/>
                  <a:moveTo>
                    <a:pt x="7" y="0"/>
                  </a:moveTo>
                  <a:lnTo>
                    <a:pt x="11" y="0"/>
                  </a:lnTo>
                  <a:lnTo>
                    <a:pt x="13" y="2"/>
                  </a:lnTo>
                  <a:lnTo>
                    <a:pt x="15" y="4"/>
                  </a:lnTo>
                  <a:lnTo>
                    <a:pt x="15" y="6"/>
                  </a:lnTo>
                  <a:lnTo>
                    <a:pt x="15" y="9"/>
                  </a:lnTo>
                  <a:lnTo>
                    <a:pt x="12" y="12"/>
                  </a:lnTo>
                  <a:lnTo>
                    <a:pt x="11" y="13"/>
                  </a:lnTo>
                  <a:lnTo>
                    <a:pt x="7" y="13"/>
                  </a:lnTo>
                  <a:lnTo>
                    <a:pt x="4" y="13"/>
                  </a:lnTo>
                  <a:lnTo>
                    <a:pt x="2" y="12"/>
                  </a:lnTo>
                  <a:lnTo>
                    <a:pt x="0" y="9"/>
                  </a:lnTo>
                  <a:lnTo>
                    <a:pt x="0" y="6"/>
                  </a:lnTo>
                  <a:lnTo>
                    <a:pt x="0" y="4"/>
                  </a:lnTo>
                  <a:lnTo>
                    <a:pt x="2" y="1"/>
                  </a:lnTo>
                  <a:lnTo>
                    <a:pt x="4" y="0"/>
                  </a:lnTo>
                  <a:lnTo>
                    <a:pt x="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53" name="Freeform 59"/>
            <p:cNvSpPr>
              <a:spLocks/>
            </p:cNvSpPr>
            <p:nvPr userDrawn="1"/>
          </p:nvSpPr>
          <p:spPr bwMode="auto">
            <a:xfrm>
              <a:off x="3598" y="3185"/>
              <a:ext cx="22" cy="13"/>
            </a:xfrm>
            <a:custGeom>
              <a:avLst/>
              <a:gdLst>
                <a:gd name="T0" fmla="*/ 9 w 22"/>
                <a:gd name="T1" fmla="*/ 0 h 13"/>
                <a:gd name="T2" fmla="*/ 12 w 22"/>
                <a:gd name="T3" fmla="*/ 0 h 13"/>
                <a:gd name="T4" fmla="*/ 13 w 22"/>
                <a:gd name="T5" fmla="*/ 2 h 13"/>
                <a:gd name="T6" fmla="*/ 16 w 22"/>
                <a:gd name="T7" fmla="*/ 0 h 13"/>
                <a:gd name="T8" fmla="*/ 17 w 22"/>
                <a:gd name="T9" fmla="*/ 0 h 13"/>
                <a:gd name="T10" fmla="*/ 20 w 22"/>
                <a:gd name="T11" fmla="*/ 0 h 13"/>
                <a:gd name="T12" fmla="*/ 21 w 22"/>
                <a:gd name="T13" fmla="*/ 1 h 13"/>
                <a:gd name="T14" fmla="*/ 22 w 22"/>
                <a:gd name="T15" fmla="*/ 2 h 13"/>
                <a:gd name="T16" fmla="*/ 22 w 22"/>
                <a:gd name="T17" fmla="*/ 5 h 13"/>
                <a:gd name="T18" fmla="*/ 22 w 22"/>
                <a:gd name="T19" fmla="*/ 13 h 13"/>
                <a:gd name="T20" fmla="*/ 17 w 22"/>
                <a:gd name="T21" fmla="*/ 13 h 13"/>
                <a:gd name="T22" fmla="*/ 17 w 22"/>
                <a:gd name="T23" fmla="*/ 5 h 13"/>
                <a:gd name="T24" fmla="*/ 17 w 22"/>
                <a:gd name="T25" fmla="*/ 4 h 13"/>
                <a:gd name="T26" fmla="*/ 16 w 22"/>
                <a:gd name="T27" fmla="*/ 4 h 13"/>
                <a:gd name="T28" fmla="*/ 15 w 22"/>
                <a:gd name="T29" fmla="*/ 4 h 13"/>
                <a:gd name="T30" fmla="*/ 13 w 22"/>
                <a:gd name="T31" fmla="*/ 5 h 13"/>
                <a:gd name="T32" fmla="*/ 13 w 22"/>
                <a:gd name="T33" fmla="*/ 6 h 13"/>
                <a:gd name="T34" fmla="*/ 13 w 22"/>
                <a:gd name="T35" fmla="*/ 13 h 13"/>
                <a:gd name="T36" fmla="*/ 8 w 22"/>
                <a:gd name="T37" fmla="*/ 13 h 13"/>
                <a:gd name="T38" fmla="*/ 8 w 22"/>
                <a:gd name="T39" fmla="*/ 6 h 13"/>
                <a:gd name="T40" fmla="*/ 8 w 22"/>
                <a:gd name="T41" fmla="*/ 5 h 13"/>
                <a:gd name="T42" fmla="*/ 8 w 22"/>
                <a:gd name="T43" fmla="*/ 4 h 13"/>
                <a:gd name="T44" fmla="*/ 7 w 22"/>
                <a:gd name="T45" fmla="*/ 4 h 13"/>
                <a:gd name="T46" fmla="*/ 5 w 22"/>
                <a:gd name="T47" fmla="*/ 4 h 13"/>
                <a:gd name="T48" fmla="*/ 5 w 22"/>
                <a:gd name="T49" fmla="*/ 5 h 13"/>
                <a:gd name="T50" fmla="*/ 5 w 22"/>
                <a:gd name="T51" fmla="*/ 6 h 13"/>
                <a:gd name="T52" fmla="*/ 5 w 22"/>
                <a:gd name="T53" fmla="*/ 13 h 13"/>
                <a:gd name="T54" fmla="*/ 0 w 22"/>
                <a:gd name="T55" fmla="*/ 13 h 13"/>
                <a:gd name="T56" fmla="*/ 0 w 22"/>
                <a:gd name="T57" fmla="*/ 0 h 13"/>
                <a:gd name="T58" fmla="*/ 4 w 22"/>
                <a:gd name="T59" fmla="*/ 0 h 13"/>
                <a:gd name="T60" fmla="*/ 4 w 22"/>
                <a:gd name="T61" fmla="*/ 2 h 13"/>
                <a:gd name="T62" fmla="*/ 7 w 22"/>
                <a:gd name="T63" fmla="*/ 0 h 13"/>
                <a:gd name="T64" fmla="*/ 9 w 22"/>
                <a:gd name="T6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13">
                  <a:moveTo>
                    <a:pt x="9" y="0"/>
                  </a:moveTo>
                  <a:lnTo>
                    <a:pt x="12" y="0"/>
                  </a:lnTo>
                  <a:lnTo>
                    <a:pt x="13" y="2"/>
                  </a:lnTo>
                  <a:lnTo>
                    <a:pt x="16" y="0"/>
                  </a:lnTo>
                  <a:lnTo>
                    <a:pt x="17" y="0"/>
                  </a:lnTo>
                  <a:lnTo>
                    <a:pt x="20" y="0"/>
                  </a:lnTo>
                  <a:lnTo>
                    <a:pt x="21" y="1"/>
                  </a:lnTo>
                  <a:lnTo>
                    <a:pt x="22" y="2"/>
                  </a:lnTo>
                  <a:lnTo>
                    <a:pt x="22" y="5"/>
                  </a:lnTo>
                  <a:lnTo>
                    <a:pt x="22" y="13"/>
                  </a:lnTo>
                  <a:lnTo>
                    <a:pt x="17" y="13"/>
                  </a:lnTo>
                  <a:lnTo>
                    <a:pt x="17" y="5"/>
                  </a:lnTo>
                  <a:lnTo>
                    <a:pt x="17" y="4"/>
                  </a:lnTo>
                  <a:lnTo>
                    <a:pt x="16" y="4"/>
                  </a:lnTo>
                  <a:lnTo>
                    <a:pt x="15" y="4"/>
                  </a:lnTo>
                  <a:lnTo>
                    <a:pt x="13" y="5"/>
                  </a:lnTo>
                  <a:lnTo>
                    <a:pt x="13" y="6"/>
                  </a:lnTo>
                  <a:lnTo>
                    <a:pt x="13" y="13"/>
                  </a:lnTo>
                  <a:lnTo>
                    <a:pt x="8" y="13"/>
                  </a:lnTo>
                  <a:lnTo>
                    <a:pt x="8" y="6"/>
                  </a:lnTo>
                  <a:lnTo>
                    <a:pt x="8" y="5"/>
                  </a:lnTo>
                  <a:lnTo>
                    <a:pt x="8" y="4"/>
                  </a:lnTo>
                  <a:lnTo>
                    <a:pt x="7" y="4"/>
                  </a:lnTo>
                  <a:lnTo>
                    <a:pt x="5" y="4"/>
                  </a:lnTo>
                  <a:lnTo>
                    <a:pt x="5" y="5"/>
                  </a:lnTo>
                  <a:lnTo>
                    <a:pt x="5" y="6"/>
                  </a:lnTo>
                  <a:lnTo>
                    <a:pt x="5" y="13"/>
                  </a:lnTo>
                  <a:lnTo>
                    <a:pt x="0" y="13"/>
                  </a:lnTo>
                  <a:lnTo>
                    <a:pt x="0" y="0"/>
                  </a:lnTo>
                  <a:lnTo>
                    <a:pt x="4" y="0"/>
                  </a:lnTo>
                  <a:lnTo>
                    <a:pt x="4" y="2"/>
                  </a:lnTo>
                  <a:lnTo>
                    <a:pt x="7" y="0"/>
                  </a:lnTo>
                  <a:lnTo>
                    <a:pt x="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54" name="Freeform 60"/>
            <p:cNvSpPr>
              <a:spLocks noEditPoints="1"/>
            </p:cNvSpPr>
            <p:nvPr userDrawn="1"/>
          </p:nvSpPr>
          <p:spPr bwMode="auto">
            <a:xfrm>
              <a:off x="3623" y="3185"/>
              <a:ext cx="15" cy="18"/>
            </a:xfrm>
            <a:custGeom>
              <a:avLst/>
              <a:gdLst>
                <a:gd name="T0" fmla="*/ 8 w 15"/>
                <a:gd name="T1" fmla="*/ 4 h 18"/>
                <a:gd name="T2" fmla="*/ 7 w 15"/>
                <a:gd name="T3" fmla="*/ 4 h 18"/>
                <a:gd name="T4" fmla="*/ 5 w 15"/>
                <a:gd name="T5" fmla="*/ 5 h 18"/>
                <a:gd name="T6" fmla="*/ 5 w 15"/>
                <a:gd name="T7" fmla="*/ 6 h 18"/>
                <a:gd name="T8" fmla="*/ 5 w 15"/>
                <a:gd name="T9" fmla="*/ 8 h 18"/>
                <a:gd name="T10" fmla="*/ 7 w 15"/>
                <a:gd name="T11" fmla="*/ 9 h 18"/>
                <a:gd name="T12" fmla="*/ 8 w 15"/>
                <a:gd name="T13" fmla="*/ 10 h 18"/>
                <a:gd name="T14" fmla="*/ 9 w 15"/>
                <a:gd name="T15" fmla="*/ 9 h 18"/>
                <a:gd name="T16" fmla="*/ 9 w 15"/>
                <a:gd name="T17" fmla="*/ 8 h 18"/>
                <a:gd name="T18" fmla="*/ 9 w 15"/>
                <a:gd name="T19" fmla="*/ 6 h 18"/>
                <a:gd name="T20" fmla="*/ 9 w 15"/>
                <a:gd name="T21" fmla="*/ 5 h 18"/>
                <a:gd name="T22" fmla="*/ 9 w 15"/>
                <a:gd name="T23" fmla="*/ 4 h 18"/>
                <a:gd name="T24" fmla="*/ 8 w 15"/>
                <a:gd name="T25" fmla="*/ 4 h 18"/>
                <a:gd name="T26" fmla="*/ 9 w 15"/>
                <a:gd name="T27" fmla="*/ 0 h 18"/>
                <a:gd name="T28" fmla="*/ 12 w 15"/>
                <a:gd name="T29" fmla="*/ 0 h 18"/>
                <a:gd name="T30" fmla="*/ 13 w 15"/>
                <a:gd name="T31" fmla="*/ 1 h 18"/>
                <a:gd name="T32" fmla="*/ 15 w 15"/>
                <a:gd name="T33" fmla="*/ 4 h 18"/>
                <a:gd name="T34" fmla="*/ 15 w 15"/>
                <a:gd name="T35" fmla="*/ 6 h 18"/>
                <a:gd name="T36" fmla="*/ 15 w 15"/>
                <a:gd name="T37" fmla="*/ 9 h 18"/>
                <a:gd name="T38" fmla="*/ 13 w 15"/>
                <a:gd name="T39" fmla="*/ 12 h 18"/>
                <a:gd name="T40" fmla="*/ 12 w 15"/>
                <a:gd name="T41" fmla="*/ 13 h 18"/>
                <a:gd name="T42" fmla="*/ 9 w 15"/>
                <a:gd name="T43" fmla="*/ 13 h 18"/>
                <a:gd name="T44" fmla="*/ 7 w 15"/>
                <a:gd name="T45" fmla="*/ 13 h 18"/>
                <a:gd name="T46" fmla="*/ 5 w 15"/>
                <a:gd name="T47" fmla="*/ 12 h 18"/>
                <a:gd name="T48" fmla="*/ 5 w 15"/>
                <a:gd name="T49" fmla="*/ 18 h 18"/>
                <a:gd name="T50" fmla="*/ 0 w 15"/>
                <a:gd name="T51" fmla="*/ 18 h 18"/>
                <a:gd name="T52" fmla="*/ 0 w 15"/>
                <a:gd name="T53" fmla="*/ 0 h 18"/>
                <a:gd name="T54" fmla="*/ 5 w 15"/>
                <a:gd name="T55" fmla="*/ 0 h 18"/>
                <a:gd name="T56" fmla="*/ 5 w 15"/>
                <a:gd name="T57" fmla="*/ 2 h 18"/>
                <a:gd name="T58" fmla="*/ 7 w 15"/>
                <a:gd name="T59" fmla="*/ 0 h 18"/>
                <a:gd name="T60" fmla="*/ 9 w 15"/>
                <a:gd name="T6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 h="18">
                  <a:moveTo>
                    <a:pt x="8" y="4"/>
                  </a:moveTo>
                  <a:lnTo>
                    <a:pt x="7" y="4"/>
                  </a:lnTo>
                  <a:lnTo>
                    <a:pt x="5" y="5"/>
                  </a:lnTo>
                  <a:lnTo>
                    <a:pt x="5" y="6"/>
                  </a:lnTo>
                  <a:lnTo>
                    <a:pt x="5" y="8"/>
                  </a:lnTo>
                  <a:lnTo>
                    <a:pt x="7" y="9"/>
                  </a:lnTo>
                  <a:lnTo>
                    <a:pt x="8" y="10"/>
                  </a:lnTo>
                  <a:lnTo>
                    <a:pt x="9" y="9"/>
                  </a:lnTo>
                  <a:lnTo>
                    <a:pt x="9" y="8"/>
                  </a:lnTo>
                  <a:lnTo>
                    <a:pt x="9" y="6"/>
                  </a:lnTo>
                  <a:lnTo>
                    <a:pt x="9" y="5"/>
                  </a:lnTo>
                  <a:lnTo>
                    <a:pt x="9" y="4"/>
                  </a:lnTo>
                  <a:lnTo>
                    <a:pt x="8" y="4"/>
                  </a:lnTo>
                  <a:close/>
                  <a:moveTo>
                    <a:pt x="9" y="0"/>
                  </a:moveTo>
                  <a:lnTo>
                    <a:pt x="12" y="0"/>
                  </a:lnTo>
                  <a:lnTo>
                    <a:pt x="13" y="1"/>
                  </a:lnTo>
                  <a:lnTo>
                    <a:pt x="15" y="4"/>
                  </a:lnTo>
                  <a:lnTo>
                    <a:pt x="15" y="6"/>
                  </a:lnTo>
                  <a:lnTo>
                    <a:pt x="15" y="9"/>
                  </a:lnTo>
                  <a:lnTo>
                    <a:pt x="13" y="12"/>
                  </a:lnTo>
                  <a:lnTo>
                    <a:pt x="12" y="13"/>
                  </a:lnTo>
                  <a:lnTo>
                    <a:pt x="9" y="13"/>
                  </a:lnTo>
                  <a:lnTo>
                    <a:pt x="7" y="13"/>
                  </a:lnTo>
                  <a:lnTo>
                    <a:pt x="5" y="12"/>
                  </a:lnTo>
                  <a:lnTo>
                    <a:pt x="5" y="18"/>
                  </a:lnTo>
                  <a:lnTo>
                    <a:pt x="0" y="18"/>
                  </a:lnTo>
                  <a:lnTo>
                    <a:pt x="0" y="0"/>
                  </a:lnTo>
                  <a:lnTo>
                    <a:pt x="5" y="0"/>
                  </a:lnTo>
                  <a:lnTo>
                    <a:pt x="5" y="2"/>
                  </a:lnTo>
                  <a:lnTo>
                    <a:pt x="7" y="0"/>
                  </a:lnTo>
                  <a:lnTo>
                    <a:pt x="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55" name="Freeform 61"/>
            <p:cNvSpPr>
              <a:spLocks noEditPoints="1"/>
            </p:cNvSpPr>
            <p:nvPr userDrawn="1"/>
          </p:nvSpPr>
          <p:spPr bwMode="auto">
            <a:xfrm>
              <a:off x="3640" y="3185"/>
              <a:ext cx="15" cy="13"/>
            </a:xfrm>
            <a:custGeom>
              <a:avLst/>
              <a:gdLst>
                <a:gd name="T0" fmla="*/ 9 w 15"/>
                <a:gd name="T1" fmla="*/ 6 h 13"/>
                <a:gd name="T2" fmla="*/ 7 w 15"/>
                <a:gd name="T3" fmla="*/ 8 h 13"/>
                <a:gd name="T4" fmla="*/ 5 w 15"/>
                <a:gd name="T5" fmla="*/ 9 h 13"/>
                <a:gd name="T6" fmla="*/ 4 w 15"/>
                <a:gd name="T7" fmla="*/ 9 h 13"/>
                <a:gd name="T8" fmla="*/ 5 w 15"/>
                <a:gd name="T9" fmla="*/ 10 h 13"/>
                <a:gd name="T10" fmla="*/ 7 w 15"/>
                <a:gd name="T11" fmla="*/ 10 h 13"/>
                <a:gd name="T12" fmla="*/ 8 w 15"/>
                <a:gd name="T13" fmla="*/ 10 h 13"/>
                <a:gd name="T14" fmla="*/ 9 w 15"/>
                <a:gd name="T15" fmla="*/ 9 h 13"/>
                <a:gd name="T16" fmla="*/ 9 w 15"/>
                <a:gd name="T17" fmla="*/ 8 h 13"/>
                <a:gd name="T18" fmla="*/ 9 w 15"/>
                <a:gd name="T19" fmla="*/ 6 h 13"/>
                <a:gd name="T20" fmla="*/ 7 w 15"/>
                <a:gd name="T21" fmla="*/ 0 h 13"/>
                <a:gd name="T22" fmla="*/ 11 w 15"/>
                <a:gd name="T23" fmla="*/ 0 h 13"/>
                <a:gd name="T24" fmla="*/ 13 w 15"/>
                <a:gd name="T25" fmla="*/ 1 h 13"/>
                <a:gd name="T26" fmla="*/ 13 w 15"/>
                <a:gd name="T27" fmla="*/ 2 h 13"/>
                <a:gd name="T28" fmla="*/ 15 w 15"/>
                <a:gd name="T29" fmla="*/ 5 h 13"/>
                <a:gd name="T30" fmla="*/ 15 w 15"/>
                <a:gd name="T31" fmla="*/ 10 h 13"/>
                <a:gd name="T32" fmla="*/ 15 w 15"/>
                <a:gd name="T33" fmla="*/ 12 h 13"/>
                <a:gd name="T34" fmla="*/ 15 w 15"/>
                <a:gd name="T35" fmla="*/ 13 h 13"/>
                <a:gd name="T36" fmla="*/ 11 w 15"/>
                <a:gd name="T37" fmla="*/ 13 h 13"/>
                <a:gd name="T38" fmla="*/ 9 w 15"/>
                <a:gd name="T39" fmla="*/ 13 h 13"/>
                <a:gd name="T40" fmla="*/ 9 w 15"/>
                <a:gd name="T41" fmla="*/ 12 h 13"/>
                <a:gd name="T42" fmla="*/ 8 w 15"/>
                <a:gd name="T43" fmla="*/ 13 h 13"/>
                <a:gd name="T44" fmla="*/ 4 w 15"/>
                <a:gd name="T45" fmla="*/ 13 h 13"/>
                <a:gd name="T46" fmla="*/ 3 w 15"/>
                <a:gd name="T47" fmla="*/ 13 h 13"/>
                <a:gd name="T48" fmla="*/ 1 w 15"/>
                <a:gd name="T49" fmla="*/ 13 h 13"/>
                <a:gd name="T50" fmla="*/ 0 w 15"/>
                <a:gd name="T51" fmla="*/ 12 h 13"/>
                <a:gd name="T52" fmla="*/ 0 w 15"/>
                <a:gd name="T53" fmla="*/ 10 h 13"/>
                <a:gd name="T54" fmla="*/ 0 w 15"/>
                <a:gd name="T55" fmla="*/ 8 h 13"/>
                <a:gd name="T56" fmla="*/ 0 w 15"/>
                <a:gd name="T57" fmla="*/ 8 h 13"/>
                <a:gd name="T58" fmla="*/ 1 w 15"/>
                <a:gd name="T59" fmla="*/ 6 h 13"/>
                <a:gd name="T60" fmla="*/ 4 w 15"/>
                <a:gd name="T61" fmla="*/ 6 h 13"/>
                <a:gd name="T62" fmla="*/ 7 w 15"/>
                <a:gd name="T63" fmla="*/ 5 h 13"/>
                <a:gd name="T64" fmla="*/ 8 w 15"/>
                <a:gd name="T65" fmla="*/ 5 h 13"/>
                <a:gd name="T66" fmla="*/ 9 w 15"/>
                <a:gd name="T67" fmla="*/ 4 h 13"/>
                <a:gd name="T68" fmla="*/ 9 w 15"/>
                <a:gd name="T69" fmla="*/ 2 h 13"/>
                <a:gd name="T70" fmla="*/ 8 w 15"/>
                <a:gd name="T71" fmla="*/ 2 h 13"/>
                <a:gd name="T72" fmla="*/ 5 w 15"/>
                <a:gd name="T73" fmla="*/ 4 h 13"/>
                <a:gd name="T74" fmla="*/ 5 w 15"/>
                <a:gd name="T75" fmla="*/ 4 h 13"/>
                <a:gd name="T76" fmla="*/ 0 w 15"/>
                <a:gd name="T77" fmla="*/ 4 h 13"/>
                <a:gd name="T78" fmla="*/ 0 w 15"/>
                <a:gd name="T79" fmla="*/ 2 h 13"/>
                <a:gd name="T80" fmla="*/ 3 w 15"/>
                <a:gd name="T81" fmla="*/ 1 h 13"/>
                <a:gd name="T82" fmla="*/ 4 w 15"/>
                <a:gd name="T83" fmla="*/ 0 h 13"/>
                <a:gd name="T84" fmla="*/ 7 w 15"/>
                <a:gd name="T8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 h="13">
                  <a:moveTo>
                    <a:pt x="9" y="6"/>
                  </a:moveTo>
                  <a:lnTo>
                    <a:pt x="7" y="8"/>
                  </a:lnTo>
                  <a:lnTo>
                    <a:pt x="5" y="9"/>
                  </a:lnTo>
                  <a:lnTo>
                    <a:pt x="4" y="9"/>
                  </a:lnTo>
                  <a:lnTo>
                    <a:pt x="5" y="10"/>
                  </a:lnTo>
                  <a:lnTo>
                    <a:pt x="7" y="10"/>
                  </a:lnTo>
                  <a:lnTo>
                    <a:pt x="8" y="10"/>
                  </a:lnTo>
                  <a:lnTo>
                    <a:pt x="9" y="9"/>
                  </a:lnTo>
                  <a:lnTo>
                    <a:pt x="9" y="8"/>
                  </a:lnTo>
                  <a:lnTo>
                    <a:pt x="9" y="6"/>
                  </a:lnTo>
                  <a:close/>
                  <a:moveTo>
                    <a:pt x="7" y="0"/>
                  </a:moveTo>
                  <a:lnTo>
                    <a:pt x="11" y="0"/>
                  </a:lnTo>
                  <a:lnTo>
                    <a:pt x="13" y="1"/>
                  </a:lnTo>
                  <a:lnTo>
                    <a:pt x="13" y="2"/>
                  </a:lnTo>
                  <a:lnTo>
                    <a:pt x="15" y="5"/>
                  </a:lnTo>
                  <a:lnTo>
                    <a:pt x="15" y="10"/>
                  </a:lnTo>
                  <a:lnTo>
                    <a:pt x="15" y="12"/>
                  </a:lnTo>
                  <a:lnTo>
                    <a:pt x="15" y="13"/>
                  </a:lnTo>
                  <a:lnTo>
                    <a:pt x="11" y="13"/>
                  </a:lnTo>
                  <a:lnTo>
                    <a:pt x="9" y="13"/>
                  </a:lnTo>
                  <a:lnTo>
                    <a:pt x="9" y="12"/>
                  </a:lnTo>
                  <a:lnTo>
                    <a:pt x="8" y="13"/>
                  </a:lnTo>
                  <a:lnTo>
                    <a:pt x="4" y="13"/>
                  </a:lnTo>
                  <a:lnTo>
                    <a:pt x="3" y="13"/>
                  </a:lnTo>
                  <a:lnTo>
                    <a:pt x="1" y="13"/>
                  </a:lnTo>
                  <a:lnTo>
                    <a:pt x="0" y="12"/>
                  </a:lnTo>
                  <a:lnTo>
                    <a:pt x="0" y="10"/>
                  </a:lnTo>
                  <a:lnTo>
                    <a:pt x="0" y="8"/>
                  </a:lnTo>
                  <a:lnTo>
                    <a:pt x="0" y="8"/>
                  </a:lnTo>
                  <a:lnTo>
                    <a:pt x="1" y="6"/>
                  </a:lnTo>
                  <a:lnTo>
                    <a:pt x="4" y="6"/>
                  </a:lnTo>
                  <a:lnTo>
                    <a:pt x="7" y="5"/>
                  </a:lnTo>
                  <a:lnTo>
                    <a:pt x="8" y="5"/>
                  </a:lnTo>
                  <a:lnTo>
                    <a:pt x="9" y="4"/>
                  </a:lnTo>
                  <a:lnTo>
                    <a:pt x="9" y="2"/>
                  </a:lnTo>
                  <a:lnTo>
                    <a:pt x="8" y="2"/>
                  </a:lnTo>
                  <a:lnTo>
                    <a:pt x="5" y="4"/>
                  </a:lnTo>
                  <a:lnTo>
                    <a:pt x="5" y="4"/>
                  </a:lnTo>
                  <a:lnTo>
                    <a:pt x="0" y="4"/>
                  </a:lnTo>
                  <a:lnTo>
                    <a:pt x="0" y="2"/>
                  </a:lnTo>
                  <a:lnTo>
                    <a:pt x="3" y="1"/>
                  </a:lnTo>
                  <a:lnTo>
                    <a:pt x="4" y="0"/>
                  </a:lnTo>
                  <a:lnTo>
                    <a:pt x="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56" name="Freeform 62"/>
            <p:cNvSpPr>
              <a:spLocks/>
            </p:cNvSpPr>
            <p:nvPr userDrawn="1"/>
          </p:nvSpPr>
          <p:spPr bwMode="auto">
            <a:xfrm>
              <a:off x="3657" y="3185"/>
              <a:ext cx="15" cy="13"/>
            </a:xfrm>
            <a:custGeom>
              <a:avLst/>
              <a:gdLst>
                <a:gd name="T0" fmla="*/ 9 w 15"/>
                <a:gd name="T1" fmla="*/ 0 h 13"/>
                <a:gd name="T2" fmla="*/ 12 w 15"/>
                <a:gd name="T3" fmla="*/ 0 h 13"/>
                <a:gd name="T4" fmla="*/ 13 w 15"/>
                <a:gd name="T5" fmla="*/ 1 h 13"/>
                <a:gd name="T6" fmla="*/ 13 w 15"/>
                <a:gd name="T7" fmla="*/ 2 h 13"/>
                <a:gd name="T8" fmla="*/ 15 w 15"/>
                <a:gd name="T9" fmla="*/ 5 h 13"/>
                <a:gd name="T10" fmla="*/ 15 w 15"/>
                <a:gd name="T11" fmla="*/ 13 h 13"/>
                <a:gd name="T12" fmla="*/ 9 w 15"/>
                <a:gd name="T13" fmla="*/ 13 h 13"/>
                <a:gd name="T14" fmla="*/ 9 w 15"/>
                <a:gd name="T15" fmla="*/ 6 h 13"/>
                <a:gd name="T16" fmla="*/ 8 w 15"/>
                <a:gd name="T17" fmla="*/ 4 h 13"/>
                <a:gd name="T18" fmla="*/ 7 w 15"/>
                <a:gd name="T19" fmla="*/ 4 h 13"/>
                <a:gd name="T20" fmla="*/ 5 w 15"/>
                <a:gd name="T21" fmla="*/ 4 h 13"/>
                <a:gd name="T22" fmla="*/ 5 w 15"/>
                <a:gd name="T23" fmla="*/ 5 h 13"/>
                <a:gd name="T24" fmla="*/ 5 w 15"/>
                <a:gd name="T25" fmla="*/ 6 h 13"/>
                <a:gd name="T26" fmla="*/ 5 w 15"/>
                <a:gd name="T27" fmla="*/ 13 h 13"/>
                <a:gd name="T28" fmla="*/ 0 w 15"/>
                <a:gd name="T29" fmla="*/ 13 h 13"/>
                <a:gd name="T30" fmla="*/ 0 w 15"/>
                <a:gd name="T31" fmla="*/ 0 h 13"/>
                <a:gd name="T32" fmla="*/ 5 w 15"/>
                <a:gd name="T33" fmla="*/ 0 h 13"/>
                <a:gd name="T34" fmla="*/ 5 w 15"/>
                <a:gd name="T35" fmla="*/ 2 h 13"/>
                <a:gd name="T36" fmla="*/ 7 w 15"/>
                <a:gd name="T37" fmla="*/ 0 h 13"/>
                <a:gd name="T38" fmla="*/ 9 w 15"/>
                <a:gd name="T3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3">
                  <a:moveTo>
                    <a:pt x="9" y="0"/>
                  </a:moveTo>
                  <a:lnTo>
                    <a:pt x="12" y="0"/>
                  </a:lnTo>
                  <a:lnTo>
                    <a:pt x="13" y="1"/>
                  </a:lnTo>
                  <a:lnTo>
                    <a:pt x="13" y="2"/>
                  </a:lnTo>
                  <a:lnTo>
                    <a:pt x="15" y="5"/>
                  </a:lnTo>
                  <a:lnTo>
                    <a:pt x="15" y="13"/>
                  </a:lnTo>
                  <a:lnTo>
                    <a:pt x="9" y="13"/>
                  </a:lnTo>
                  <a:lnTo>
                    <a:pt x="9" y="6"/>
                  </a:lnTo>
                  <a:lnTo>
                    <a:pt x="8" y="4"/>
                  </a:lnTo>
                  <a:lnTo>
                    <a:pt x="7" y="4"/>
                  </a:lnTo>
                  <a:lnTo>
                    <a:pt x="5" y="4"/>
                  </a:lnTo>
                  <a:lnTo>
                    <a:pt x="5" y="5"/>
                  </a:lnTo>
                  <a:lnTo>
                    <a:pt x="5" y="6"/>
                  </a:lnTo>
                  <a:lnTo>
                    <a:pt x="5" y="13"/>
                  </a:lnTo>
                  <a:lnTo>
                    <a:pt x="0" y="13"/>
                  </a:lnTo>
                  <a:lnTo>
                    <a:pt x="0" y="0"/>
                  </a:lnTo>
                  <a:lnTo>
                    <a:pt x="5" y="0"/>
                  </a:lnTo>
                  <a:lnTo>
                    <a:pt x="5" y="2"/>
                  </a:lnTo>
                  <a:lnTo>
                    <a:pt x="7" y="0"/>
                  </a:lnTo>
                  <a:lnTo>
                    <a:pt x="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57" name="Freeform 63"/>
            <p:cNvSpPr>
              <a:spLocks/>
            </p:cNvSpPr>
            <p:nvPr userDrawn="1"/>
          </p:nvSpPr>
          <p:spPr bwMode="auto">
            <a:xfrm>
              <a:off x="3673" y="3185"/>
              <a:ext cx="16" cy="18"/>
            </a:xfrm>
            <a:custGeom>
              <a:avLst/>
              <a:gdLst>
                <a:gd name="T0" fmla="*/ 0 w 16"/>
                <a:gd name="T1" fmla="*/ 0 h 18"/>
                <a:gd name="T2" fmla="*/ 5 w 16"/>
                <a:gd name="T3" fmla="*/ 0 h 18"/>
                <a:gd name="T4" fmla="*/ 8 w 16"/>
                <a:gd name="T5" fmla="*/ 9 h 18"/>
                <a:gd name="T6" fmla="*/ 10 w 16"/>
                <a:gd name="T7" fmla="*/ 0 h 18"/>
                <a:gd name="T8" fmla="*/ 16 w 16"/>
                <a:gd name="T9" fmla="*/ 0 h 18"/>
                <a:gd name="T10" fmla="*/ 10 w 16"/>
                <a:gd name="T11" fmla="*/ 14 h 18"/>
                <a:gd name="T12" fmla="*/ 9 w 16"/>
                <a:gd name="T13" fmla="*/ 15 h 18"/>
                <a:gd name="T14" fmla="*/ 8 w 16"/>
                <a:gd name="T15" fmla="*/ 17 h 18"/>
                <a:gd name="T16" fmla="*/ 6 w 16"/>
                <a:gd name="T17" fmla="*/ 18 h 18"/>
                <a:gd name="T18" fmla="*/ 4 w 16"/>
                <a:gd name="T19" fmla="*/ 18 h 18"/>
                <a:gd name="T20" fmla="*/ 2 w 16"/>
                <a:gd name="T21" fmla="*/ 18 h 18"/>
                <a:gd name="T22" fmla="*/ 1 w 16"/>
                <a:gd name="T23" fmla="*/ 18 h 18"/>
                <a:gd name="T24" fmla="*/ 0 w 16"/>
                <a:gd name="T25" fmla="*/ 14 h 18"/>
                <a:gd name="T26" fmla="*/ 2 w 16"/>
                <a:gd name="T27" fmla="*/ 15 h 18"/>
                <a:gd name="T28" fmla="*/ 4 w 16"/>
                <a:gd name="T29" fmla="*/ 14 h 18"/>
                <a:gd name="T30" fmla="*/ 5 w 16"/>
                <a:gd name="T31" fmla="*/ 13 h 18"/>
                <a:gd name="T32" fmla="*/ 0 w 1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8">
                  <a:moveTo>
                    <a:pt x="0" y="0"/>
                  </a:moveTo>
                  <a:lnTo>
                    <a:pt x="5" y="0"/>
                  </a:lnTo>
                  <a:lnTo>
                    <a:pt x="8" y="9"/>
                  </a:lnTo>
                  <a:lnTo>
                    <a:pt x="10" y="0"/>
                  </a:lnTo>
                  <a:lnTo>
                    <a:pt x="16" y="0"/>
                  </a:lnTo>
                  <a:lnTo>
                    <a:pt x="10" y="14"/>
                  </a:lnTo>
                  <a:lnTo>
                    <a:pt x="9" y="15"/>
                  </a:lnTo>
                  <a:lnTo>
                    <a:pt x="8" y="17"/>
                  </a:lnTo>
                  <a:lnTo>
                    <a:pt x="6" y="18"/>
                  </a:lnTo>
                  <a:lnTo>
                    <a:pt x="4" y="18"/>
                  </a:lnTo>
                  <a:lnTo>
                    <a:pt x="2" y="18"/>
                  </a:lnTo>
                  <a:lnTo>
                    <a:pt x="1" y="18"/>
                  </a:lnTo>
                  <a:lnTo>
                    <a:pt x="0" y="14"/>
                  </a:lnTo>
                  <a:lnTo>
                    <a:pt x="2" y="15"/>
                  </a:lnTo>
                  <a:lnTo>
                    <a:pt x="4" y="14"/>
                  </a:lnTo>
                  <a:lnTo>
                    <a:pt x="5" y="1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grpSp>
      <p:grpSp>
        <p:nvGrpSpPr>
          <p:cNvPr id="71" name="Group 27"/>
          <p:cNvGrpSpPr>
            <a:grpSpLocks noChangeAspect="1"/>
          </p:cNvGrpSpPr>
          <p:nvPr userDrawn="1"/>
        </p:nvGrpSpPr>
        <p:grpSpPr bwMode="auto">
          <a:xfrm flipV="1">
            <a:off x="-1362488" y="6297889"/>
            <a:ext cx="16844191" cy="584869"/>
            <a:chOff x="0" y="2050"/>
            <a:chExt cx="5760" cy="220"/>
          </a:xfrm>
        </p:grpSpPr>
        <p:sp>
          <p:nvSpPr>
            <p:cNvPr id="72" name="AutoShape 26"/>
            <p:cNvSpPr>
              <a:spLocks noChangeAspect="1" noChangeArrowheads="1" noTextEdit="1"/>
            </p:cNvSpPr>
            <p:nvPr userDrawn="1"/>
          </p:nvSpPr>
          <p:spPr bwMode="auto">
            <a:xfrm>
              <a:off x="0" y="2050"/>
              <a:ext cx="5760" cy="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326"/>
            </a:p>
          </p:txBody>
        </p:sp>
        <p:sp>
          <p:nvSpPr>
            <p:cNvPr id="73" name="Rectangle 28"/>
            <p:cNvSpPr>
              <a:spLocks noChangeArrowheads="1"/>
            </p:cNvSpPr>
            <p:nvPr userDrawn="1"/>
          </p:nvSpPr>
          <p:spPr bwMode="auto">
            <a:xfrm>
              <a:off x="0" y="2050"/>
              <a:ext cx="5759" cy="2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326"/>
            </a:p>
          </p:txBody>
        </p:sp>
        <p:sp>
          <p:nvSpPr>
            <p:cNvPr id="75" name="Freeform 30"/>
            <p:cNvSpPr>
              <a:spLocks/>
            </p:cNvSpPr>
            <p:nvPr userDrawn="1"/>
          </p:nvSpPr>
          <p:spPr bwMode="auto">
            <a:xfrm>
              <a:off x="1524" y="2051"/>
              <a:ext cx="2445" cy="219"/>
            </a:xfrm>
            <a:custGeom>
              <a:avLst/>
              <a:gdLst>
                <a:gd name="T0" fmla="*/ 0 w 4805"/>
                <a:gd name="T1" fmla="*/ 0 h 219"/>
                <a:gd name="T2" fmla="*/ 4804 w 4805"/>
                <a:gd name="T3" fmla="*/ 0 h 219"/>
                <a:gd name="T4" fmla="*/ 4805 w 4805"/>
                <a:gd name="T5" fmla="*/ 219 h 219"/>
                <a:gd name="T6" fmla="*/ 4 w 4805"/>
                <a:gd name="T7" fmla="*/ 217 h 219"/>
                <a:gd name="T8" fmla="*/ 30 w 4805"/>
                <a:gd name="T9" fmla="*/ 109 h 219"/>
                <a:gd name="T10" fmla="*/ 30 w 4805"/>
                <a:gd name="T11" fmla="*/ 103 h 219"/>
                <a:gd name="T12" fmla="*/ 0 w 4805"/>
                <a:gd name="T13" fmla="*/ 0 h 219"/>
                <a:gd name="connsiteX0" fmla="*/ 0 w 9998"/>
                <a:gd name="connsiteY0" fmla="*/ 0 h 9909"/>
                <a:gd name="connsiteX1" fmla="*/ 9998 w 9998"/>
                <a:gd name="connsiteY1" fmla="*/ 0 h 9909"/>
                <a:gd name="connsiteX2" fmla="*/ 6627 w 9998"/>
                <a:gd name="connsiteY2" fmla="*/ 9804 h 9909"/>
                <a:gd name="connsiteX3" fmla="*/ 8 w 9998"/>
                <a:gd name="connsiteY3" fmla="*/ 9909 h 9909"/>
                <a:gd name="connsiteX4" fmla="*/ 62 w 9998"/>
                <a:gd name="connsiteY4" fmla="*/ 4977 h 9909"/>
                <a:gd name="connsiteX5" fmla="*/ 62 w 9998"/>
                <a:gd name="connsiteY5" fmla="*/ 4703 h 9909"/>
                <a:gd name="connsiteX6" fmla="*/ 0 w 9998"/>
                <a:gd name="connsiteY6" fmla="*/ 0 h 9909"/>
                <a:gd name="connsiteX0" fmla="*/ 0 w 10000"/>
                <a:gd name="connsiteY0" fmla="*/ 0 h 10092"/>
                <a:gd name="connsiteX1" fmla="*/ 10000 w 10000"/>
                <a:gd name="connsiteY1" fmla="*/ 0 h 10092"/>
                <a:gd name="connsiteX2" fmla="*/ 6270 w 10000"/>
                <a:gd name="connsiteY2" fmla="*/ 10092 h 10092"/>
                <a:gd name="connsiteX3" fmla="*/ 8 w 10000"/>
                <a:gd name="connsiteY3" fmla="*/ 10000 h 10092"/>
                <a:gd name="connsiteX4" fmla="*/ 62 w 10000"/>
                <a:gd name="connsiteY4" fmla="*/ 5023 h 10092"/>
                <a:gd name="connsiteX5" fmla="*/ 62 w 10000"/>
                <a:gd name="connsiteY5" fmla="*/ 4746 h 10092"/>
                <a:gd name="connsiteX6" fmla="*/ 0 w 10000"/>
                <a:gd name="connsiteY6" fmla="*/ 0 h 10092"/>
                <a:gd name="connsiteX0" fmla="*/ 0 w 6277"/>
                <a:gd name="connsiteY0" fmla="*/ 0 h 10092"/>
                <a:gd name="connsiteX1" fmla="*/ 6277 w 6277"/>
                <a:gd name="connsiteY1" fmla="*/ 396 h 10092"/>
                <a:gd name="connsiteX2" fmla="*/ 6270 w 6277"/>
                <a:gd name="connsiteY2" fmla="*/ 10092 h 10092"/>
                <a:gd name="connsiteX3" fmla="*/ 8 w 6277"/>
                <a:gd name="connsiteY3" fmla="*/ 10000 h 10092"/>
                <a:gd name="connsiteX4" fmla="*/ 62 w 6277"/>
                <a:gd name="connsiteY4" fmla="*/ 5023 h 10092"/>
                <a:gd name="connsiteX5" fmla="*/ 62 w 6277"/>
                <a:gd name="connsiteY5" fmla="*/ 4746 h 10092"/>
                <a:gd name="connsiteX6" fmla="*/ 0 w 6277"/>
                <a:gd name="connsiteY6" fmla="*/ 0 h 1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7" h="10092">
                  <a:moveTo>
                    <a:pt x="0" y="0"/>
                  </a:moveTo>
                  <a:lnTo>
                    <a:pt x="6277" y="396"/>
                  </a:lnTo>
                  <a:cubicBezTo>
                    <a:pt x="6275" y="3628"/>
                    <a:pt x="6272" y="6860"/>
                    <a:pt x="6270" y="10092"/>
                  </a:cubicBezTo>
                  <a:lnTo>
                    <a:pt x="8" y="10000"/>
                  </a:lnTo>
                  <a:lnTo>
                    <a:pt x="62" y="5023"/>
                  </a:lnTo>
                  <a:lnTo>
                    <a:pt x="62" y="4746"/>
                  </a:lnTo>
                  <a:cubicBezTo>
                    <a:pt x="41" y="3164"/>
                    <a:pt x="21" y="1582"/>
                    <a:pt x="0" y="0"/>
                  </a:cubicBezTo>
                  <a:close/>
                </a:path>
              </a:pathLst>
            </a:custGeom>
            <a:solidFill>
              <a:srgbClr val="E6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grpSp>
      <p:grpSp>
        <p:nvGrpSpPr>
          <p:cNvPr id="5" name="Group 2060"/>
          <p:cNvGrpSpPr>
            <a:grpSpLocks noChangeAspect="1"/>
          </p:cNvGrpSpPr>
          <p:nvPr userDrawn="1"/>
        </p:nvGrpSpPr>
        <p:grpSpPr bwMode="auto">
          <a:xfrm>
            <a:off x="7059608" y="6405590"/>
            <a:ext cx="5011737" cy="4040188"/>
            <a:chOff x="4091" y="3972"/>
            <a:chExt cx="2870" cy="2545"/>
          </a:xfrm>
        </p:grpSpPr>
        <p:sp>
          <p:nvSpPr>
            <p:cNvPr id="7" name="AutoShape 2059"/>
            <p:cNvSpPr>
              <a:spLocks noChangeAspect="1" noChangeArrowheads="1" noTextEdit="1"/>
            </p:cNvSpPr>
            <p:nvPr userDrawn="1"/>
          </p:nvSpPr>
          <p:spPr bwMode="auto">
            <a:xfrm>
              <a:off x="4091" y="3972"/>
              <a:ext cx="2870" cy="2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326"/>
            </a:p>
          </p:txBody>
        </p:sp>
        <p:sp>
          <p:nvSpPr>
            <p:cNvPr id="9" name="Rectangle 2061"/>
            <p:cNvSpPr>
              <a:spLocks noChangeArrowheads="1"/>
            </p:cNvSpPr>
            <p:nvPr userDrawn="1"/>
          </p:nvSpPr>
          <p:spPr bwMode="auto">
            <a:xfrm>
              <a:off x="4091" y="3972"/>
              <a:ext cx="2870" cy="2544"/>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326"/>
            </a:p>
          </p:txBody>
        </p:sp>
        <p:sp>
          <p:nvSpPr>
            <p:cNvPr id="10" name="Freeform 2062"/>
            <p:cNvSpPr>
              <a:spLocks noEditPoints="1"/>
            </p:cNvSpPr>
            <p:nvPr userDrawn="1"/>
          </p:nvSpPr>
          <p:spPr bwMode="auto">
            <a:xfrm>
              <a:off x="5582" y="6482"/>
              <a:ext cx="7" cy="11"/>
            </a:xfrm>
            <a:custGeom>
              <a:avLst/>
              <a:gdLst>
                <a:gd name="T0" fmla="*/ 1 w 15"/>
                <a:gd name="T1" fmla="*/ 21 h 22"/>
                <a:gd name="T2" fmla="*/ 0 w 15"/>
                <a:gd name="T3" fmla="*/ 22 h 22"/>
                <a:gd name="T4" fmla="*/ 0 w 15"/>
                <a:gd name="T5" fmla="*/ 22 h 22"/>
                <a:gd name="T6" fmla="*/ 0 w 15"/>
                <a:gd name="T7" fmla="*/ 22 h 22"/>
                <a:gd name="T8" fmla="*/ 1 w 15"/>
                <a:gd name="T9" fmla="*/ 21 h 22"/>
                <a:gd name="T10" fmla="*/ 15 w 15"/>
                <a:gd name="T11" fmla="*/ 0 h 22"/>
                <a:gd name="T12" fmla="*/ 12 w 15"/>
                <a:gd name="T13" fmla="*/ 10 h 22"/>
                <a:gd name="T14" fmla="*/ 7 w 15"/>
                <a:gd name="T15" fmla="*/ 17 h 22"/>
                <a:gd name="T16" fmla="*/ 1 w 15"/>
                <a:gd name="T17" fmla="*/ 21 h 22"/>
                <a:gd name="T18" fmla="*/ 4 w 15"/>
                <a:gd name="T19" fmla="*/ 14 h 22"/>
                <a:gd name="T20" fmla="*/ 8 w 15"/>
                <a:gd name="T21" fmla="*/ 6 h 22"/>
                <a:gd name="T22" fmla="*/ 15 w 15"/>
                <a:gd name="T23" fmla="*/ 0 h 22"/>
                <a:gd name="T24" fmla="*/ 15 w 15"/>
                <a:gd name="T25" fmla="*/ 0 h 22"/>
                <a:gd name="T26" fmla="*/ 15 w 15"/>
                <a:gd name="T27" fmla="*/ 0 h 22"/>
                <a:gd name="T28" fmla="*/ 15 w 15"/>
                <a:gd name="T29" fmla="*/ 0 h 22"/>
                <a:gd name="T30" fmla="*/ 15 w 15"/>
                <a:gd name="T31" fmla="*/ 0 h 22"/>
                <a:gd name="T32" fmla="*/ 15 w 15"/>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2">
                  <a:moveTo>
                    <a:pt x="1" y="21"/>
                  </a:moveTo>
                  <a:lnTo>
                    <a:pt x="0" y="22"/>
                  </a:lnTo>
                  <a:lnTo>
                    <a:pt x="0" y="22"/>
                  </a:lnTo>
                  <a:lnTo>
                    <a:pt x="0" y="22"/>
                  </a:lnTo>
                  <a:lnTo>
                    <a:pt x="1" y="21"/>
                  </a:lnTo>
                  <a:close/>
                  <a:moveTo>
                    <a:pt x="15" y="0"/>
                  </a:moveTo>
                  <a:lnTo>
                    <a:pt x="12" y="10"/>
                  </a:lnTo>
                  <a:lnTo>
                    <a:pt x="7" y="17"/>
                  </a:lnTo>
                  <a:lnTo>
                    <a:pt x="1" y="21"/>
                  </a:lnTo>
                  <a:lnTo>
                    <a:pt x="4" y="14"/>
                  </a:lnTo>
                  <a:lnTo>
                    <a:pt x="8" y="6"/>
                  </a:lnTo>
                  <a:lnTo>
                    <a:pt x="15" y="0"/>
                  </a:lnTo>
                  <a:close/>
                  <a:moveTo>
                    <a:pt x="15" y="0"/>
                  </a:moveTo>
                  <a:lnTo>
                    <a:pt x="15" y="0"/>
                  </a:lnTo>
                  <a:lnTo>
                    <a:pt x="15" y="0"/>
                  </a:lnTo>
                  <a:lnTo>
                    <a:pt x="15" y="0"/>
                  </a:lnTo>
                  <a:lnTo>
                    <a:pt x="1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1" name="Freeform 2063"/>
            <p:cNvSpPr>
              <a:spLocks noEditPoints="1"/>
            </p:cNvSpPr>
            <p:nvPr userDrawn="1"/>
          </p:nvSpPr>
          <p:spPr bwMode="auto">
            <a:xfrm>
              <a:off x="5574" y="6499"/>
              <a:ext cx="8" cy="5"/>
            </a:xfrm>
            <a:custGeom>
              <a:avLst/>
              <a:gdLst>
                <a:gd name="T0" fmla="*/ 0 w 15"/>
                <a:gd name="T1" fmla="*/ 9 h 10"/>
                <a:gd name="T2" fmla="*/ 0 w 15"/>
                <a:gd name="T3" fmla="*/ 9 h 10"/>
                <a:gd name="T4" fmla="*/ 0 w 15"/>
                <a:gd name="T5" fmla="*/ 10 h 10"/>
                <a:gd name="T6" fmla="*/ 0 w 15"/>
                <a:gd name="T7" fmla="*/ 10 h 10"/>
                <a:gd name="T8" fmla="*/ 0 w 15"/>
                <a:gd name="T9" fmla="*/ 9 h 10"/>
                <a:gd name="T10" fmla="*/ 12 w 15"/>
                <a:gd name="T11" fmla="*/ 0 h 10"/>
                <a:gd name="T12" fmla="*/ 15 w 15"/>
                <a:gd name="T13" fmla="*/ 1 h 10"/>
                <a:gd name="T14" fmla="*/ 15 w 15"/>
                <a:gd name="T15" fmla="*/ 1 h 10"/>
                <a:gd name="T16" fmla="*/ 13 w 15"/>
                <a:gd name="T17" fmla="*/ 3 h 10"/>
                <a:gd name="T18" fmla="*/ 10 w 15"/>
                <a:gd name="T19" fmla="*/ 4 h 10"/>
                <a:gd name="T20" fmla="*/ 8 w 15"/>
                <a:gd name="T21" fmla="*/ 7 h 10"/>
                <a:gd name="T22" fmla="*/ 6 w 15"/>
                <a:gd name="T23" fmla="*/ 9 h 10"/>
                <a:gd name="T24" fmla="*/ 3 w 15"/>
                <a:gd name="T25" fmla="*/ 10 h 10"/>
                <a:gd name="T26" fmla="*/ 0 w 15"/>
                <a:gd name="T27" fmla="*/ 9 h 10"/>
                <a:gd name="T28" fmla="*/ 2 w 15"/>
                <a:gd name="T29" fmla="*/ 8 h 10"/>
                <a:gd name="T30" fmla="*/ 5 w 15"/>
                <a:gd name="T31" fmla="*/ 4 h 10"/>
                <a:gd name="T32" fmla="*/ 7 w 15"/>
                <a:gd name="T33" fmla="*/ 2 h 10"/>
                <a:gd name="T34" fmla="*/ 9 w 15"/>
                <a:gd name="T35" fmla="*/ 1 h 10"/>
                <a:gd name="T36" fmla="*/ 12 w 15"/>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0">
                  <a:moveTo>
                    <a:pt x="0" y="9"/>
                  </a:moveTo>
                  <a:lnTo>
                    <a:pt x="0" y="9"/>
                  </a:lnTo>
                  <a:lnTo>
                    <a:pt x="0" y="10"/>
                  </a:lnTo>
                  <a:lnTo>
                    <a:pt x="0" y="10"/>
                  </a:lnTo>
                  <a:lnTo>
                    <a:pt x="0" y="9"/>
                  </a:lnTo>
                  <a:close/>
                  <a:moveTo>
                    <a:pt x="12" y="0"/>
                  </a:moveTo>
                  <a:lnTo>
                    <a:pt x="15" y="1"/>
                  </a:lnTo>
                  <a:lnTo>
                    <a:pt x="15" y="1"/>
                  </a:lnTo>
                  <a:lnTo>
                    <a:pt x="13" y="3"/>
                  </a:lnTo>
                  <a:lnTo>
                    <a:pt x="10" y="4"/>
                  </a:lnTo>
                  <a:lnTo>
                    <a:pt x="8" y="7"/>
                  </a:lnTo>
                  <a:lnTo>
                    <a:pt x="6" y="9"/>
                  </a:lnTo>
                  <a:lnTo>
                    <a:pt x="3" y="10"/>
                  </a:lnTo>
                  <a:lnTo>
                    <a:pt x="0" y="9"/>
                  </a:lnTo>
                  <a:lnTo>
                    <a:pt x="2" y="8"/>
                  </a:lnTo>
                  <a:lnTo>
                    <a:pt x="5" y="4"/>
                  </a:lnTo>
                  <a:lnTo>
                    <a:pt x="7" y="2"/>
                  </a:lnTo>
                  <a:lnTo>
                    <a:pt x="9" y="1"/>
                  </a:lnTo>
                  <a:lnTo>
                    <a:pt x="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2" name="Freeform 2064"/>
            <p:cNvSpPr>
              <a:spLocks/>
            </p:cNvSpPr>
            <p:nvPr userDrawn="1"/>
          </p:nvSpPr>
          <p:spPr bwMode="auto">
            <a:xfrm>
              <a:off x="5567" y="6511"/>
              <a:ext cx="8" cy="4"/>
            </a:xfrm>
            <a:custGeom>
              <a:avLst/>
              <a:gdLst>
                <a:gd name="T0" fmla="*/ 12 w 15"/>
                <a:gd name="T1" fmla="*/ 0 h 8"/>
                <a:gd name="T2" fmla="*/ 15 w 15"/>
                <a:gd name="T3" fmla="*/ 1 h 8"/>
                <a:gd name="T4" fmla="*/ 15 w 15"/>
                <a:gd name="T5" fmla="*/ 1 h 8"/>
                <a:gd name="T6" fmla="*/ 0 w 15"/>
                <a:gd name="T7" fmla="*/ 8 h 8"/>
                <a:gd name="T8" fmla="*/ 0 w 15"/>
                <a:gd name="T9" fmla="*/ 8 h 8"/>
                <a:gd name="T10" fmla="*/ 2 w 15"/>
                <a:gd name="T11" fmla="*/ 6 h 8"/>
                <a:gd name="T12" fmla="*/ 5 w 15"/>
                <a:gd name="T13" fmla="*/ 5 h 8"/>
                <a:gd name="T14" fmla="*/ 7 w 15"/>
                <a:gd name="T15" fmla="*/ 3 h 8"/>
                <a:gd name="T16" fmla="*/ 9 w 15"/>
                <a:gd name="T17" fmla="*/ 1 h 8"/>
                <a:gd name="T18" fmla="*/ 12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2" y="0"/>
                  </a:moveTo>
                  <a:lnTo>
                    <a:pt x="15" y="1"/>
                  </a:lnTo>
                  <a:lnTo>
                    <a:pt x="15" y="1"/>
                  </a:lnTo>
                  <a:lnTo>
                    <a:pt x="0" y="8"/>
                  </a:lnTo>
                  <a:lnTo>
                    <a:pt x="0" y="8"/>
                  </a:lnTo>
                  <a:lnTo>
                    <a:pt x="2" y="6"/>
                  </a:lnTo>
                  <a:lnTo>
                    <a:pt x="5" y="5"/>
                  </a:lnTo>
                  <a:lnTo>
                    <a:pt x="7" y="3"/>
                  </a:lnTo>
                  <a:lnTo>
                    <a:pt x="9" y="1"/>
                  </a:lnTo>
                  <a:lnTo>
                    <a:pt x="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3" name="Freeform 2065"/>
            <p:cNvSpPr>
              <a:spLocks noEditPoints="1"/>
            </p:cNvSpPr>
            <p:nvPr userDrawn="1"/>
          </p:nvSpPr>
          <p:spPr bwMode="auto">
            <a:xfrm>
              <a:off x="5580" y="6493"/>
              <a:ext cx="2" cy="6"/>
            </a:xfrm>
            <a:custGeom>
              <a:avLst/>
              <a:gdLst>
                <a:gd name="T0" fmla="*/ 3 w 3"/>
                <a:gd name="T1" fmla="*/ 13 h 13"/>
                <a:gd name="T2" fmla="*/ 3 w 3"/>
                <a:gd name="T3" fmla="*/ 13 h 13"/>
                <a:gd name="T4" fmla="*/ 3 w 3"/>
                <a:gd name="T5" fmla="*/ 13 h 13"/>
                <a:gd name="T6" fmla="*/ 3 w 3"/>
                <a:gd name="T7" fmla="*/ 13 h 13"/>
                <a:gd name="T8" fmla="*/ 3 w 3"/>
                <a:gd name="T9" fmla="*/ 1 h 13"/>
                <a:gd name="T10" fmla="*/ 3 w 3"/>
                <a:gd name="T11" fmla="*/ 13 h 13"/>
                <a:gd name="T12" fmla="*/ 1 w 3"/>
                <a:gd name="T13" fmla="*/ 11 h 13"/>
                <a:gd name="T14" fmla="*/ 0 w 3"/>
                <a:gd name="T15" fmla="*/ 7 h 13"/>
                <a:gd name="T16" fmla="*/ 1 w 3"/>
                <a:gd name="T17" fmla="*/ 4 h 13"/>
                <a:gd name="T18" fmla="*/ 3 w 3"/>
                <a:gd name="T19" fmla="*/ 1 h 13"/>
                <a:gd name="T20" fmla="*/ 3 w 3"/>
                <a:gd name="T21" fmla="*/ 0 h 13"/>
                <a:gd name="T22" fmla="*/ 3 w 3"/>
                <a:gd name="T23" fmla="*/ 0 h 13"/>
                <a:gd name="T24" fmla="*/ 3 w 3"/>
                <a:gd name="T25" fmla="*/ 0 h 13"/>
                <a:gd name="T26" fmla="*/ 3 w 3"/>
                <a:gd name="T27" fmla="*/ 1 h 13"/>
                <a:gd name="T28" fmla="*/ 3 w 3"/>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13">
                  <a:moveTo>
                    <a:pt x="3" y="13"/>
                  </a:moveTo>
                  <a:lnTo>
                    <a:pt x="3" y="13"/>
                  </a:lnTo>
                  <a:lnTo>
                    <a:pt x="3" y="13"/>
                  </a:lnTo>
                  <a:lnTo>
                    <a:pt x="3" y="13"/>
                  </a:lnTo>
                  <a:close/>
                  <a:moveTo>
                    <a:pt x="3" y="1"/>
                  </a:moveTo>
                  <a:lnTo>
                    <a:pt x="3" y="13"/>
                  </a:lnTo>
                  <a:lnTo>
                    <a:pt x="1" y="11"/>
                  </a:lnTo>
                  <a:lnTo>
                    <a:pt x="0" y="7"/>
                  </a:lnTo>
                  <a:lnTo>
                    <a:pt x="1" y="4"/>
                  </a:lnTo>
                  <a:lnTo>
                    <a:pt x="3" y="1"/>
                  </a:lnTo>
                  <a:close/>
                  <a:moveTo>
                    <a:pt x="3" y="0"/>
                  </a:moveTo>
                  <a:lnTo>
                    <a:pt x="3" y="0"/>
                  </a:lnTo>
                  <a:lnTo>
                    <a:pt x="3" y="0"/>
                  </a:lnTo>
                  <a:lnTo>
                    <a:pt x="3" y="1"/>
                  </a:lnTo>
                  <a:lnTo>
                    <a:pt x="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4" name="Freeform 2066"/>
            <p:cNvSpPr>
              <a:spLocks noEditPoints="1"/>
            </p:cNvSpPr>
            <p:nvPr userDrawn="1"/>
          </p:nvSpPr>
          <p:spPr bwMode="auto">
            <a:xfrm>
              <a:off x="5573" y="6504"/>
              <a:ext cx="2" cy="8"/>
            </a:xfrm>
            <a:custGeom>
              <a:avLst/>
              <a:gdLst>
                <a:gd name="T0" fmla="*/ 2 w 2"/>
                <a:gd name="T1" fmla="*/ 15 h 16"/>
                <a:gd name="T2" fmla="*/ 2 w 2"/>
                <a:gd name="T3" fmla="*/ 16 h 16"/>
                <a:gd name="T4" fmla="*/ 2 w 2"/>
                <a:gd name="T5" fmla="*/ 16 h 16"/>
                <a:gd name="T6" fmla="*/ 2 w 2"/>
                <a:gd name="T7" fmla="*/ 15 h 16"/>
                <a:gd name="T8" fmla="*/ 1 w 2"/>
                <a:gd name="T9" fmla="*/ 2 h 16"/>
                <a:gd name="T10" fmla="*/ 2 w 2"/>
                <a:gd name="T11" fmla="*/ 15 h 16"/>
                <a:gd name="T12" fmla="*/ 0 w 2"/>
                <a:gd name="T13" fmla="*/ 13 h 16"/>
                <a:gd name="T14" fmla="*/ 0 w 2"/>
                <a:gd name="T15" fmla="*/ 8 h 16"/>
                <a:gd name="T16" fmla="*/ 0 w 2"/>
                <a:gd name="T17" fmla="*/ 5 h 16"/>
                <a:gd name="T18" fmla="*/ 1 w 2"/>
                <a:gd name="T19" fmla="*/ 2 h 16"/>
                <a:gd name="T20" fmla="*/ 1 w 2"/>
                <a:gd name="T21" fmla="*/ 0 h 16"/>
                <a:gd name="T22" fmla="*/ 1 w 2"/>
                <a:gd name="T23" fmla="*/ 1 h 16"/>
                <a:gd name="T24" fmla="*/ 1 w 2"/>
                <a:gd name="T25" fmla="*/ 1 h 16"/>
                <a:gd name="T26" fmla="*/ 1 w 2"/>
                <a:gd name="T27" fmla="*/ 2 h 16"/>
                <a:gd name="T28" fmla="*/ 1 w 2"/>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16">
                  <a:moveTo>
                    <a:pt x="2" y="15"/>
                  </a:moveTo>
                  <a:lnTo>
                    <a:pt x="2" y="16"/>
                  </a:lnTo>
                  <a:lnTo>
                    <a:pt x="2" y="16"/>
                  </a:lnTo>
                  <a:lnTo>
                    <a:pt x="2" y="15"/>
                  </a:lnTo>
                  <a:close/>
                  <a:moveTo>
                    <a:pt x="1" y="2"/>
                  </a:moveTo>
                  <a:lnTo>
                    <a:pt x="2" y="15"/>
                  </a:lnTo>
                  <a:lnTo>
                    <a:pt x="0" y="13"/>
                  </a:lnTo>
                  <a:lnTo>
                    <a:pt x="0" y="8"/>
                  </a:lnTo>
                  <a:lnTo>
                    <a:pt x="0" y="5"/>
                  </a:lnTo>
                  <a:lnTo>
                    <a:pt x="1" y="2"/>
                  </a:lnTo>
                  <a:close/>
                  <a:moveTo>
                    <a:pt x="1" y="0"/>
                  </a:moveTo>
                  <a:lnTo>
                    <a:pt x="1" y="1"/>
                  </a:lnTo>
                  <a:lnTo>
                    <a:pt x="1" y="1"/>
                  </a:lnTo>
                  <a:lnTo>
                    <a:pt x="1" y="2"/>
                  </a:lnTo>
                  <a:lnTo>
                    <a:pt x="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5" name="Freeform 2067"/>
            <p:cNvSpPr>
              <a:spLocks/>
            </p:cNvSpPr>
            <p:nvPr userDrawn="1"/>
          </p:nvSpPr>
          <p:spPr bwMode="auto">
            <a:xfrm>
              <a:off x="5567" y="6515"/>
              <a:ext cx="0" cy="1"/>
            </a:xfrm>
            <a:custGeom>
              <a:avLst/>
              <a:gdLst>
                <a:gd name="T0" fmla="*/ 0 h 3"/>
                <a:gd name="T1" fmla="*/ 3 h 3"/>
                <a:gd name="T2" fmla="*/ 3 h 3"/>
                <a:gd name="T3" fmla="*/ 2 h 3"/>
                <a:gd name="T4" fmla="*/ 0 h 3"/>
                <a:gd name="T5" fmla="*/ 0 h 3"/>
              </a:gdLst>
              <a:ahLst/>
              <a:cxnLst>
                <a:cxn ang="0">
                  <a:pos x="0" y="T0"/>
                </a:cxn>
                <a:cxn ang="0">
                  <a:pos x="0" y="T1"/>
                </a:cxn>
                <a:cxn ang="0">
                  <a:pos x="0" y="T2"/>
                </a:cxn>
                <a:cxn ang="0">
                  <a:pos x="0" y="T3"/>
                </a:cxn>
                <a:cxn ang="0">
                  <a:pos x="0" y="T4"/>
                </a:cxn>
                <a:cxn ang="0">
                  <a:pos x="0" y="T5"/>
                </a:cxn>
              </a:cxnLst>
              <a:rect l="0" t="0" r="r" b="b"/>
              <a:pathLst>
                <a:path h="3">
                  <a:moveTo>
                    <a:pt x="0" y="0"/>
                  </a:moveTo>
                  <a:lnTo>
                    <a:pt x="0" y="3"/>
                  </a:lnTo>
                  <a:lnTo>
                    <a:pt x="0" y="3"/>
                  </a:lnTo>
                  <a:lnTo>
                    <a:pt x="0" y="2"/>
                  </a:lnTo>
                  <a:lnTo>
                    <a:pt x="0"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7" name="Freeform 2069"/>
            <p:cNvSpPr>
              <a:spLocks noEditPoints="1"/>
            </p:cNvSpPr>
            <p:nvPr userDrawn="1"/>
          </p:nvSpPr>
          <p:spPr bwMode="auto">
            <a:xfrm>
              <a:off x="4123" y="4338"/>
              <a:ext cx="23" cy="2"/>
            </a:xfrm>
            <a:custGeom>
              <a:avLst/>
              <a:gdLst>
                <a:gd name="T0" fmla="*/ 46 w 46"/>
                <a:gd name="T1" fmla="*/ 0 h 3"/>
                <a:gd name="T2" fmla="*/ 46 w 46"/>
                <a:gd name="T3" fmla="*/ 0 h 3"/>
                <a:gd name="T4" fmla="*/ 46 w 46"/>
                <a:gd name="T5" fmla="*/ 1 h 3"/>
                <a:gd name="T6" fmla="*/ 46 w 46"/>
                <a:gd name="T7" fmla="*/ 1 h 3"/>
                <a:gd name="T8" fmla="*/ 45 w 46"/>
                <a:gd name="T9" fmla="*/ 3 h 3"/>
                <a:gd name="T10" fmla="*/ 45 w 46"/>
                <a:gd name="T11" fmla="*/ 3 h 3"/>
                <a:gd name="T12" fmla="*/ 45 w 46"/>
                <a:gd name="T13" fmla="*/ 3 h 3"/>
                <a:gd name="T14" fmla="*/ 0 w 46"/>
                <a:gd name="T15" fmla="*/ 3 h 3"/>
                <a:gd name="T16" fmla="*/ 0 w 46"/>
                <a:gd name="T17" fmla="*/ 3 h 3"/>
                <a:gd name="T18" fmla="*/ 0 w 46"/>
                <a:gd name="T19" fmla="*/ 1 h 3"/>
                <a:gd name="T20" fmla="*/ 46 w 46"/>
                <a:gd name="T21" fmla="*/ 0 h 3"/>
                <a:gd name="T22" fmla="*/ 46 w 46"/>
                <a:gd name="T23" fmla="*/ 0 h 3"/>
                <a:gd name="T24" fmla="*/ 46 w 46"/>
                <a:gd name="T25" fmla="*/ 0 h 3"/>
                <a:gd name="T26" fmla="*/ 46 w 46"/>
                <a:gd name="T27" fmla="*/ 0 h 3"/>
                <a:gd name="T28" fmla="*/ 46 w 46"/>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3">
                  <a:moveTo>
                    <a:pt x="46" y="0"/>
                  </a:moveTo>
                  <a:lnTo>
                    <a:pt x="46" y="0"/>
                  </a:lnTo>
                  <a:lnTo>
                    <a:pt x="46" y="1"/>
                  </a:lnTo>
                  <a:lnTo>
                    <a:pt x="46" y="1"/>
                  </a:lnTo>
                  <a:lnTo>
                    <a:pt x="45" y="3"/>
                  </a:lnTo>
                  <a:lnTo>
                    <a:pt x="45" y="3"/>
                  </a:lnTo>
                  <a:lnTo>
                    <a:pt x="45" y="3"/>
                  </a:lnTo>
                  <a:lnTo>
                    <a:pt x="0" y="3"/>
                  </a:lnTo>
                  <a:lnTo>
                    <a:pt x="0" y="3"/>
                  </a:lnTo>
                  <a:lnTo>
                    <a:pt x="0" y="1"/>
                  </a:lnTo>
                  <a:lnTo>
                    <a:pt x="46" y="0"/>
                  </a:lnTo>
                  <a:close/>
                  <a:moveTo>
                    <a:pt x="46" y="0"/>
                  </a:moveTo>
                  <a:lnTo>
                    <a:pt x="46" y="0"/>
                  </a:lnTo>
                  <a:lnTo>
                    <a:pt x="46" y="0"/>
                  </a:lnTo>
                  <a:lnTo>
                    <a:pt x="46" y="0"/>
                  </a:lnTo>
                  <a:close/>
                </a:path>
              </a:pathLst>
            </a:custGeom>
            <a:solidFill>
              <a:srgbClr val="73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sp>
          <p:nvSpPr>
            <p:cNvPr id="19" name="Freeform 2071"/>
            <p:cNvSpPr>
              <a:spLocks/>
            </p:cNvSpPr>
            <p:nvPr userDrawn="1"/>
          </p:nvSpPr>
          <p:spPr bwMode="auto">
            <a:xfrm>
              <a:off x="4123" y="4335"/>
              <a:ext cx="23" cy="4"/>
            </a:xfrm>
            <a:custGeom>
              <a:avLst/>
              <a:gdLst>
                <a:gd name="T0" fmla="*/ 3 w 46"/>
                <a:gd name="T1" fmla="*/ 0 h 7"/>
                <a:gd name="T2" fmla="*/ 45 w 46"/>
                <a:gd name="T3" fmla="*/ 1 h 7"/>
                <a:gd name="T4" fmla="*/ 45 w 46"/>
                <a:gd name="T5" fmla="*/ 1 h 7"/>
                <a:gd name="T6" fmla="*/ 46 w 46"/>
                <a:gd name="T7" fmla="*/ 3 h 7"/>
                <a:gd name="T8" fmla="*/ 46 w 46"/>
                <a:gd name="T9" fmla="*/ 6 h 7"/>
                <a:gd name="T10" fmla="*/ 46 w 46"/>
                <a:gd name="T11" fmla="*/ 6 h 7"/>
                <a:gd name="T12" fmla="*/ 0 w 46"/>
                <a:gd name="T13" fmla="*/ 7 h 7"/>
                <a:gd name="T14" fmla="*/ 2 w 46"/>
                <a:gd name="T15" fmla="*/ 6 h 7"/>
                <a:gd name="T16" fmla="*/ 3 w 4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
                  <a:moveTo>
                    <a:pt x="3" y="0"/>
                  </a:moveTo>
                  <a:lnTo>
                    <a:pt x="45" y="1"/>
                  </a:lnTo>
                  <a:lnTo>
                    <a:pt x="45" y="1"/>
                  </a:lnTo>
                  <a:lnTo>
                    <a:pt x="46" y="3"/>
                  </a:lnTo>
                  <a:lnTo>
                    <a:pt x="46" y="6"/>
                  </a:lnTo>
                  <a:lnTo>
                    <a:pt x="46" y="6"/>
                  </a:lnTo>
                  <a:lnTo>
                    <a:pt x="0" y="7"/>
                  </a:lnTo>
                  <a:lnTo>
                    <a:pt x="2" y="6"/>
                  </a:lnTo>
                  <a:lnTo>
                    <a:pt x="3" y="0"/>
                  </a:lnTo>
                  <a:close/>
                </a:path>
              </a:pathLst>
            </a:custGeom>
            <a:solidFill>
              <a:srgbClr val="73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326"/>
            </a:p>
          </p:txBody>
        </p:sp>
      </p:grpSp>
      <p:sp>
        <p:nvSpPr>
          <p:cNvPr id="21" name="スライド番号プレースホルダー 3"/>
          <p:cNvSpPr txBox="1">
            <a:spLocks/>
          </p:cNvSpPr>
          <p:nvPr userDrawn="1"/>
        </p:nvSpPr>
        <p:spPr>
          <a:xfrm>
            <a:off x="4563140" y="6512773"/>
            <a:ext cx="654844" cy="1642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7164BF-D67A-46C0-81D2-5BAF67C00C80}" type="slidenum">
              <a:rPr lang="en-US" sz="1200" smtClean="0">
                <a:latin typeface="Arial Black" panose="020B0A04020102020204" pitchFamily="34" charset="0"/>
              </a:rPr>
              <a:pPr/>
              <a:t>‹#›</a:t>
            </a:fld>
            <a:endParaRPr lang="en-US" sz="1200" dirty="0">
              <a:latin typeface="Arial Black" panose="020B0A04020102020204" pitchFamily="34" charset="0"/>
            </a:endParaRPr>
          </a:p>
        </p:txBody>
      </p:sp>
      <p:pic>
        <p:nvPicPr>
          <p:cNvPr id="124" name="Graphic 123">
            <a:extLst>
              <a:ext uri="{FF2B5EF4-FFF2-40B4-BE49-F238E27FC236}">
                <a16:creationId xmlns:a16="http://schemas.microsoft.com/office/drawing/2014/main" id="{C0F21D0D-8B00-46D6-8EDA-E54290BF1A6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23311" y="6439300"/>
            <a:ext cx="1595520" cy="291034"/>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Lst>
  <p:transition/>
  <p:hf hdr="0" dt="0"/>
  <p:txStyles>
    <p:titleStyle>
      <a:lvl1pPr algn="ctr" rtl="0" eaLnBrk="0" fontAlgn="base" hangingPunct="0">
        <a:spcBef>
          <a:spcPct val="0"/>
        </a:spcBef>
        <a:spcAft>
          <a:spcPct val="0"/>
        </a:spcAft>
        <a:defRPr sz="2200" b="1">
          <a:solidFill>
            <a:srgbClr val="E6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5pPr>
      <a:lvl6pPr marL="228612"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6pPr>
      <a:lvl7pPr marL="457222"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7pPr>
      <a:lvl8pPr marL="685833"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8pPr>
      <a:lvl9pPr marL="914444"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9pPr>
    </p:titleStyle>
    <p:bodyStyle>
      <a:lvl1pPr marL="171458" indent="-171458" algn="l" rtl="0" eaLnBrk="0" fontAlgn="base" hangingPunct="0">
        <a:spcBef>
          <a:spcPct val="20000"/>
        </a:spcBef>
        <a:spcAft>
          <a:spcPct val="0"/>
        </a:spcAft>
        <a:buChar char="•"/>
        <a:defRPr sz="1600">
          <a:solidFill>
            <a:schemeClr val="tx1"/>
          </a:solidFill>
          <a:latin typeface="+mj-lt"/>
          <a:ea typeface="+mn-ea"/>
          <a:cs typeface="+mn-cs"/>
        </a:defRPr>
      </a:lvl1pPr>
      <a:lvl2pPr marL="371494" indent="-142882" algn="l" rtl="0" eaLnBrk="0" fontAlgn="base" hangingPunct="0">
        <a:spcBef>
          <a:spcPct val="20000"/>
        </a:spcBef>
        <a:spcAft>
          <a:spcPct val="0"/>
        </a:spcAft>
        <a:buChar char="–"/>
        <a:defRPr sz="1400">
          <a:solidFill>
            <a:schemeClr val="tx1"/>
          </a:solidFill>
          <a:latin typeface="+mj-lt"/>
        </a:defRPr>
      </a:lvl2pPr>
      <a:lvl3pPr marL="571528" indent="-114306" algn="l" rtl="0" eaLnBrk="0" fontAlgn="base" hangingPunct="0">
        <a:spcBef>
          <a:spcPct val="20000"/>
        </a:spcBef>
        <a:spcAft>
          <a:spcPct val="0"/>
        </a:spcAft>
        <a:buChar char="•"/>
        <a:defRPr sz="1200">
          <a:solidFill>
            <a:schemeClr val="tx1"/>
          </a:solidFill>
          <a:latin typeface="+mj-lt"/>
        </a:defRPr>
      </a:lvl3pPr>
      <a:lvl4pPr marL="800139" indent="-114306" algn="l" rtl="0" eaLnBrk="0" fontAlgn="base" hangingPunct="0">
        <a:spcBef>
          <a:spcPct val="20000"/>
        </a:spcBef>
        <a:spcAft>
          <a:spcPct val="0"/>
        </a:spcAft>
        <a:buChar char="–"/>
        <a:defRPr sz="1000">
          <a:solidFill>
            <a:schemeClr val="tx1"/>
          </a:solidFill>
          <a:latin typeface="+mj-lt"/>
        </a:defRPr>
      </a:lvl4pPr>
      <a:lvl5pPr marL="1028751" indent="-114306" algn="l" rtl="0" eaLnBrk="0" fontAlgn="base" hangingPunct="0">
        <a:spcBef>
          <a:spcPct val="20000"/>
        </a:spcBef>
        <a:spcAft>
          <a:spcPct val="0"/>
        </a:spcAft>
        <a:buChar char="»"/>
        <a:defRPr sz="1000">
          <a:solidFill>
            <a:schemeClr val="tx1"/>
          </a:solidFill>
          <a:latin typeface="+mj-lt"/>
        </a:defRPr>
      </a:lvl5pPr>
      <a:lvl6pPr marL="1257361" indent="-114306" algn="l" rtl="0" eaLnBrk="0" fontAlgn="base" hangingPunct="0">
        <a:spcBef>
          <a:spcPct val="20000"/>
        </a:spcBef>
        <a:spcAft>
          <a:spcPct val="0"/>
        </a:spcAft>
        <a:buChar char="»"/>
        <a:defRPr sz="1000">
          <a:solidFill>
            <a:schemeClr val="tx1"/>
          </a:solidFill>
          <a:latin typeface="+mn-lt"/>
        </a:defRPr>
      </a:lvl6pPr>
      <a:lvl7pPr marL="1485972" indent="-114306" algn="l" rtl="0" eaLnBrk="0" fontAlgn="base" hangingPunct="0">
        <a:spcBef>
          <a:spcPct val="20000"/>
        </a:spcBef>
        <a:spcAft>
          <a:spcPct val="0"/>
        </a:spcAft>
        <a:buChar char="»"/>
        <a:defRPr sz="1000">
          <a:solidFill>
            <a:schemeClr val="tx1"/>
          </a:solidFill>
          <a:latin typeface="+mn-lt"/>
        </a:defRPr>
      </a:lvl7pPr>
      <a:lvl8pPr marL="1714583" indent="-114306" algn="l" rtl="0" eaLnBrk="0" fontAlgn="base" hangingPunct="0">
        <a:spcBef>
          <a:spcPct val="20000"/>
        </a:spcBef>
        <a:spcAft>
          <a:spcPct val="0"/>
        </a:spcAft>
        <a:buChar char="»"/>
        <a:defRPr sz="1000">
          <a:solidFill>
            <a:schemeClr val="tx1"/>
          </a:solidFill>
          <a:latin typeface="+mn-lt"/>
        </a:defRPr>
      </a:lvl8pPr>
      <a:lvl9pPr marL="1943195" indent="-114306" algn="l" rtl="0" eaLnBrk="0" fontAlgn="base" hangingPunct="0">
        <a:spcBef>
          <a:spcPct val="20000"/>
        </a:spcBef>
        <a:spcAft>
          <a:spcPct val="0"/>
        </a:spcAft>
        <a:buChar char="»"/>
        <a:defRPr sz="1000">
          <a:solidFill>
            <a:schemeClr val="tx1"/>
          </a:solidFill>
          <a:latin typeface="+mn-lt"/>
        </a:defRPr>
      </a:lvl9pPr>
    </p:bodyStyle>
    <p:otherStyle>
      <a:defPPr>
        <a:defRPr lang="en-US"/>
      </a:defPPr>
      <a:lvl1pPr marL="0" algn="l" defTabSz="457222" rtl="0" eaLnBrk="1" latinLnBrk="0" hangingPunct="1">
        <a:defRPr sz="900" kern="1200">
          <a:solidFill>
            <a:schemeClr val="tx1"/>
          </a:solidFill>
          <a:latin typeface="+mn-lt"/>
          <a:ea typeface="+mn-ea"/>
          <a:cs typeface="+mn-cs"/>
        </a:defRPr>
      </a:lvl1pPr>
      <a:lvl2pPr marL="228612" algn="l" defTabSz="457222" rtl="0" eaLnBrk="1" latinLnBrk="0" hangingPunct="1">
        <a:defRPr sz="900" kern="1200">
          <a:solidFill>
            <a:schemeClr val="tx1"/>
          </a:solidFill>
          <a:latin typeface="+mn-lt"/>
          <a:ea typeface="+mn-ea"/>
          <a:cs typeface="+mn-cs"/>
        </a:defRPr>
      </a:lvl2pPr>
      <a:lvl3pPr marL="457222" algn="l" defTabSz="457222" rtl="0" eaLnBrk="1" latinLnBrk="0" hangingPunct="1">
        <a:defRPr sz="900" kern="1200">
          <a:solidFill>
            <a:schemeClr val="tx1"/>
          </a:solidFill>
          <a:latin typeface="+mn-lt"/>
          <a:ea typeface="+mn-ea"/>
          <a:cs typeface="+mn-cs"/>
        </a:defRPr>
      </a:lvl3pPr>
      <a:lvl4pPr marL="685833" algn="l" defTabSz="457222" rtl="0" eaLnBrk="1" latinLnBrk="0" hangingPunct="1">
        <a:defRPr sz="900" kern="1200">
          <a:solidFill>
            <a:schemeClr val="tx1"/>
          </a:solidFill>
          <a:latin typeface="+mn-lt"/>
          <a:ea typeface="+mn-ea"/>
          <a:cs typeface="+mn-cs"/>
        </a:defRPr>
      </a:lvl4pPr>
      <a:lvl5pPr marL="914444" algn="l" defTabSz="457222" rtl="0" eaLnBrk="1" latinLnBrk="0" hangingPunct="1">
        <a:defRPr sz="900" kern="1200">
          <a:solidFill>
            <a:schemeClr val="tx1"/>
          </a:solidFill>
          <a:latin typeface="+mn-lt"/>
          <a:ea typeface="+mn-ea"/>
          <a:cs typeface="+mn-cs"/>
        </a:defRPr>
      </a:lvl5pPr>
      <a:lvl6pPr marL="1143056" algn="l" defTabSz="457222" rtl="0" eaLnBrk="1" latinLnBrk="0" hangingPunct="1">
        <a:defRPr sz="900" kern="1200">
          <a:solidFill>
            <a:schemeClr val="tx1"/>
          </a:solidFill>
          <a:latin typeface="+mn-lt"/>
          <a:ea typeface="+mn-ea"/>
          <a:cs typeface="+mn-cs"/>
        </a:defRPr>
      </a:lvl6pPr>
      <a:lvl7pPr marL="1371667" algn="l" defTabSz="457222" rtl="0" eaLnBrk="1" latinLnBrk="0" hangingPunct="1">
        <a:defRPr sz="900" kern="1200">
          <a:solidFill>
            <a:schemeClr val="tx1"/>
          </a:solidFill>
          <a:latin typeface="+mn-lt"/>
          <a:ea typeface="+mn-ea"/>
          <a:cs typeface="+mn-cs"/>
        </a:defRPr>
      </a:lvl7pPr>
      <a:lvl8pPr marL="1600279" algn="l" defTabSz="457222" rtl="0" eaLnBrk="1" latinLnBrk="0" hangingPunct="1">
        <a:defRPr sz="900" kern="1200">
          <a:solidFill>
            <a:schemeClr val="tx1"/>
          </a:solidFill>
          <a:latin typeface="+mn-lt"/>
          <a:ea typeface="+mn-ea"/>
          <a:cs typeface="+mn-cs"/>
        </a:defRPr>
      </a:lvl8pPr>
      <a:lvl9pPr marL="1828890" algn="l" defTabSz="457222"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AC0D856F-1A05-4735-8C9A-4467AC06BE74}" type="datetimeFigureOut">
              <a:rPr lang="en-US" smtClean="0"/>
              <a:t>8/14/20</a:t>
            </a:fld>
            <a:endParaRPr lang="en-US"/>
          </a:p>
        </p:txBody>
      </p:sp>
      <p:sp>
        <p:nvSpPr>
          <p:cNvPr id="5" name="Footer Placeholder 4"/>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7F7042F9-C19C-409A-B558-1D9BD379293A}" type="slidenum">
              <a:rPr lang="en-US" smtClean="0"/>
              <a:t>‹#›</a:t>
            </a:fld>
            <a:endParaRPr lang="en-US"/>
          </a:p>
        </p:txBody>
      </p:sp>
    </p:spTree>
    <p:extLst>
      <p:ext uri="{BB962C8B-B14F-4D97-AF65-F5344CB8AC3E}">
        <p14:creationId xmlns:p14="http://schemas.microsoft.com/office/powerpoint/2010/main" val="38591825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cid:C27E6ED0-9105-4A96-9E18-8823A7ABCF3F"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tmp"/><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0.tmp"/></Relationships>
</file>

<file path=ppt/slides/_rels/slide14.xml.rels><?xml version="1.0" encoding="UTF-8" standalone="yes"?>
<Relationships xmlns="http://schemas.openxmlformats.org/package/2006/relationships"><Relationship Id="rId3" Type="http://schemas.openxmlformats.org/officeDocument/2006/relationships/image" Target="../media/image21.tmp"/><Relationship Id="rId7" Type="http://schemas.openxmlformats.org/officeDocument/2006/relationships/image" Target="../media/image25.tm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22.tm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tmp"/><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railroads.dot.gov/"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prod.stb.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3A26116-19BC-4233-988A-8CCFC115FB14}"/>
              </a:ext>
            </a:extLst>
          </p:cNvPr>
          <p:cNvGrpSpPr/>
          <p:nvPr/>
        </p:nvGrpSpPr>
        <p:grpSpPr>
          <a:xfrm>
            <a:off x="-893901" y="-1796142"/>
            <a:ext cx="11512136" cy="10417628"/>
            <a:chOff x="-875794" y="-924726"/>
            <a:chExt cx="11512136" cy="9010651"/>
          </a:xfrm>
        </p:grpSpPr>
        <p:sp>
          <p:nvSpPr>
            <p:cNvPr id="61" name="Freeform 2">
              <a:extLst>
                <a:ext uri="{FF2B5EF4-FFF2-40B4-BE49-F238E27FC236}">
                  <a16:creationId xmlns:a16="http://schemas.microsoft.com/office/drawing/2014/main" id="{7220010D-2724-4ACB-B035-891B3B01B4D5}"/>
                </a:ext>
              </a:extLst>
            </p:cNvPr>
            <p:cNvSpPr>
              <a:spLocks/>
            </p:cNvSpPr>
            <p:nvPr/>
          </p:nvSpPr>
          <p:spPr bwMode="auto">
            <a:xfrm>
              <a:off x="3019500" y="-111646"/>
              <a:ext cx="7616842" cy="7454449"/>
            </a:xfrm>
            <a:custGeom>
              <a:avLst/>
              <a:gdLst>
                <a:gd name="connsiteX0" fmla="*/ 1323975 w 4819650"/>
                <a:gd name="connsiteY0" fmla="*/ 0 h 6391275"/>
                <a:gd name="connsiteX1" fmla="*/ 733425 w 4819650"/>
                <a:gd name="connsiteY1" fmla="*/ 1285875 h 6391275"/>
                <a:gd name="connsiteX2" fmla="*/ 400050 w 4819650"/>
                <a:gd name="connsiteY2" fmla="*/ 2219325 h 6391275"/>
                <a:gd name="connsiteX3" fmla="*/ 0 w 4819650"/>
                <a:gd name="connsiteY3" fmla="*/ 3476625 h 6391275"/>
                <a:gd name="connsiteX4" fmla="*/ 342900 w 4819650"/>
                <a:gd name="connsiteY4" fmla="*/ 4657725 h 6391275"/>
                <a:gd name="connsiteX5" fmla="*/ 695325 w 4819650"/>
                <a:gd name="connsiteY5" fmla="*/ 5562600 h 6391275"/>
                <a:gd name="connsiteX6" fmla="*/ 1047750 w 4819650"/>
                <a:gd name="connsiteY6" fmla="*/ 6391275 h 6391275"/>
                <a:gd name="connsiteX7" fmla="*/ 4810125 w 4819650"/>
                <a:gd name="connsiteY7" fmla="*/ 6362700 h 6391275"/>
                <a:gd name="connsiteX8" fmla="*/ 4819650 w 4819650"/>
                <a:gd name="connsiteY8" fmla="*/ 19050 h 6391275"/>
                <a:gd name="connsiteX9" fmla="*/ 1323975 w 4819650"/>
                <a:gd name="connsiteY9" fmla="*/ 0 h 6391275"/>
                <a:gd name="connsiteX0" fmla="*/ 1323975 w 4819650"/>
                <a:gd name="connsiteY0" fmla="*/ 0 h 6362700"/>
                <a:gd name="connsiteX1" fmla="*/ 733425 w 4819650"/>
                <a:gd name="connsiteY1" fmla="*/ 1285875 h 6362700"/>
                <a:gd name="connsiteX2" fmla="*/ 400050 w 4819650"/>
                <a:gd name="connsiteY2" fmla="*/ 2219325 h 6362700"/>
                <a:gd name="connsiteX3" fmla="*/ 0 w 4819650"/>
                <a:gd name="connsiteY3" fmla="*/ 3476625 h 6362700"/>
                <a:gd name="connsiteX4" fmla="*/ 342900 w 4819650"/>
                <a:gd name="connsiteY4" fmla="*/ 4657725 h 6362700"/>
                <a:gd name="connsiteX5" fmla="*/ 695325 w 4819650"/>
                <a:gd name="connsiteY5" fmla="*/ 5562600 h 6362700"/>
                <a:gd name="connsiteX6" fmla="*/ 1043155 w 4819650"/>
                <a:gd name="connsiteY6" fmla="*/ 6345325 h 6362700"/>
                <a:gd name="connsiteX7" fmla="*/ 4810125 w 4819650"/>
                <a:gd name="connsiteY7" fmla="*/ 6362700 h 6362700"/>
                <a:gd name="connsiteX8" fmla="*/ 4819650 w 4819650"/>
                <a:gd name="connsiteY8" fmla="*/ 19050 h 6362700"/>
                <a:gd name="connsiteX9" fmla="*/ 1323975 w 4819650"/>
                <a:gd name="connsiteY9" fmla="*/ 0 h 6362700"/>
                <a:gd name="connsiteX0" fmla="*/ 1323975 w 4819650"/>
                <a:gd name="connsiteY0" fmla="*/ 0 h 6345325"/>
                <a:gd name="connsiteX1" fmla="*/ 733425 w 4819650"/>
                <a:gd name="connsiteY1" fmla="*/ 1285875 h 6345325"/>
                <a:gd name="connsiteX2" fmla="*/ 400050 w 4819650"/>
                <a:gd name="connsiteY2" fmla="*/ 2219325 h 6345325"/>
                <a:gd name="connsiteX3" fmla="*/ 0 w 4819650"/>
                <a:gd name="connsiteY3" fmla="*/ 3476625 h 6345325"/>
                <a:gd name="connsiteX4" fmla="*/ 342900 w 4819650"/>
                <a:gd name="connsiteY4" fmla="*/ 4657725 h 6345325"/>
                <a:gd name="connsiteX5" fmla="*/ 695325 w 4819650"/>
                <a:gd name="connsiteY5" fmla="*/ 5562600 h 6345325"/>
                <a:gd name="connsiteX6" fmla="*/ 1043155 w 4819650"/>
                <a:gd name="connsiteY6" fmla="*/ 6345325 h 6345325"/>
                <a:gd name="connsiteX7" fmla="*/ 4791745 w 4819650"/>
                <a:gd name="connsiteY7" fmla="*/ 6316750 h 6345325"/>
                <a:gd name="connsiteX8" fmla="*/ 4819650 w 4819650"/>
                <a:gd name="connsiteY8" fmla="*/ 19050 h 6345325"/>
                <a:gd name="connsiteX9" fmla="*/ 1323975 w 4819650"/>
                <a:gd name="connsiteY9" fmla="*/ 0 h 6345325"/>
                <a:gd name="connsiteX0" fmla="*/ 1323975 w 4819650"/>
                <a:gd name="connsiteY0" fmla="*/ 0 h 6345325"/>
                <a:gd name="connsiteX1" fmla="*/ 733425 w 4819650"/>
                <a:gd name="connsiteY1" fmla="*/ 1285875 h 6345325"/>
                <a:gd name="connsiteX2" fmla="*/ 400050 w 4819650"/>
                <a:gd name="connsiteY2" fmla="*/ 2219325 h 6345325"/>
                <a:gd name="connsiteX3" fmla="*/ 0 w 4819650"/>
                <a:gd name="connsiteY3" fmla="*/ 3476625 h 6345325"/>
                <a:gd name="connsiteX4" fmla="*/ 342900 w 4819650"/>
                <a:gd name="connsiteY4" fmla="*/ 4657725 h 6345325"/>
                <a:gd name="connsiteX5" fmla="*/ 695325 w 4819650"/>
                <a:gd name="connsiteY5" fmla="*/ 5562600 h 6345325"/>
                <a:gd name="connsiteX6" fmla="*/ 1043155 w 4819650"/>
                <a:gd name="connsiteY6" fmla="*/ 6345325 h 6345325"/>
                <a:gd name="connsiteX7" fmla="*/ 4791745 w 4819650"/>
                <a:gd name="connsiteY7" fmla="*/ 6335130 h 6345325"/>
                <a:gd name="connsiteX8" fmla="*/ 4819650 w 4819650"/>
                <a:gd name="connsiteY8" fmla="*/ 19050 h 6345325"/>
                <a:gd name="connsiteX9" fmla="*/ 1323975 w 4819650"/>
                <a:gd name="connsiteY9" fmla="*/ 0 h 6345325"/>
                <a:gd name="connsiteX0" fmla="*/ 1323975 w 4819650"/>
                <a:gd name="connsiteY0" fmla="*/ 0 h 6345325"/>
                <a:gd name="connsiteX1" fmla="*/ 733425 w 4819650"/>
                <a:gd name="connsiteY1" fmla="*/ 1285875 h 6345325"/>
                <a:gd name="connsiteX2" fmla="*/ 400050 w 4819650"/>
                <a:gd name="connsiteY2" fmla="*/ 2219325 h 6345325"/>
                <a:gd name="connsiteX3" fmla="*/ 0 w 4819650"/>
                <a:gd name="connsiteY3" fmla="*/ 3476625 h 6345325"/>
                <a:gd name="connsiteX4" fmla="*/ 342900 w 4819650"/>
                <a:gd name="connsiteY4" fmla="*/ 4657725 h 6345325"/>
                <a:gd name="connsiteX5" fmla="*/ 695325 w 4819650"/>
                <a:gd name="connsiteY5" fmla="*/ 5562600 h 6345325"/>
                <a:gd name="connsiteX6" fmla="*/ 1043155 w 4819650"/>
                <a:gd name="connsiteY6" fmla="*/ 6345325 h 6345325"/>
                <a:gd name="connsiteX7" fmla="*/ 4791745 w 4819650"/>
                <a:gd name="connsiteY7" fmla="*/ 6335130 h 6345325"/>
                <a:gd name="connsiteX8" fmla="*/ 4819650 w 4819650"/>
                <a:gd name="connsiteY8" fmla="*/ 19050 h 6345325"/>
                <a:gd name="connsiteX9" fmla="*/ 1323975 w 4819650"/>
                <a:gd name="connsiteY9" fmla="*/ 0 h 6345325"/>
                <a:gd name="connsiteX0" fmla="*/ 1323975 w 4819650"/>
                <a:gd name="connsiteY0" fmla="*/ 0 h 6345325"/>
                <a:gd name="connsiteX1" fmla="*/ 733425 w 4819650"/>
                <a:gd name="connsiteY1" fmla="*/ 1285875 h 6345325"/>
                <a:gd name="connsiteX2" fmla="*/ 400050 w 4819650"/>
                <a:gd name="connsiteY2" fmla="*/ 2219325 h 6345325"/>
                <a:gd name="connsiteX3" fmla="*/ 0 w 4819650"/>
                <a:gd name="connsiteY3" fmla="*/ 3476625 h 6345325"/>
                <a:gd name="connsiteX4" fmla="*/ 342900 w 4819650"/>
                <a:gd name="connsiteY4" fmla="*/ 4657725 h 6345325"/>
                <a:gd name="connsiteX5" fmla="*/ 695325 w 4819650"/>
                <a:gd name="connsiteY5" fmla="*/ 5562600 h 6345325"/>
                <a:gd name="connsiteX6" fmla="*/ 1043155 w 4819650"/>
                <a:gd name="connsiteY6" fmla="*/ 6345325 h 6345325"/>
                <a:gd name="connsiteX7" fmla="*/ 4791745 w 4819650"/>
                <a:gd name="connsiteY7" fmla="*/ 6335130 h 6345325"/>
                <a:gd name="connsiteX8" fmla="*/ 4819650 w 4819650"/>
                <a:gd name="connsiteY8" fmla="*/ 19050 h 6345325"/>
                <a:gd name="connsiteX9" fmla="*/ 1323975 w 4819650"/>
                <a:gd name="connsiteY9" fmla="*/ 0 h 6345325"/>
                <a:gd name="connsiteX0" fmla="*/ 0 w 6397837"/>
                <a:gd name="connsiteY0" fmla="*/ 0 h 6387789"/>
                <a:gd name="connsiteX1" fmla="*/ 2311612 w 6397837"/>
                <a:gd name="connsiteY1" fmla="*/ 1328339 h 6387789"/>
                <a:gd name="connsiteX2" fmla="*/ 1978237 w 6397837"/>
                <a:gd name="connsiteY2" fmla="*/ 2261789 h 6387789"/>
                <a:gd name="connsiteX3" fmla="*/ 1578187 w 6397837"/>
                <a:gd name="connsiteY3" fmla="*/ 3519089 h 6387789"/>
                <a:gd name="connsiteX4" fmla="*/ 1921087 w 6397837"/>
                <a:gd name="connsiteY4" fmla="*/ 4700189 h 6387789"/>
                <a:gd name="connsiteX5" fmla="*/ 2273512 w 6397837"/>
                <a:gd name="connsiteY5" fmla="*/ 5605064 h 6387789"/>
                <a:gd name="connsiteX6" fmla="*/ 2621342 w 6397837"/>
                <a:gd name="connsiteY6" fmla="*/ 6387789 h 6387789"/>
                <a:gd name="connsiteX7" fmla="*/ 6369932 w 6397837"/>
                <a:gd name="connsiteY7" fmla="*/ 6377594 h 6387789"/>
                <a:gd name="connsiteX8" fmla="*/ 6397837 w 6397837"/>
                <a:gd name="connsiteY8" fmla="*/ 61514 h 6387789"/>
                <a:gd name="connsiteX9" fmla="*/ 0 w 6397837"/>
                <a:gd name="connsiteY9" fmla="*/ 0 h 6387789"/>
                <a:gd name="connsiteX0" fmla="*/ 0 w 6397837"/>
                <a:gd name="connsiteY0" fmla="*/ 0 h 6387789"/>
                <a:gd name="connsiteX1" fmla="*/ 721985 w 6397837"/>
                <a:gd name="connsiteY1" fmla="*/ 1767138 h 6387789"/>
                <a:gd name="connsiteX2" fmla="*/ 1978237 w 6397837"/>
                <a:gd name="connsiteY2" fmla="*/ 2261789 h 6387789"/>
                <a:gd name="connsiteX3" fmla="*/ 1578187 w 6397837"/>
                <a:gd name="connsiteY3" fmla="*/ 3519089 h 6387789"/>
                <a:gd name="connsiteX4" fmla="*/ 1921087 w 6397837"/>
                <a:gd name="connsiteY4" fmla="*/ 4700189 h 6387789"/>
                <a:gd name="connsiteX5" fmla="*/ 2273512 w 6397837"/>
                <a:gd name="connsiteY5" fmla="*/ 5605064 h 6387789"/>
                <a:gd name="connsiteX6" fmla="*/ 2621342 w 6397837"/>
                <a:gd name="connsiteY6" fmla="*/ 6387789 h 6387789"/>
                <a:gd name="connsiteX7" fmla="*/ 6369932 w 6397837"/>
                <a:gd name="connsiteY7" fmla="*/ 6377594 h 6387789"/>
                <a:gd name="connsiteX8" fmla="*/ 6397837 w 6397837"/>
                <a:gd name="connsiteY8" fmla="*/ 61514 h 6387789"/>
                <a:gd name="connsiteX9" fmla="*/ 0 w 6397837"/>
                <a:gd name="connsiteY9" fmla="*/ 0 h 6387789"/>
                <a:gd name="connsiteX0" fmla="*/ 0 w 6397837"/>
                <a:gd name="connsiteY0" fmla="*/ 0 h 6387789"/>
                <a:gd name="connsiteX1" fmla="*/ 721985 w 6397837"/>
                <a:gd name="connsiteY1" fmla="*/ 1767138 h 6387789"/>
                <a:gd name="connsiteX2" fmla="*/ 1059462 w 6397837"/>
                <a:gd name="connsiteY2" fmla="*/ 2927064 h 6387789"/>
                <a:gd name="connsiteX3" fmla="*/ 1578187 w 6397837"/>
                <a:gd name="connsiteY3" fmla="*/ 3519089 h 6387789"/>
                <a:gd name="connsiteX4" fmla="*/ 1921087 w 6397837"/>
                <a:gd name="connsiteY4" fmla="*/ 4700189 h 6387789"/>
                <a:gd name="connsiteX5" fmla="*/ 2273512 w 6397837"/>
                <a:gd name="connsiteY5" fmla="*/ 5605064 h 6387789"/>
                <a:gd name="connsiteX6" fmla="*/ 2621342 w 6397837"/>
                <a:gd name="connsiteY6" fmla="*/ 6387789 h 6387789"/>
                <a:gd name="connsiteX7" fmla="*/ 6369932 w 6397837"/>
                <a:gd name="connsiteY7" fmla="*/ 6377594 h 6387789"/>
                <a:gd name="connsiteX8" fmla="*/ 6397837 w 6397837"/>
                <a:gd name="connsiteY8" fmla="*/ 61514 h 6387789"/>
                <a:gd name="connsiteX9" fmla="*/ 0 w 6397837"/>
                <a:gd name="connsiteY9" fmla="*/ 0 h 6387789"/>
                <a:gd name="connsiteX0" fmla="*/ 0 w 6397837"/>
                <a:gd name="connsiteY0" fmla="*/ 0 h 6387789"/>
                <a:gd name="connsiteX1" fmla="*/ 721985 w 6397837"/>
                <a:gd name="connsiteY1" fmla="*/ 1767138 h 6387789"/>
                <a:gd name="connsiteX2" fmla="*/ 1059462 w 6397837"/>
                <a:gd name="connsiteY2" fmla="*/ 2927064 h 6387789"/>
                <a:gd name="connsiteX3" fmla="*/ 1578187 w 6397837"/>
                <a:gd name="connsiteY3" fmla="*/ 3519089 h 6387789"/>
                <a:gd name="connsiteX4" fmla="*/ 929394 w 6397837"/>
                <a:gd name="connsiteY4" fmla="*/ 4841737 h 6387789"/>
                <a:gd name="connsiteX5" fmla="*/ 2273512 w 6397837"/>
                <a:gd name="connsiteY5" fmla="*/ 5605064 h 6387789"/>
                <a:gd name="connsiteX6" fmla="*/ 2621342 w 6397837"/>
                <a:gd name="connsiteY6" fmla="*/ 6387789 h 6387789"/>
                <a:gd name="connsiteX7" fmla="*/ 6369932 w 6397837"/>
                <a:gd name="connsiteY7" fmla="*/ 6377594 h 6387789"/>
                <a:gd name="connsiteX8" fmla="*/ 6397837 w 6397837"/>
                <a:gd name="connsiteY8" fmla="*/ 61514 h 6387789"/>
                <a:gd name="connsiteX9" fmla="*/ 0 w 6397837"/>
                <a:gd name="connsiteY9" fmla="*/ 0 h 6387789"/>
                <a:gd name="connsiteX0" fmla="*/ 205723 w 6603560"/>
                <a:gd name="connsiteY0" fmla="*/ 0 h 7232866"/>
                <a:gd name="connsiteX1" fmla="*/ 927708 w 6603560"/>
                <a:gd name="connsiteY1" fmla="*/ 1767138 h 7232866"/>
                <a:gd name="connsiteX2" fmla="*/ 1265185 w 6603560"/>
                <a:gd name="connsiteY2" fmla="*/ 2927064 h 7232866"/>
                <a:gd name="connsiteX3" fmla="*/ 1783910 w 6603560"/>
                <a:gd name="connsiteY3" fmla="*/ 3519089 h 7232866"/>
                <a:gd name="connsiteX4" fmla="*/ 1135117 w 6603560"/>
                <a:gd name="connsiteY4" fmla="*/ 4841737 h 7232866"/>
                <a:gd name="connsiteX5" fmla="*/ 0 w 6603560"/>
                <a:gd name="connsiteY5" fmla="*/ 7232866 h 7232866"/>
                <a:gd name="connsiteX6" fmla="*/ 2827065 w 6603560"/>
                <a:gd name="connsiteY6" fmla="*/ 6387789 h 7232866"/>
                <a:gd name="connsiteX7" fmla="*/ 6575655 w 6603560"/>
                <a:gd name="connsiteY7" fmla="*/ 6377594 h 7232866"/>
                <a:gd name="connsiteX8" fmla="*/ 6603560 w 6603560"/>
                <a:gd name="connsiteY8" fmla="*/ 61514 h 7232866"/>
                <a:gd name="connsiteX9" fmla="*/ 205723 w 6603560"/>
                <a:gd name="connsiteY9" fmla="*/ 0 h 7232866"/>
                <a:gd name="connsiteX0" fmla="*/ 205723 w 6603560"/>
                <a:gd name="connsiteY0" fmla="*/ 0 h 7232866"/>
                <a:gd name="connsiteX1" fmla="*/ 927708 w 6603560"/>
                <a:gd name="connsiteY1" fmla="*/ 1767138 h 7232866"/>
                <a:gd name="connsiteX2" fmla="*/ 1265185 w 6603560"/>
                <a:gd name="connsiteY2" fmla="*/ 2927064 h 7232866"/>
                <a:gd name="connsiteX3" fmla="*/ 1783910 w 6603560"/>
                <a:gd name="connsiteY3" fmla="*/ 3519089 h 7232866"/>
                <a:gd name="connsiteX4" fmla="*/ 1135117 w 6603560"/>
                <a:gd name="connsiteY4" fmla="*/ 4841737 h 7232866"/>
                <a:gd name="connsiteX5" fmla="*/ 0 w 6603560"/>
                <a:gd name="connsiteY5" fmla="*/ 7232866 h 7232866"/>
                <a:gd name="connsiteX6" fmla="*/ 2783315 w 6603560"/>
                <a:gd name="connsiteY6" fmla="*/ 7166303 h 7232866"/>
                <a:gd name="connsiteX7" fmla="*/ 6575655 w 6603560"/>
                <a:gd name="connsiteY7" fmla="*/ 6377594 h 7232866"/>
                <a:gd name="connsiteX8" fmla="*/ 6603560 w 6603560"/>
                <a:gd name="connsiteY8" fmla="*/ 61514 h 7232866"/>
                <a:gd name="connsiteX9" fmla="*/ 205723 w 6603560"/>
                <a:gd name="connsiteY9" fmla="*/ 0 h 7232866"/>
                <a:gd name="connsiteX0" fmla="*/ 205723 w 6911082"/>
                <a:gd name="connsiteY0" fmla="*/ 0 h 7232866"/>
                <a:gd name="connsiteX1" fmla="*/ 927708 w 6911082"/>
                <a:gd name="connsiteY1" fmla="*/ 1767138 h 7232866"/>
                <a:gd name="connsiteX2" fmla="*/ 1265185 w 6911082"/>
                <a:gd name="connsiteY2" fmla="*/ 2927064 h 7232866"/>
                <a:gd name="connsiteX3" fmla="*/ 1783910 w 6911082"/>
                <a:gd name="connsiteY3" fmla="*/ 3519089 h 7232866"/>
                <a:gd name="connsiteX4" fmla="*/ 1135117 w 6911082"/>
                <a:gd name="connsiteY4" fmla="*/ 4841737 h 7232866"/>
                <a:gd name="connsiteX5" fmla="*/ 0 w 6911082"/>
                <a:gd name="connsiteY5" fmla="*/ 7232866 h 7232866"/>
                <a:gd name="connsiteX6" fmla="*/ 2783315 w 6911082"/>
                <a:gd name="connsiteY6" fmla="*/ 7166303 h 7232866"/>
                <a:gd name="connsiteX7" fmla="*/ 6911082 w 6911082"/>
                <a:gd name="connsiteY7" fmla="*/ 7156108 h 7232866"/>
                <a:gd name="connsiteX8" fmla="*/ 6603560 w 6911082"/>
                <a:gd name="connsiteY8" fmla="*/ 61514 h 7232866"/>
                <a:gd name="connsiteX9" fmla="*/ 205723 w 6911082"/>
                <a:gd name="connsiteY9" fmla="*/ 0 h 7232866"/>
                <a:gd name="connsiteX0" fmla="*/ 205723 w 6924402"/>
                <a:gd name="connsiteY0" fmla="*/ 221582 h 7454448"/>
                <a:gd name="connsiteX1" fmla="*/ 927708 w 6924402"/>
                <a:gd name="connsiteY1" fmla="*/ 1988720 h 7454448"/>
                <a:gd name="connsiteX2" fmla="*/ 1265185 w 6924402"/>
                <a:gd name="connsiteY2" fmla="*/ 3148646 h 7454448"/>
                <a:gd name="connsiteX3" fmla="*/ 1783910 w 6924402"/>
                <a:gd name="connsiteY3" fmla="*/ 3740671 h 7454448"/>
                <a:gd name="connsiteX4" fmla="*/ 1135117 w 6924402"/>
                <a:gd name="connsiteY4" fmla="*/ 5063319 h 7454448"/>
                <a:gd name="connsiteX5" fmla="*/ 0 w 6924402"/>
                <a:gd name="connsiteY5" fmla="*/ 7454448 h 7454448"/>
                <a:gd name="connsiteX6" fmla="*/ 2783315 w 6924402"/>
                <a:gd name="connsiteY6" fmla="*/ 7387885 h 7454448"/>
                <a:gd name="connsiteX7" fmla="*/ 6911082 w 6924402"/>
                <a:gd name="connsiteY7" fmla="*/ 7377690 h 7454448"/>
                <a:gd name="connsiteX8" fmla="*/ 6924402 w 6924402"/>
                <a:gd name="connsiteY8" fmla="*/ 0 h 7454448"/>
                <a:gd name="connsiteX9" fmla="*/ 205723 w 6924402"/>
                <a:gd name="connsiteY9" fmla="*/ 221582 h 7454448"/>
                <a:gd name="connsiteX0" fmla="*/ 1551 w 6924402"/>
                <a:gd name="connsiteY0" fmla="*/ 65879 h 7454448"/>
                <a:gd name="connsiteX1" fmla="*/ 927708 w 6924402"/>
                <a:gd name="connsiteY1" fmla="*/ 1988720 h 7454448"/>
                <a:gd name="connsiteX2" fmla="*/ 1265185 w 6924402"/>
                <a:gd name="connsiteY2" fmla="*/ 3148646 h 7454448"/>
                <a:gd name="connsiteX3" fmla="*/ 1783910 w 6924402"/>
                <a:gd name="connsiteY3" fmla="*/ 3740671 h 7454448"/>
                <a:gd name="connsiteX4" fmla="*/ 1135117 w 6924402"/>
                <a:gd name="connsiteY4" fmla="*/ 5063319 h 7454448"/>
                <a:gd name="connsiteX5" fmla="*/ 0 w 6924402"/>
                <a:gd name="connsiteY5" fmla="*/ 7454448 h 7454448"/>
                <a:gd name="connsiteX6" fmla="*/ 2783315 w 6924402"/>
                <a:gd name="connsiteY6" fmla="*/ 7387885 h 7454448"/>
                <a:gd name="connsiteX7" fmla="*/ 6911082 w 6924402"/>
                <a:gd name="connsiteY7" fmla="*/ 7377690 h 7454448"/>
                <a:gd name="connsiteX8" fmla="*/ 6924402 w 6924402"/>
                <a:gd name="connsiteY8" fmla="*/ 0 h 7454448"/>
                <a:gd name="connsiteX9" fmla="*/ 1551 w 6924402"/>
                <a:gd name="connsiteY9" fmla="*/ 65879 h 7454448"/>
                <a:gd name="connsiteX0" fmla="*/ 1551 w 6924402"/>
                <a:gd name="connsiteY0" fmla="*/ 65879 h 7454448"/>
                <a:gd name="connsiteX1" fmla="*/ 927708 w 6924402"/>
                <a:gd name="connsiteY1" fmla="*/ 1988720 h 7454448"/>
                <a:gd name="connsiteX2" fmla="*/ 1265185 w 6924402"/>
                <a:gd name="connsiteY2" fmla="*/ 3148646 h 7454448"/>
                <a:gd name="connsiteX3" fmla="*/ 1652656 w 6924402"/>
                <a:gd name="connsiteY3" fmla="*/ 3726517 h 7454448"/>
                <a:gd name="connsiteX4" fmla="*/ 1135117 w 6924402"/>
                <a:gd name="connsiteY4" fmla="*/ 5063319 h 7454448"/>
                <a:gd name="connsiteX5" fmla="*/ 0 w 6924402"/>
                <a:gd name="connsiteY5" fmla="*/ 7454448 h 7454448"/>
                <a:gd name="connsiteX6" fmla="*/ 2783315 w 6924402"/>
                <a:gd name="connsiteY6" fmla="*/ 7387885 h 7454448"/>
                <a:gd name="connsiteX7" fmla="*/ 6911082 w 6924402"/>
                <a:gd name="connsiteY7" fmla="*/ 7377690 h 7454448"/>
                <a:gd name="connsiteX8" fmla="*/ 6924402 w 6924402"/>
                <a:gd name="connsiteY8" fmla="*/ 0 h 7454448"/>
                <a:gd name="connsiteX9" fmla="*/ 1551 w 6924402"/>
                <a:gd name="connsiteY9" fmla="*/ 65879 h 745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24402" h="7454448">
                  <a:moveTo>
                    <a:pt x="1551" y="65879"/>
                  </a:moveTo>
                  <a:lnTo>
                    <a:pt x="927708" y="1988720"/>
                  </a:lnTo>
                  <a:lnTo>
                    <a:pt x="1265185" y="3148646"/>
                  </a:lnTo>
                  <a:lnTo>
                    <a:pt x="1652656" y="3726517"/>
                  </a:lnTo>
                  <a:lnTo>
                    <a:pt x="1135117" y="5063319"/>
                  </a:lnTo>
                  <a:lnTo>
                    <a:pt x="0" y="7454448"/>
                  </a:lnTo>
                  <a:lnTo>
                    <a:pt x="2783315" y="7387885"/>
                  </a:lnTo>
                  <a:lnTo>
                    <a:pt x="6911082" y="7377690"/>
                  </a:lnTo>
                  <a:lnTo>
                    <a:pt x="6924402" y="0"/>
                  </a:lnTo>
                  <a:lnTo>
                    <a:pt x="1551" y="65879"/>
                  </a:lnTo>
                  <a:close/>
                </a:path>
              </a:pathLst>
            </a:custGeom>
            <a:blipFill>
              <a:blip r:embed="rId3" cstate="screen">
                <a:extLst>
                  <a:ext uri="{28A0092B-C50C-407E-A947-70E740481C1C}">
                    <a14:useLocalDpi xmlns:a14="http://schemas.microsoft.com/office/drawing/2010/main"/>
                  </a:ext>
                </a:extLst>
              </a:blip>
              <a:srcRect/>
              <a:stretch>
                <a:fillRect l="2"/>
              </a:stretch>
            </a:blipFill>
            <a:ln w="41275" cap="flat" cmpd="sng" algn="ctr">
              <a:noFill/>
              <a:prstDash val="solid"/>
              <a:round/>
              <a:headEnd type="none" w="med" len="med"/>
              <a:tailEnd type="none" w="med" len="med"/>
            </a:ln>
            <a:effectLst/>
          </p:spPr>
          <p:txBody>
            <a:bodyPr vert="horz" wrap="none" lIns="80682" tIns="40341" rIns="80682" bIns="40341" numCol="1" rtlCol="0" anchor="ctr" anchorCtr="0" compatLnSpc="1">
              <a:prstTxWarp prst="textNoShape">
                <a:avLst/>
              </a:prstTxWarp>
            </a:bodyPr>
            <a:lstStyle/>
            <a:p>
              <a:pPr defTabSz="806886"/>
              <a:endParaRPr lang="en-US" sz="971"/>
            </a:p>
          </p:txBody>
        </p:sp>
        <p:sp>
          <p:nvSpPr>
            <p:cNvPr id="62" name="Freeform 1616">
              <a:extLst>
                <a:ext uri="{FF2B5EF4-FFF2-40B4-BE49-F238E27FC236}">
                  <a16:creationId xmlns:a16="http://schemas.microsoft.com/office/drawing/2014/main" id="{6EED0452-FB82-495B-B486-6E541A66E3CF}"/>
                </a:ext>
              </a:extLst>
            </p:cNvPr>
            <p:cNvSpPr/>
            <p:nvPr/>
          </p:nvSpPr>
          <p:spPr>
            <a:xfrm>
              <a:off x="8343687" y="-3423"/>
              <a:ext cx="2076094" cy="7166833"/>
            </a:xfrm>
            <a:custGeom>
              <a:avLst/>
              <a:gdLst>
                <a:gd name="connsiteX0" fmla="*/ 0 w 5536642"/>
                <a:gd name="connsiteY0" fmla="*/ 391886 h 7606602"/>
                <a:gd name="connsiteX1" fmla="*/ 1346480 w 5536642"/>
                <a:gd name="connsiteY1" fmla="*/ 4381081 h 7606602"/>
                <a:gd name="connsiteX2" fmla="*/ 281354 w 5536642"/>
                <a:gd name="connsiteY2" fmla="*/ 7606602 h 7606602"/>
                <a:gd name="connsiteX3" fmla="*/ 5536642 w 5536642"/>
                <a:gd name="connsiteY3" fmla="*/ 7566409 h 7606602"/>
                <a:gd name="connsiteX4" fmla="*/ 5064370 w 5536642"/>
                <a:gd name="connsiteY4" fmla="*/ 0 h 7606602"/>
                <a:gd name="connsiteX5" fmla="*/ 0 w 5536642"/>
                <a:gd name="connsiteY5" fmla="*/ 391886 h 7606602"/>
                <a:gd name="connsiteX0" fmla="*/ 0 w 5536642"/>
                <a:gd name="connsiteY0" fmla="*/ 391886 h 7777424"/>
                <a:gd name="connsiteX1" fmla="*/ 1346480 w 5536642"/>
                <a:gd name="connsiteY1" fmla="*/ 4381081 h 7777424"/>
                <a:gd name="connsiteX2" fmla="*/ 241160 w 5536642"/>
                <a:gd name="connsiteY2" fmla="*/ 7777424 h 7777424"/>
                <a:gd name="connsiteX3" fmla="*/ 5536642 w 5536642"/>
                <a:gd name="connsiteY3" fmla="*/ 7566409 h 7777424"/>
                <a:gd name="connsiteX4" fmla="*/ 5064370 w 5536642"/>
                <a:gd name="connsiteY4" fmla="*/ 0 h 7777424"/>
                <a:gd name="connsiteX5" fmla="*/ 0 w 5536642"/>
                <a:gd name="connsiteY5" fmla="*/ 391886 h 7777424"/>
                <a:gd name="connsiteX0" fmla="*/ 0 w 5064370"/>
                <a:gd name="connsiteY0" fmla="*/ 391886 h 7777425"/>
                <a:gd name="connsiteX1" fmla="*/ 1346480 w 5064370"/>
                <a:gd name="connsiteY1" fmla="*/ 4381081 h 7777425"/>
                <a:gd name="connsiteX2" fmla="*/ 241160 w 5064370"/>
                <a:gd name="connsiteY2" fmla="*/ 7777424 h 7777425"/>
                <a:gd name="connsiteX3" fmla="*/ 3114990 w 5064370"/>
                <a:gd name="connsiteY3" fmla="*/ 7777425 h 7777425"/>
                <a:gd name="connsiteX4" fmla="*/ 5064370 w 5064370"/>
                <a:gd name="connsiteY4" fmla="*/ 0 h 7777425"/>
                <a:gd name="connsiteX5" fmla="*/ 0 w 5064370"/>
                <a:gd name="connsiteY5" fmla="*/ 391886 h 7777425"/>
                <a:gd name="connsiteX0" fmla="*/ 0 w 3114990"/>
                <a:gd name="connsiteY0" fmla="*/ 0 h 7385539"/>
                <a:gd name="connsiteX1" fmla="*/ 1346480 w 3114990"/>
                <a:gd name="connsiteY1" fmla="*/ 3989195 h 7385539"/>
                <a:gd name="connsiteX2" fmla="*/ 241160 w 3114990"/>
                <a:gd name="connsiteY2" fmla="*/ 7385538 h 7385539"/>
                <a:gd name="connsiteX3" fmla="*/ 3114990 w 3114990"/>
                <a:gd name="connsiteY3" fmla="*/ 7385539 h 7385539"/>
                <a:gd name="connsiteX4" fmla="*/ 3044652 w 3114990"/>
                <a:gd name="connsiteY4" fmla="*/ 10048 h 7385539"/>
                <a:gd name="connsiteX5" fmla="*/ 0 w 3114990"/>
                <a:gd name="connsiteY5" fmla="*/ 0 h 7385539"/>
                <a:gd name="connsiteX0" fmla="*/ 0 w 3486779"/>
                <a:gd name="connsiteY0" fmla="*/ 0 h 7385539"/>
                <a:gd name="connsiteX1" fmla="*/ 1718269 w 3486779"/>
                <a:gd name="connsiteY1" fmla="*/ 3989195 h 7385539"/>
                <a:gd name="connsiteX2" fmla="*/ 612949 w 3486779"/>
                <a:gd name="connsiteY2" fmla="*/ 7385538 h 7385539"/>
                <a:gd name="connsiteX3" fmla="*/ 3486779 w 3486779"/>
                <a:gd name="connsiteY3" fmla="*/ 7385539 h 7385539"/>
                <a:gd name="connsiteX4" fmla="*/ 3416441 w 3486779"/>
                <a:gd name="connsiteY4" fmla="*/ 10048 h 7385539"/>
                <a:gd name="connsiteX5" fmla="*/ 0 w 3486779"/>
                <a:gd name="connsiteY5" fmla="*/ 0 h 7385539"/>
                <a:gd name="connsiteX0" fmla="*/ 0 w 3486779"/>
                <a:gd name="connsiteY0" fmla="*/ 0 h 7385539"/>
                <a:gd name="connsiteX1" fmla="*/ 1487157 w 3486779"/>
                <a:gd name="connsiteY1" fmla="*/ 3928905 h 7385539"/>
                <a:gd name="connsiteX2" fmla="*/ 612949 w 3486779"/>
                <a:gd name="connsiteY2" fmla="*/ 7385538 h 7385539"/>
                <a:gd name="connsiteX3" fmla="*/ 3486779 w 3486779"/>
                <a:gd name="connsiteY3" fmla="*/ 7385539 h 7385539"/>
                <a:gd name="connsiteX4" fmla="*/ 3416441 w 3486779"/>
                <a:gd name="connsiteY4" fmla="*/ 10048 h 7385539"/>
                <a:gd name="connsiteX5" fmla="*/ 0 w 3486779"/>
                <a:gd name="connsiteY5" fmla="*/ 0 h 7385539"/>
                <a:gd name="connsiteX0" fmla="*/ 0 w 3486779"/>
                <a:gd name="connsiteY0" fmla="*/ 0 h 7405635"/>
                <a:gd name="connsiteX1" fmla="*/ 1487157 w 3486779"/>
                <a:gd name="connsiteY1" fmla="*/ 3928905 h 7405635"/>
                <a:gd name="connsiteX2" fmla="*/ 231111 w 3486779"/>
                <a:gd name="connsiteY2" fmla="*/ 7405635 h 7405635"/>
                <a:gd name="connsiteX3" fmla="*/ 3486779 w 3486779"/>
                <a:gd name="connsiteY3" fmla="*/ 7385539 h 7405635"/>
                <a:gd name="connsiteX4" fmla="*/ 3416441 w 3486779"/>
                <a:gd name="connsiteY4" fmla="*/ 10048 h 7405635"/>
                <a:gd name="connsiteX5" fmla="*/ 0 w 3486779"/>
                <a:gd name="connsiteY5" fmla="*/ 0 h 7405635"/>
                <a:gd name="connsiteX0" fmla="*/ 0 w 3486779"/>
                <a:gd name="connsiteY0" fmla="*/ 0 h 7405635"/>
                <a:gd name="connsiteX1" fmla="*/ 1487157 w 3486779"/>
                <a:gd name="connsiteY1" fmla="*/ 3928905 h 7405635"/>
                <a:gd name="connsiteX2" fmla="*/ 231111 w 3486779"/>
                <a:gd name="connsiteY2" fmla="*/ 7405635 h 7405635"/>
                <a:gd name="connsiteX3" fmla="*/ 3486779 w 3486779"/>
                <a:gd name="connsiteY3" fmla="*/ 7385539 h 7405635"/>
                <a:gd name="connsiteX4" fmla="*/ 1956918 w 3486779"/>
                <a:gd name="connsiteY4" fmla="*/ 115021 h 7405635"/>
                <a:gd name="connsiteX5" fmla="*/ 0 w 3486779"/>
                <a:gd name="connsiteY5" fmla="*/ 0 h 7405635"/>
                <a:gd name="connsiteX0" fmla="*/ 0 w 1956918"/>
                <a:gd name="connsiteY0" fmla="*/ 0 h 7438025"/>
                <a:gd name="connsiteX1" fmla="*/ 1487157 w 1956918"/>
                <a:gd name="connsiteY1" fmla="*/ 3928905 h 7438025"/>
                <a:gd name="connsiteX2" fmla="*/ 231111 w 1956918"/>
                <a:gd name="connsiteY2" fmla="*/ 7405635 h 7438025"/>
                <a:gd name="connsiteX3" fmla="*/ 1939333 w 1956918"/>
                <a:gd name="connsiteY3" fmla="*/ 7438025 h 7438025"/>
                <a:gd name="connsiteX4" fmla="*/ 1956918 w 1956918"/>
                <a:gd name="connsiteY4" fmla="*/ 115021 h 7438025"/>
                <a:gd name="connsiteX5" fmla="*/ 0 w 1956918"/>
                <a:gd name="connsiteY5" fmla="*/ 0 h 7438025"/>
                <a:gd name="connsiteX0" fmla="*/ 0 w 1904164"/>
                <a:gd name="connsiteY0" fmla="*/ 199900 h 7323004"/>
                <a:gd name="connsiteX1" fmla="*/ 1434403 w 1904164"/>
                <a:gd name="connsiteY1" fmla="*/ 3813884 h 7323004"/>
                <a:gd name="connsiteX2" fmla="*/ 178357 w 1904164"/>
                <a:gd name="connsiteY2" fmla="*/ 7290614 h 7323004"/>
                <a:gd name="connsiteX3" fmla="*/ 1886579 w 1904164"/>
                <a:gd name="connsiteY3" fmla="*/ 7323004 h 7323004"/>
                <a:gd name="connsiteX4" fmla="*/ 1904164 w 1904164"/>
                <a:gd name="connsiteY4" fmla="*/ 0 h 7323004"/>
                <a:gd name="connsiteX5" fmla="*/ 0 w 1904164"/>
                <a:gd name="connsiteY5" fmla="*/ 199900 h 7323004"/>
                <a:gd name="connsiteX0" fmla="*/ 0 w 1887358"/>
                <a:gd name="connsiteY0" fmla="*/ 7449 h 7130553"/>
                <a:gd name="connsiteX1" fmla="*/ 1434403 w 1887358"/>
                <a:gd name="connsiteY1" fmla="*/ 3621433 h 7130553"/>
                <a:gd name="connsiteX2" fmla="*/ 178357 w 1887358"/>
                <a:gd name="connsiteY2" fmla="*/ 7098163 h 7130553"/>
                <a:gd name="connsiteX3" fmla="*/ 1886579 w 1887358"/>
                <a:gd name="connsiteY3" fmla="*/ 7130553 h 7130553"/>
                <a:gd name="connsiteX4" fmla="*/ 1868995 w 1887358"/>
                <a:gd name="connsiteY4" fmla="*/ 0 h 7130553"/>
                <a:gd name="connsiteX5" fmla="*/ 0 w 1887358"/>
                <a:gd name="connsiteY5" fmla="*/ 7449 h 713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358" h="7130553">
                  <a:moveTo>
                    <a:pt x="0" y="7449"/>
                  </a:moveTo>
                  <a:lnTo>
                    <a:pt x="1434403" y="3621433"/>
                  </a:lnTo>
                  <a:lnTo>
                    <a:pt x="178357" y="7098163"/>
                  </a:lnTo>
                  <a:lnTo>
                    <a:pt x="1886579" y="7130553"/>
                  </a:lnTo>
                  <a:cubicBezTo>
                    <a:pt x="1892441" y="4689552"/>
                    <a:pt x="1863133" y="2441001"/>
                    <a:pt x="1868995" y="0"/>
                  </a:cubicBezTo>
                  <a:lnTo>
                    <a:pt x="0" y="74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grpSp>
          <p:nvGrpSpPr>
            <p:cNvPr id="63" name="Group 1628">
              <a:extLst>
                <a:ext uri="{FF2B5EF4-FFF2-40B4-BE49-F238E27FC236}">
                  <a16:creationId xmlns:a16="http://schemas.microsoft.com/office/drawing/2014/main" id="{150F83FA-1249-4A7E-AE88-041342EC3DCC}"/>
                </a:ext>
              </a:extLst>
            </p:cNvPr>
            <p:cNvGrpSpPr>
              <a:grpSpLocks noChangeAspect="1"/>
            </p:cNvGrpSpPr>
            <p:nvPr/>
          </p:nvGrpSpPr>
          <p:grpSpPr bwMode="auto">
            <a:xfrm>
              <a:off x="-770347" y="-607224"/>
              <a:ext cx="5832476" cy="8377239"/>
              <a:chOff x="-205" y="-359"/>
              <a:chExt cx="3340" cy="5277"/>
            </a:xfrm>
          </p:grpSpPr>
          <p:sp>
            <p:nvSpPr>
              <p:cNvPr id="79" name="AutoShape 1627">
                <a:extLst>
                  <a:ext uri="{FF2B5EF4-FFF2-40B4-BE49-F238E27FC236}">
                    <a16:creationId xmlns:a16="http://schemas.microsoft.com/office/drawing/2014/main" id="{C2B05A96-EA8A-43E8-81C7-1469455595BC}"/>
                  </a:ext>
                </a:extLst>
              </p:cNvPr>
              <p:cNvSpPr>
                <a:spLocks noChangeAspect="1" noChangeArrowheads="1" noTextEdit="1"/>
              </p:cNvSpPr>
              <p:nvPr userDrawn="1"/>
            </p:nvSpPr>
            <p:spPr bwMode="auto">
              <a:xfrm>
                <a:off x="-205" y="-359"/>
                <a:ext cx="3340" cy="52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80" name="Rectangle 1629">
                <a:extLst>
                  <a:ext uri="{FF2B5EF4-FFF2-40B4-BE49-F238E27FC236}">
                    <a16:creationId xmlns:a16="http://schemas.microsoft.com/office/drawing/2014/main" id="{C52ECEB3-600A-4131-8A5E-4034D2D9A0E0}"/>
                  </a:ext>
                </a:extLst>
              </p:cNvPr>
              <p:cNvSpPr>
                <a:spLocks noChangeArrowheads="1"/>
              </p:cNvSpPr>
              <p:nvPr userDrawn="1"/>
            </p:nvSpPr>
            <p:spPr bwMode="auto">
              <a:xfrm>
                <a:off x="-205" y="-359"/>
                <a:ext cx="3340" cy="5276"/>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81" name="Freeform 1630">
                <a:extLst>
                  <a:ext uri="{FF2B5EF4-FFF2-40B4-BE49-F238E27FC236}">
                    <a16:creationId xmlns:a16="http://schemas.microsoft.com/office/drawing/2014/main" id="{C7AEDC05-BAB2-4E1E-AE0C-5776C9462DA9}"/>
                  </a:ext>
                </a:extLst>
              </p:cNvPr>
              <p:cNvSpPr>
                <a:spLocks/>
              </p:cNvSpPr>
              <p:nvPr userDrawn="1"/>
            </p:nvSpPr>
            <p:spPr bwMode="auto">
              <a:xfrm>
                <a:off x="183" y="48"/>
                <a:ext cx="2906" cy="4540"/>
              </a:xfrm>
              <a:custGeom>
                <a:avLst/>
                <a:gdLst>
                  <a:gd name="T0" fmla="*/ 2307 w 3294"/>
                  <a:gd name="T1" fmla="*/ 0 h 4738"/>
                  <a:gd name="T2" fmla="*/ 2825 w 3294"/>
                  <a:gd name="T3" fmla="*/ 1040 h 4738"/>
                  <a:gd name="T4" fmla="*/ 3255 w 3294"/>
                  <a:gd name="T5" fmla="*/ 2194 h 4738"/>
                  <a:gd name="T6" fmla="*/ 3294 w 3294"/>
                  <a:gd name="T7" fmla="*/ 2429 h 4738"/>
                  <a:gd name="T8" fmla="*/ 3289 w 3294"/>
                  <a:gd name="T9" fmla="*/ 2435 h 4738"/>
                  <a:gd name="T10" fmla="*/ 3282 w 3294"/>
                  <a:gd name="T11" fmla="*/ 2451 h 4738"/>
                  <a:gd name="T12" fmla="*/ 3273 w 3294"/>
                  <a:gd name="T13" fmla="*/ 2474 h 4738"/>
                  <a:gd name="T14" fmla="*/ 3262 w 3294"/>
                  <a:gd name="T15" fmla="*/ 2504 h 4738"/>
                  <a:gd name="T16" fmla="*/ 3247 w 3294"/>
                  <a:gd name="T17" fmla="*/ 2539 h 4738"/>
                  <a:gd name="T18" fmla="*/ 3231 w 3294"/>
                  <a:gd name="T19" fmla="*/ 2582 h 4738"/>
                  <a:gd name="T20" fmla="*/ 3212 w 3294"/>
                  <a:gd name="T21" fmla="*/ 2630 h 4738"/>
                  <a:gd name="T22" fmla="*/ 3193 w 3294"/>
                  <a:gd name="T23" fmla="*/ 2685 h 4738"/>
                  <a:gd name="T24" fmla="*/ 3172 w 3294"/>
                  <a:gd name="T25" fmla="*/ 2742 h 4738"/>
                  <a:gd name="T26" fmla="*/ 3150 w 3294"/>
                  <a:gd name="T27" fmla="*/ 2803 h 4738"/>
                  <a:gd name="T28" fmla="*/ 3126 w 3294"/>
                  <a:gd name="T29" fmla="*/ 2869 h 4738"/>
                  <a:gd name="T30" fmla="*/ 3100 w 3294"/>
                  <a:gd name="T31" fmla="*/ 2936 h 4738"/>
                  <a:gd name="T32" fmla="*/ 3076 w 3294"/>
                  <a:gd name="T33" fmla="*/ 3006 h 4738"/>
                  <a:gd name="T34" fmla="*/ 3050 w 3294"/>
                  <a:gd name="T35" fmla="*/ 3078 h 4738"/>
                  <a:gd name="T36" fmla="*/ 3023 w 3294"/>
                  <a:gd name="T37" fmla="*/ 3150 h 4738"/>
                  <a:gd name="T38" fmla="*/ 2998 w 3294"/>
                  <a:gd name="T39" fmla="*/ 3224 h 4738"/>
                  <a:gd name="T40" fmla="*/ 2972 w 3294"/>
                  <a:gd name="T41" fmla="*/ 3296 h 4738"/>
                  <a:gd name="T42" fmla="*/ 2946 w 3294"/>
                  <a:gd name="T43" fmla="*/ 3369 h 4738"/>
                  <a:gd name="T44" fmla="*/ 2921 w 3294"/>
                  <a:gd name="T45" fmla="*/ 3439 h 4738"/>
                  <a:gd name="T46" fmla="*/ 2895 w 3294"/>
                  <a:gd name="T47" fmla="*/ 3508 h 4738"/>
                  <a:gd name="T48" fmla="*/ 2871 w 3294"/>
                  <a:gd name="T49" fmla="*/ 3575 h 4738"/>
                  <a:gd name="T50" fmla="*/ 2849 w 3294"/>
                  <a:gd name="T51" fmla="*/ 3641 h 4738"/>
                  <a:gd name="T52" fmla="*/ 2828 w 3294"/>
                  <a:gd name="T53" fmla="*/ 3702 h 4738"/>
                  <a:gd name="T54" fmla="*/ 2807 w 3294"/>
                  <a:gd name="T55" fmla="*/ 3758 h 4738"/>
                  <a:gd name="T56" fmla="*/ 2790 w 3294"/>
                  <a:gd name="T57" fmla="*/ 3810 h 4738"/>
                  <a:gd name="T58" fmla="*/ 2772 w 3294"/>
                  <a:gd name="T59" fmla="*/ 3857 h 4738"/>
                  <a:gd name="T60" fmla="*/ 2758 w 3294"/>
                  <a:gd name="T61" fmla="*/ 3898 h 4738"/>
                  <a:gd name="T62" fmla="*/ 2745 w 3294"/>
                  <a:gd name="T63" fmla="*/ 3933 h 4738"/>
                  <a:gd name="T64" fmla="*/ 2735 w 3294"/>
                  <a:gd name="T65" fmla="*/ 3962 h 4738"/>
                  <a:gd name="T66" fmla="*/ 2729 w 3294"/>
                  <a:gd name="T67" fmla="*/ 3983 h 4738"/>
                  <a:gd name="T68" fmla="*/ 2724 w 3294"/>
                  <a:gd name="T69" fmla="*/ 3996 h 4738"/>
                  <a:gd name="T70" fmla="*/ 2723 w 3294"/>
                  <a:gd name="T71" fmla="*/ 4001 h 4738"/>
                  <a:gd name="T72" fmla="*/ 2377 w 3294"/>
                  <a:gd name="T73" fmla="*/ 4738 h 4738"/>
                  <a:gd name="T74" fmla="*/ 0 w 3294"/>
                  <a:gd name="T75" fmla="*/ 4738 h 4738"/>
                  <a:gd name="T76" fmla="*/ 0 w 3294"/>
                  <a:gd name="T77" fmla="*/ 21 h 4738"/>
                  <a:gd name="T78" fmla="*/ 2307 w 3294"/>
                  <a:gd name="T79" fmla="*/ 0 h 4738"/>
                  <a:gd name="connsiteX0" fmla="*/ 7004 w 10000"/>
                  <a:gd name="connsiteY0" fmla="*/ 0 h 10000"/>
                  <a:gd name="connsiteX1" fmla="*/ 8576 w 10000"/>
                  <a:gd name="connsiteY1" fmla="*/ 2195 h 10000"/>
                  <a:gd name="connsiteX2" fmla="*/ 9882 w 10000"/>
                  <a:gd name="connsiteY2" fmla="*/ 4631 h 10000"/>
                  <a:gd name="connsiteX3" fmla="*/ 10000 w 10000"/>
                  <a:gd name="connsiteY3" fmla="*/ 5127 h 10000"/>
                  <a:gd name="connsiteX4" fmla="*/ 9985 w 10000"/>
                  <a:gd name="connsiteY4" fmla="*/ 5139 h 10000"/>
                  <a:gd name="connsiteX5" fmla="*/ 9964 w 10000"/>
                  <a:gd name="connsiteY5" fmla="*/ 5173 h 10000"/>
                  <a:gd name="connsiteX6" fmla="*/ 9936 w 10000"/>
                  <a:gd name="connsiteY6" fmla="*/ 5222 h 10000"/>
                  <a:gd name="connsiteX7" fmla="*/ 9903 w 10000"/>
                  <a:gd name="connsiteY7" fmla="*/ 5285 h 10000"/>
                  <a:gd name="connsiteX8" fmla="*/ 9857 w 10000"/>
                  <a:gd name="connsiteY8" fmla="*/ 5359 h 10000"/>
                  <a:gd name="connsiteX9" fmla="*/ 9809 w 10000"/>
                  <a:gd name="connsiteY9" fmla="*/ 5450 h 10000"/>
                  <a:gd name="connsiteX10" fmla="*/ 9751 w 10000"/>
                  <a:gd name="connsiteY10" fmla="*/ 5551 h 10000"/>
                  <a:gd name="connsiteX11" fmla="*/ 9693 w 10000"/>
                  <a:gd name="connsiteY11" fmla="*/ 5667 h 10000"/>
                  <a:gd name="connsiteX12" fmla="*/ 9630 w 10000"/>
                  <a:gd name="connsiteY12" fmla="*/ 5787 h 10000"/>
                  <a:gd name="connsiteX13" fmla="*/ 9563 w 10000"/>
                  <a:gd name="connsiteY13" fmla="*/ 5916 h 10000"/>
                  <a:gd name="connsiteX14" fmla="*/ 9490 w 10000"/>
                  <a:gd name="connsiteY14" fmla="*/ 6055 h 10000"/>
                  <a:gd name="connsiteX15" fmla="*/ 9411 w 10000"/>
                  <a:gd name="connsiteY15" fmla="*/ 6197 h 10000"/>
                  <a:gd name="connsiteX16" fmla="*/ 9338 w 10000"/>
                  <a:gd name="connsiteY16" fmla="*/ 6344 h 10000"/>
                  <a:gd name="connsiteX17" fmla="*/ 9259 w 10000"/>
                  <a:gd name="connsiteY17" fmla="*/ 6496 h 10000"/>
                  <a:gd name="connsiteX18" fmla="*/ 9177 w 10000"/>
                  <a:gd name="connsiteY18" fmla="*/ 6648 h 10000"/>
                  <a:gd name="connsiteX19" fmla="*/ 9101 w 10000"/>
                  <a:gd name="connsiteY19" fmla="*/ 6805 h 10000"/>
                  <a:gd name="connsiteX20" fmla="*/ 9022 w 10000"/>
                  <a:gd name="connsiteY20" fmla="*/ 6957 h 10000"/>
                  <a:gd name="connsiteX21" fmla="*/ 8944 w 10000"/>
                  <a:gd name="connsiteY21" fmla="*/ 7111 h 10000"/>
                  <a:gd name="connsiteX22" fmla="*/ 8868 w 10000"/>
                  <a:gd name="connsiteY22" fmla="*/ 7258 h 10000"/>
                  <a:gd name="connsiteX23" fmla="*/ 8789 w 10000"/>
                  <a:gd name="connsiteY23" fmla="*/ 7404 h 10000"/>
                  <a:gd name="connsiteX24" fmla="*/ 8716 w 10000"/>
                  <a:gd name="connsiteY24" fmla="*/ 7545 h 10000"/>
                  <a:gd name="connsiteX25" fmla="*/ 8649 w 10000"/>
                  <a:gd name="connsiteY25" fmla="*/ 7685 h 10000"/>
                  <a:gd name="connsiteX26" fmla="*/ 8585 w 10000"/>
                  <a:gd name="connsiteY26" fmla="*/ 7813 h 10000"/>
                  <a:gd name="connsiteX27" fmla="*/ 8522 w 10000"/>
                  <a:gd name="connsiteY27" fmla="*/ 7932 h 10000"/>
                  <a:gd name="connsiteX28" fmla="*/ 8470 w 10000"/>
                  <a:gd name="connsiteY28" fmla="*/ 8041 h 10000"/>
                  <a:gd name="connsiteX29" fmla="*/ 8415 w 10000"/>
                  <a:gd name="connsiteY29" fmla="*/ 8141 h 10000"/>
                  <a:gd name="connsiteX30" fmla="*/ 8373 w 10000"/>
                  <a:gd name="connsiteY30" fmla="*/ 8227 h 10000"/>
                  <a:gd name="connsiteX31" fmla="*/ 8333 w 10000"/>
                  <a:gd name="connsiteY31" fmla="*/ 8301 h 10000"/>
                  <a:gd name="connsiteX32" fmla="*/ 8303 w 10000"/>
                  <a:gd name="connsiteY32" fmla="*/ 8362 h 10000"/>
                  <a:gd name="connsiteX33" fmla="*/ 8285 w 10000"/>
                  <a:gd name="connsiteY33" fmla="*/ 8407 h 10000"/>
                  <a:gd name="connsiteX34" fmla="*/ 8270 w 10000"/>
                  <a:gd name="connsiteY34" fmla="*/ 8434 h 10000"/>
                  <a:gd name="connsiteX35" fmla="*/ 8267 w 10000"/>
                  <a:gd name="connsiteY35" fmla="*/ 8444 h 10000"/>
                  <a:gd name="connsiteX36" fmla="*/ 7216 w 10000"/>
                  <a:gd name="connsiteY36" fmla="*/ 10000 h 10000"/>
                  <a:gd name="connsiteX37" fmla="*/ 0 w 10000"/>
                  <a:gd name="connsiteY37" fmla="*/ 10000 h 10000"/>
                  <a:gd name="connsiteX38" fmla="*/ 1278 w 10000"/>
                  <a:gd name="connsiteY38" fmla="*/ 418 h 10000"/>
                  <a:gd name="connsiteX39" fmla="*/ 7004 w 10000"/>
                  <a:gd name="connsiteY39" fmla="*/ 0 h 10000"/>
                  <a:gd name="connsiteX0" fmla="*/ 5827 w 8823"/>
                  <a:gd name="connsiteY0" fmla="*/ 0 h 10000"/>
                  <a:gd name="connsiteX1" fmla="*/ 7399 w 8823"/>
                  <a:gd name="connsiteY1" fmla="*/ 2195 h 10000"/>
                  <a:gd name="connsiteX2" fmla="*/ 8705 w 8823"/>
                  <a:gd name="connsiteY2" fmla="*/ 4631 h 10000"/>
                  <a:gd name="connsiteX3" fmla="*/ 8823 w 8823"/>
                  <a:gd name="connsiteY3" fmla="*/ 5127 h 10000"/>
                  <a:gd name="connsiteX4" fmla="*/ 8808 w 8823"/>
                  <a:gd name="connsiteY4" fmla="*/ 5139 h 10000"/>
                  <a:gd name="connsiteX5" fmla="*/ 8787 w 8823"/>
                  <a:gd name="connsiteY5" fmla="*/ 5173 h 10000"/>
                  <a:gd name="connsiteX6" fmla="*/ 8759 w 8823"/>
                  <a:gd name="connsiteY6" fmla="*/ 5222 h 10000"/>
                  <a:gd name="connsiteX7" fmla="*/ 8726 w 8823"/>
                  <a:gd name="connsiteY7" fmla="*/ 5285 h 10000"/>
                  <a:gd name="connsiteX8" fmla="*/ 8680 w 8823"/>
                  <a:gd name="connsiteY8" fmla="*/ 5359 h 10000"/>
                  <a:gd name="connsiteX9" fmla="*/ 8632 w 8823"/>
                  <a:gd name="connsiteY9" fmla="*/ 5450 h 10000"/>
                  <a:gd name="connsiteX10" fmla="*/ 8574 w 8823"/>
                  <a:gd name="connsiteY10" fmla="*/ 5551 h 10000"/>
                  <a:gd name="connsiteX11" fmla="*/ 8516 w 8823"/>
                  <a:gd name="connsiteY11" fmla="*/ 5667 h 10000"/>
                  <a:gd name="connsiteX12" fmla="*/ 8453 w 8823"/>
                  <a:gd name="connsiteY12" fmla="*/ 5787 h 10000"/>
                  <a:gd name="connsiteX13" fmla="*/ 8386 w 8823"/>
                  <a:gd name="connsiteY13" fmla="*/ 5916 h 10000"/>
                  <a:gd name="connsiteX14" fmla="*/ 8313 w 8823"/>
                  <a:gd name="connsiteY14" fmla="*/ 6055 h 10000"/>
                  <a:gd name="connsiteX15" fmla="*/ 8234 w 8823"/>
                  <a:gd name="connsiteY15" fmla="*/ 6197 h 10000"/>
                  <a:gd name="connsiteX16" fmla="*/ 8161 w 8823"/>
                  <a:gd name="connsiteY16" fmla="*/ 6344 h 10000"/>
                  <a:gd name="connsiteX17" fmla="*/ 8082 w 8823"/>
                  <a:gd name="connsiteY17" fmla="*/ 6496 h 10000"/>
                  <a:gd name="connsiteX18" fmla="*/ 8000 w 8823"/>
                  <a:gd name="connsiteY18" fmla="*/ 6648 h 10000"/>
                  <a:gd name="connsiteX19" fmla="*/ 7924 w 8823"/>
                  <a:gd name="connsiteY19" fmla="*/ 6805 h 10000"/>
                  <a:gd name="connsiteX20" fmla="*/ 7845 w 8823"/>
                  <a:gd name="connsiteY20" fmla="*/ 6957 h 10000"/>
                  <a:gd name="connsiteX21" fmla="*/ 7767 w 8823"/>
                  <a:gd name="connsiteY21" fmla="*/ 7111 h 10000"/>
                  <a:gd name="connsiteX22" fmla="*/ 7691 w 8823"/>
                  <a:gd name="connsiteY22" fmla="*/ 7258 h 10000"/>
                  <a:gd name="connsiteX23" fmla="*/ 7612 w 8823"/>
                  <a:gd name="connsiteY23" fmla="*/ 7404 h 10000"/>
                  <a:gd name="connsiteX24" fmla="*/ 7539 w 8823"/>
                  <a:gd name="connsiteY24" fmla="*/ 7545 h 10000"/>
                  <a:gd name="connsiteX25" fmla="*/ 7472 w 8823"/>
                  <a:gd name="connsiteY25" fmla="*/ 7685 h 10000"/>
                  <a:gd name="connsiteX26" fmla="*/ 7408 w 8823"/>
                  <a:gd name="connsiteY26" fmla="*/ 7813 h 10000"/>
                  <a:gd name="connsiteX27" fmla="*/ 7345 w 8823"/>
                  <a:gd name="connsiteY27" fmla="*/ 7932 h 10000"/>
                  <a:gd name="connsiteX28" fmla="*/ 7293 w 8823"/>
                  <a:gd name="connsiteY28" fmla="*/ 8041 h 10000"/>
                  <a:gd name="connsiteX29" fmla="*/ 7238 w 8823"/>
                  <a:gd name="connsiteY29" fmla="*/ 8141 h 10000"/>
                  <a:gd name="connsiteX30" fmla="*/ 7196 w 8823"/>
                  <a:gd name="connsiteY30" fmla="*/ 8227 h 10000"/>
                  <a:gd name="connsiteX31" fmla="*/ 7156 w 8823"/>
                  <a:gd name="connsiteY31" fmla="*/ 8301 h 10000"/>
                  <a:gd name="connsiteX32" fmla="*/ 7126 w 8823"/>
                  <a:gd name="connsiteY32" fmla="*/ 8362 h 10000"/>
                  <a:gd name="connsiteX33" fmla="*/ 7108 w 8823"/>
                  <a:gd name="connsiteY33" fmla="*/ 8407 h 10000"/>
                  <a:gd name="connsiteX34" fmla="*/ 7093 w 8823"/>
                  <a:gd name="connsiteY34" fmla="*/ 8434 h 10000"/>
                  <a:gd name="connsiteX35" fmla="*/ 7090 w 8823"/>
                  <a:gd name="connsiteY35" fmla="*/ 8444 h 10000"/>
                  <a:gd name="connsiteX36" fmla="*/ 6039 w 8823"/>
                  <a:gd name="connsiteY36" fmla="*/ 10000 h 10000"/>
                  <a:gd name="connsiteX37" fmla="*/ 0 w 8823"/>
                  <a:gd name="connsiteY37" fmla="*/ 9930 h 10000"/>
                  <a:gd name="connsiteX38" fmla="*/ 101 w 8823"/>
                  <a:gd name="connsiteY38" fmla="*/ 418 h 10000"/>
                  <a:gd name="connsiteX39" fmla="*/ 5827 w 8823"/>
                  <a:gd name="connsiteY39" fmla="*/ 0 h 10000"/>
                  <a:gd name="connsiteX0" fmla="*/ 6916 w 10000"/>
                  <a:gd name="connsiteY0" fmla="*/ 0 h 9633"/>
                  <a:gd name="connsiteX1" fmla="*/ 8386 w 10000"/>
                  <a:gd name="connsiteY1" fmla="*/ 1828 h 9633"/>
                  <a:gd name="connsiteX2" fmla="*/ 9866 w 10000"/>
                  <a:gd name="connsiteY2" fmla="*/ 4264 h 9633"/>
                  <a:gd name="connsiteX3" fmla="*/ 10000 w 10000"/>
                  <a:gd name="connsiteY3" fmla="*/ 4760 h 9633"/>
                  <a:gd name="connsiteX4" fmla="*/ 9983 w 10000"/>
                  <a:gd name="connsiteY4" fmla="*/ 4772 h 9633"/>
                  <a:gd name="connsiteX5" fmla="*/ 9959 w 10000"/>
                  <a:gd name="connsiteY5" fmla="*/ 4806 h 9633"/>
                  <a:gd name="connsiteX6" fmla="*/ 9927 w 10000"/>
                  <a:gd name="connsiteY6" fmla="*/ 4855 h 9633"/>
                  <a:gd name="connsiteX7" fmla="*/ 9890 w 10000"/>
                  <a:gd name="connsiteY7" fmla="*/ 4918 h 9633"/>
                  <a:gd name="connsiteX8" fmla="*/ 9838 w 10000"/>
                  <a:gd name="connsiteY8" fmla="*/ 4992 h 9633"/>
                  <a:gd name="connsiteX9" fmla="*/ 9784 w 10000"/>
                  <a:gd name="connsiteY9" fmla="*/ 5083 h 9633"/>
                  <a:gd name="connsiteX10" fmla="*/ 9718 w 10000"/>
                  <a:gd name="connsiteY10" fmla="*/ 5184 h 9633"/>
                  <a:gd name="connsiteX11" fmla="*/ 9652 w 10000"/>
                  <a:gd name="connsiteY11" fmla="*/ 5300 h 9633"/>
                  <a:gd name="connsiteX12" fmla="*/ 9581 w 10000"/>
                  <a:gd name="connsiteY12" fmla="*/ 5420 h 9633"/>
                  <a:gd name="connsiteX13" fmla="*/ 9505 w 10000"/>
                  <a:gd name="connsiteY13" fmla="*/ 5549 h 9633"/>
                  <a:gd name="connsiteX14" fmla="*/ 9422 w 10000"/>
                  <a:gd name="connsiteY14" fmla="*/ 5688 h 9633"/>
                  <a:gd name="connsiteX15" fmla="*/ 9332 w 10000"/>
                  <a:gd name="connsiteY15" fmla="*/ 5830 h 9633"/>
                  <a:gd name="connsiteX16" fmla="*/ 9250 w 10000"/>
                  <a:gd name="connsiteY16" fmla="*/ 5977 h 9633"/>
                  <a:gd name="connsiteX17" fmla="*/ 9160 w 10000"/>
                  <a:gd name="connsiteY17" fmla="*/ 6129 h 9633"/>
                  <a:gd name="connsiteX18" fmla="*/ 9067 w 10000"/>
                  <a:gd name="connsiteY18" fmla="*/ 6281 h 9633"/>
                  <a:gd name="connsiteX19" fmla="*/ 8981 w 10000"/>
                  <a:gd name="connsiteY19" fmla="*/ 6438 h 9633"/>
                  <a:gd name="connsiteX20" fmla="*/ 8892 w 10000"/>
                  <a:gd name="connsiteY20" fmla="*/ 6590 h 9633"/>
                  <a:gd name="connsiteX21" fmla="*/ 8803 w 10000"/>
                  <a:gd name="connsiteY21" fmla="*/ 6744 h 9633"/>
                  <a:gd name="connsiteX22" fmla="*/ 8717 w 10000"/>
                  <a:gd name="connsiteY22" fmla="*/ 6891 h 9633"/>
                  <a:gd name="connsiteX23" fmla="*/ 8627 w 10000"/>
                  <a:gd name="connsiteY23" fmla="*/ 7037 h 9633"/>
                  <a:gd name="connsiteX24" fmla="*/ 8545 w 10000"/>
                  <a:gd name="connsiteY24" fmla="*/ 7178 h 9633"/>
                  <a:gd name="connsiteX25" fmla="*/ 8469 w 10000"/>
                  <a:gd name="connsiteY25" fmla="*/ 7318 h 9633"/>
                  <a:gd name="connsiteX26" fmla="*/ 8396 w 10000"/>
                  <a:gd name="connsiteY26" fmla="*/ 7446 h 9633"/>
                  <a:gd name="connsiteX27" fmla="*/ 8325 w 10000"/>
                  <a:gd name="connsiteY27" fmla="*/ 7565 h 9633"/>
                  <a:gd name="connsiteX28" fmla="*/ 8266 w 10000"/>
                  <a:gd name="connsiteY28" fmla="*/ 7674 h 9633"/>
                  <a:gd name="connsiteX29" fmla="*/ 8204 w 10000"/>
                  <a:gd name="connsiteY29" fmla="*/ 7774 h 9633"/>
                  <a:gd name="connsiteX30" fmla="*/ 8156 w 10000"/>
                  <a:gd name="connsiteY30" fmla="*/ 7860 h 9633"/>
                  <a:gd name="connsiteX31" fmla="*/ 8111 w 10000"/>
                  <a:gd name="connsiteY31" fmla="*/ 7934 h 9633"/>
                  <a:gd name="connsiteX32" fmla="*/ 8077 w 10000"/>
                  <a:gd name="connsiteY32" fmla="*/ 7995 h 9633"/>
                  <a:gd name="connsiteX33" fmla="*/ 8056 w 10000"/>
                  <a:gd name="connsiteY33" fmla="*/ 8040 h 9633"/>
                  <a:gd name="connsiteX34" fmla="*/ 8039 w 10000"/>
                  <a:gd name="connsiteY34" fmla="*/ 8067 h 9633"/>
                  <a:gd name="connsiteX35" fmla="*/ 8036 w 10000"/>
                  <a:gd name="connsiteY35" fmla="*/ 8077 h 9633"/>
                  <a:gd name="connsiteX36" fmla="*/ 6845 w 10000"/>
                  <a:gd name="connsiteY36" fmla="*/ 9633 h 9633"/>
                  <a:gd name="connsiteX37" fmla="*/ 0 w 10000"/>
                  <a:gd name="connsiteY37" fmla="*/ 9563 h 9633"/>
                  <a:gd name="connsiteX38" fmla="*/ 114 w 10000"/>
                  <a:gd name="connsiteY38" fmla="*/ 51 h 9633"/>
                  <a:gd name="connsiteX39" fmla="*/ 6916 w 10000"/>
                  <a:gd name="connsiteY39" fmla="*/ 0 h 9633"/>
                  <a:gd name="connsiteX0" fmla="*/ 6961 w 10000"/>
                  <a:gd name="connsiteY0" fmla="*/ 21 h 9947"/>
                  <a:gd name="connsiteX1" fmla="*/ 8386 w 10000"/>
                  <a:gd name="connsiteY1" fmla="*/ 1845 h 9947"/>
                  <a:gd name="connsiteX2" fmla="*/ 9866 w 10000"/>
                  <a:gd name="connsiteY2" fmla="*/ 4373 h 9947"/>
                  <a:gd name="connsiteX3" fmla="*/ 10000 w 10000"/>
                  <a:gd name="connsiteY3" fmla="*/ 4888 h 9947"/>
                  <a:gd name="connsiteX4" fmla="*/ 9983 w 10000"/>
                  <a:gd name="connsiteY4" fmla="*/ 4901 h 9947"/>
                  <a:gd name="connsiteX5" fmla="*/ 9959 w 10000"/>
                  <a:gd name="connsiteY5" fmla="*/ 4936 h 9947"/>
                  <a:gd name="connsiteX6" fmla="*/ 9927 w 10000"/>
                  <a:gd name="connsiteY6" fmla="*/ 4987 h 9947"/>
                  <a:gd name="connsiteX7" fmla="*/ 9890 w 10000"/>
                  <a:gd name="connsiteY7" fmla="*/ 5052 h 9947"/>
                  <a:gd name="connsiteX8" fmla="*/ 9838 w 10000"/>
                  <a:gd name="connsiteY8" fmla="*/ 5129 h 9947"/>
                  <a:gd name="connsiteX9" fmla="*/ 9784 w 10000"/>
                  <a:gd name="connsiteY9" fmla="*/ 5224 h 9947"/>
                  <a:gd name="connsiteX10" fmla="*/ 9718 w 10000"/>
                  <a:gd name="connsiteY10" fmla="*/ 5329 h 9947"/>
                  <a:gd name="connsiteX11" fmla="*/ 9652 w 10000"/>
                  <a:gd name="connsiteY11" fmla="*/ 5449 h 9947"/>
                  <a:gd name="connsiteX12" fmla="*/ 9581 w 10000"/>
                  <a:gd name="connsiteY12" fmla="*/ 5573 h 9947"/>
                  <a:gd name="connsiteX13" fmla="*/ 9505 w 10000"/>
                  <a:gd name="connsiteY13" fmla="*/ 5707 h 9947"/>
                  <a:gd name="connsiteX14" fmla="*/ 9422 w 10000"/>
                  <a:gd name="connsiteY14" fmla="*/ 5852 h 9947"/>
                  <a:gd name="connsiteX15" fmla="*/ 9332 w 10000"/>
                  <a:gd name="connsiteY15" fmla="*/ 5999 h 9947"/>
                  <a:gd name="connsiteX16" fmla="*/ 9250 w 10000"/>
                  <a:gd name="connsiteY16" fmla="*/ 6152 h 9947"/>
                  <a:gd name="connsiteX17" fmla="*/ 9160 w 10000"/>
                  <a:gd name="connsiteY17" fmla="*/ 6310 h 9947"/>
                  <a:gd name="connsiteX18" fmla="*/ 9067 w 10000"/>
                  <a:gd name="connsiteY18" fmla="*/ 6467 h 9947"/>
                  <a:gd name="connsiteX19" fmla="*/ 8981 w 10000"/>
                  <a:gd name="connsiteY19" fmla="*/ 6630 h 9947"/>
                  <a:gd name="connsiteX20" fmla="*/ 8892 w 10000"/>
                  <a:gd name="connsiteY20" fmla="*/ 6788 h 9947"/>
                  <a:gd name="connsiteX21" fmla="*/ 8803 w 10000"/>
                  <a:gd name="connsiteY21" fmla="*/ 6948 h 9947"/>
                  <a:gd name="connsiteX22" fmla="*/ 8717 w 10000"/>
                  <a:gd name="connsiteY22" fmla="*/ 7101 h 9947"/>
                  <a:gd name="connsiteX23" fmla="*/ 8627 w 10000"/>
                  <a:gd name="connsiteY23" fmla="*/ 7252 h 9947"/>
                  <a:gd name="connsiteX24" fmla="*/ 8545 w 10000"/>
                  <a:gd name="connsiteY24" fmla="*/ 7398 h 9947"/>
                  <a:gd name="connsiteX25" fmla="*/ 8469 w 10000"/>
                  <a:gd name="connsiteY25" fmla="*/ 7544 h 9947"/>
                  <a:gd name="connsiteX26" fmla="*/ 8396 w 10000"/>
                  <a:gd name="connsiteY26" fmla="*/ 7677 h 9947"/>
                  <a:gd name="connsiteX27" fmla="*/ 8325 w 10000"/>
                  <a:gd name="connsiteY27" fmla="*/ 7800 h 9947"/>
                  <a:gd name="connsiteX28" fmla="*/ 8266 w 10000"/>
                  <a:gd name="connsiteY28" fmla="*/ 7913 h 9947"/>
                  <a:gd name="connsiteX29" fmla="*/ 8204 w 10000"/>
                  <a:gd name="connsiteY29" fmla="*/ 8017 h 9947"/>
                  <a:gd name="connsiteX30" fmla="*/ 8156 w 10000"/>
                  <a:gd name="connsiteY30" fmla="*/ 8106 h 9947"/>
                  <a:gd name="connsiteX31" fmla="*/ 8111 w 10000"/>
                  <a:gd name="connsiteY31" fmla="*/ 8183 h 9947"/>
                  <a:gd name="connsiteX32" fmla="*/ 8077 w 10000"/>
                  <a:gd name="connsiteY32" fmla="*/ 8247 h 9947"/>
                  <a:gd name="connsiteX33" fmla="*/ 8056 w 10000"/>
                  <a:gd name="connsiteY33" fmla="*/ 8293 h 9947"/>
                  <a:gd name="connsiteX34" fmla="*/ 8039 w 10000"/>
                  <a:gd name="connsiteY34" fmla="*/ 8321 h 9947"/>
                  <a:gd name="connsiteX35" fmla="*/ 8036 w 10000"/>
                  <a:gd name="connsiteY35" fmla="*/ 8332 h 9947"/>
                  <a:gd name="connsiteX36" fmla="*/ 6845 w 10000"/>
                  <a:gd name="connsiteY36" fmla="*/ 9947 h 9947"/>
                  <a:gd name="connsiteX37" fmla="*/ 0 w 10000"/>
                  <a:gd name="connsiteY37" fmla="*/ 9874 h 9947"/>
                  <a:gd name="connsiteX38" fmla="*/ 114 w 10000"/>
                  <a:gd name="connsiteY38" fmla="*/ 0 h 9947"/>
                  <a:gd name="connsiteX39" fmla="*/ 6961 w 10000"/>
                  <a:gd name="connsiteY39" fmla="*/ 21 h 9947"/>
                  <a:gd name="connsiteX0" fmla="*/ 6961 w 10000"/>
                  <a:gd name="connsiteY0" fmla="*/ 21 h 10000"/>
                  <a:gd name="connsiteX1" fmla="*/ 8324 w 10000"/>
                  <a:gd name="connsiteY1" fmla="*/ 1861 h 10000"/>
                  <a:gd name="connsiteX2" fmla="*/ 9866 w 10000"/>
                  <a:gd name="connsiteY2" fmla="*/ 4396 h 10000"/>
                  <a:gd name="connsiteX3" fmla="*/ 10000 w 10000"/>
                  <a:gd name="connsiteY3" fmla="*/ 4914 h 10000"/>
                  <a:gd name="connsiteX4" fmla="*/ 9983 w 10000"/>
                  <a:gd name="connsiteY4" fmla="*/ 4927 h 10000"/>
                  <a:gd name="connsiteX5" fmla="*/ 9959 w 10000"/>
                  <a:gd name="connsiteY5" fmla="*/ 4962 h 10000"/>
                  <a:gd name="connsiteX6" fmla="*/ 9927 w 10000"/>
                  <a:gd name="connsiteY6" fmla="*/ 5014 h 10000"/>
                  <a:gd name="connsiteX7" fmla="*/ 9890 w 10000"/>
                  <a:gd name="connsiteY7" fmla="*/ 5079 h 10000"/>
                  <a:gd name="connsiteX8" fmla="*/ 9838 w 10000"/>
                  <a:gd name="connsiteY8" fmla="*/ 5156 h 10000"/>
                  <a:gd name="connsiteX9" fmla="*/ 9784 w 10000"/>
                  <a:gd name="connsiteY9" fmla="*/ 5252 h 10000"/>
                  <a:gd name="connsiteX10" fmla="*/ 9718 w 10000"/>
                  <a:gd name="connsiteY10" fmla="*/ 5357 h 10000"/>
                  <a:gd name="connsiteX11" fmla="*/ 9652 w 10000"/>
                  <a:gd name="connsiteY11" fmla="*/ 5478 h 10000"/>
                  <a:gd name="connsiteX12" fmla="*/ 9581 w 10000"/>
                  <a:gd name="connsiteY12" fmla="*/ 5603 h 10000"/>
                  <a:gd name="connsiteX13" fmla="*/ 9505 w 10000"/>
                  <a:gd name="connsiteY13" fmla="*/ 5737 h 10000"/>
                  <a:gd name="connsiteX14" fmla="*/ 9422 w 10000"/>
                  <a:gd name="connsiteY14" fmla="*/ 5883 h 10000"/>
                  <a:gd name="connsiteX15" fmla="*/ 9332 w 10000"/>
                  <a:gd name="connsiteY15" fmla="*/ 6031 h 10000"/>
                  <a:gd name="connsiteX16" fmla="*/ 9250 w 10000"/>
                  <a:gd name="connsiteY16" fmla="*/ 6185 h 10000"/>
                  <a:gd name="connsiteX17" fmla="*/ 9160 w 10000"/>
                  <a:gd name="connsiteY17" fmla="*/ 6344 h 10000"/>
                  <a:gd name="connsiteX18" fmla="*/ 9067 w 10000"/>
                  <a:gd name="connsiteY18" fmla="*/ 6501 h 10000"/>
                  <a:gd name="connsiteX19" fmla="*/ 8981 w 10000"/>
                  <a:gd name="connsiteY19" fmla="*/ 6665 h 10000"/>
                  <a:gd name="connsiteX20" fmla="*/ 8892 w 10000"/>
                  <a:gd name="connsiteY20" fmla="*/ 6824 h 10000"/>
                  <a:gd name="connsiteX21" fmla="*/ 8803 w 10000"/>
                  <a:gd name="connsiteY21" fmla="*/ 6985 h 10000"/>
                  <a:gd name="connsiteX22" fmla="*/ 8717 w 10000"/>
                  <a:gd name="connsiteY22" fmla="*/ 7139 h 10000"/>
                  <a:gd name="connsiteX23" fmla="*/ 8627 w 10000"/>
                  <a:gd name="connsiteY23" fmla="*/ 7291 h 10000"/>
                  <a:gd name="connsiteX24" fmla="*/ 8545 w 10000"/>
                  <a:gd name="connsiteY24" fmla="*/ 7437 h 10000"/>
                  <a:gd name="connsiteX25" fmla="*/ 8469 w 10000"/>
                  <a:gd name="connsiteY25" fmla="*/ 7584 h 10000"/>
                  <a:gd name="connsiteX26" fmla="*/ 8396 w 10000"/>
                  <a:gd name="connsiteY26" fmla="*/ 7718 h 10000"/>
                  <a:gd name="connsiteX27" fmla="*/ 8325 w 10000"/>
                  <a:gd name="connsiteY27" fmla="*/ 7842 h 10000"/>
                  <a:gd name="connsiteX28" fmla="*/ 8266 w 10000"/>
                  <a:gd name="connsiteY28" fmla="*/ 7955 h 10000"/>
                  <a:gd name="connsiteX29" fmla="*/ 8204 w 10000"/>
                  <a:gd name="connsiteY29" fmla="*/ 8060 h 10000"/>
                  <a:gd name="connsiteX30" fmla="*/ 8156 w 10000"/>
                  <a:gd name="connsiteY30" fmla="*/ 8149 h 10000"/>
                  <a:gd name="connsiteX31" fmla="*/ 8111 w 10000"/>
                  <a:gd name="connsiteY31" fmla="*/ 8227 h 10000"/>
                  <a:gd name="connsiteX32" fmla="*/ 8077 w 10000"/>
                  <a:gd name="connsiteY32" fmla="*/ 8291 h 10000"/>
                  <a:gd name="connsiteX33" fmla="*/ 8056 w 10000"/>
                  <a:gd name="connsiteY33" fmla="*/ 8337 h 10000"/>
                  <a:gd name="connsiteX34" fmla="*/ 8039 w 10000"/>
                  <a:gd name="connsiteY34" fmla="*/ 8365 h 10000"/>
                  <a:gd name="connsiteX35" fmla="*/ 8036 w 10000"/>
                  <a:gd name="connsiteY35" fmla="*/ 8376 h 10000"/>
                  <a:gd name="connsiteX36" fmla="*/ 6845 w 10000"/>
                  <a:gd name="connsiteY36" fmla="*/ 10000 h 10000"/>
                  <a:gd name="connsiteX37" fmla="*/ 0 w 10000"/>
                  <a:gd name="connsiteY37" fmla="*/ 9927 h 10000"/>
                  <a:gd name="connsiteX38" fmla="*/ 114 w 10000"/>
                  <a:gd name="connsiteY38" fmla="*/ 0 h 10000"/>
                  <a:gd name="connsiteX39" fmla="*/ 6961 w 10000"/>
                  <a:gd name="connsiteY39" fmla="*/ 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00" h="10000">
                    <a:moveTo>
                      <a:pt x="6961" y="21"/>
                    </a:moveTo>
                    <a:lnTo>
                      <a:pt x="8324" y="1861"/>
                    </a:lnTo>
                    <a:lnTo>
                      <a:pt x="9866" y="4396"/>
                    </a:lnTo>
                    <a:cubicBezTo>
                      <a:pt x="9910" y="4569"/>
                      <a:pt x="9956" y="4742"/>
                      <a:pt x="10000" y="4914"/>
                    </a:cubicBezTo>
                    <a:cubicBezTo>
                      <a:pt x="9994" y="4918"/>
                      <a:pt x="9989" y="4923"/>
                      <a:pt x="9983" y="4927"/>
                    </a:cubicBezTo>
                    <a:cubicBezTo>
                      <a:pt x="9975" y="4938"/>
                      <a:pt x="9967" y="4951"/>
                      <a:pt x="9959" y="4962"/>
                    </a:cubicBezTo>
                    <a:cubicBezTo>
                      <a:pt x="9949" y="4979"/>
                      <a:pt x="9938" y="4996"/>
                      <a:pt x="9927" y="5014"/>
                    </a:cubicBezTo>
                    <a:cubicBezTo>
                      <a:pt x="9915" y="5036"/>
                      <a:pt x="9902" y="5058"/>
                      <a:pt x="9890" y="5079"/>
                    </a:cubicBezTo>
                    <a:cubicBezTo>
                      <a:pt x="9873" y="5105"/>
                      <a:pt x="9855" y="5130"/>
                      <a:pt x="9838" y="5156"/>
                    </a:cubicBezTo>
                    <a:cubicBezTo>
                      <a:pt x="9820" y="5187"/>
                      <a:pt x="9802" y="5221"/>
                      <a:pt x="9784" y="5252"/>
                    </a:cubicBezTo>
                    <a:cubicBezTo>
                      <a:pt x="9762" y="5287"/>
                      <a:pt x="9739" y="5321"/>
                      <a:pt x="9718" y="5357"/>
                    </a:cubicBezTo>
                    <a:cubicBezTo>
                      <a:pt x="9696" y="5398"/>
                      <a:pt x="9674" y="5437"/>
                      <a:pt x="9652" y="5478"/>
                    </a:cubicBezTo>
                    <a:cubicBezTo>
                      <a:pt x="9628" y="5519"/>
                      <a:pt x="9605" y="5561"/>
                      <a:pt x="9581" y="5603"/>
                    </a:cubicBezTo>
                    <a:cubicBezTo>
                      <a:pt x="9556" y="5648"/>
                      <a:pt x="9530" y="5693"/>
                      <a:pt x="9505" y="5737"/>
                    </a:cubicBezTo>
                    <a:cubicBezTo>
                      <a:pt x="9478" y="5786"/>
                      <a:pt x="9449" y="5835"/>
                      <a:pt x="9422" y="5883"/>
                    </a:cubicBezTo>
                    <a:cubicBezTo>
                      <a:pt x="9392" y="5931"/>
                      <a:pt x="9362" y="5982"/>
                      <a:pt x="9332" y="6031"/>
                    </a:cubicBezTo>
                    <a:cubicBezTo>
                      <a:pt x="9305" y="6082"/>
                      <a:pt x="9277" y="6134"/>
                      <a:pt x="9250" y="6185"/>
                    </a:cubicBezTo>
                    <a:cubicBezTo>
                      <a:pt x="9220" y="6238"/>
                      <a:pt x="9190" y="6290"/>
                      <a:pt x="9160" y="6344"/>
                    </a:cubicBezTo>
                    <a:cubicBezTo>
                      <a:pt x="9130" y="6396"/>
                      <a:pt x="9098" y="6448"/>
                      <a:pt x="9067" y="6501"/>
                    </a:cubicBezTo>
                    <a:cubicBezTo>
                      <a:pt x="9039" y="6556"/>
                      <a:pt x="9009" y="6611"/>
                      <a:pt x="8981" y="6665"/>
                    </a:cubicBezTo>
                    <a:cubicBezTo>
                      <a:pt x="8952" y="6719"/>
                      <a:pt x="8921" y="6771"/>
                      <a:pt x="8892" y="6824"/>
                    </a:cubicBezTo>
                    <a:cubicBezTo>
                      <a:pt x="8862" y="6877"/>
                      <a:pt x="8833" y="6932"/>
                      <a:pt x="8803" y="6985"/>
                    </a:cubicBezTo>
                    <a:cubicBezTo>
                      <a:pt x="8775" y="7036"/>
                      <a:pt x="8745" y="7088"/>
                      <a:pt x="8717" y="7139"/>
                    </a:cubicBezTo>
                    <a:cubicBezTo>
                      <a:pt x="8688" y="7189"/>
                      <a:pt x="8657" y="7239"/>
                      <a:pt x="8627" y="7291"/>
                    </a:cubicBezTo>
                    <a:cubicBezTo>
                      <a:pt x="8600" y="7340"/>
                      <a:pt x="8572" y="7389"/>
                      <a:pt x="8545" y="7437"/>
                    </a:cubicBezTo>
                    <a:cubicBezTo>
                      <a:pt x="8520" y="7487"/>
                      <a:pt x="8494" y="7535"/>
                      <a:pt x="8469" y="7584"/>
                    </a:cubicBezTo>
                    <a:cubicBezTo>
                      <a:pt x="8445" y="7628"/>
                      <a:pt x="8420" y="7673"/>
                      <a:pt x="8396" y="7718"/>
                    </a:cubicBezTo>
                    <a:cubicBezTo>
                      <a:pt x="8372" y="7759"/>
                      <a:pt x="8349" y="7800"/>
                      <a:pt x="8325" y="7842"/>
                    </a:cubicBezTo>
                    <a:cubicBezTo>
                      <a:pt x="8306" y="7880"/>
                      <a:pt x="8285" y="7918"/>
                      <a:pt x="8266" y="7955"/>
                    </a:cubicBezTo>
                    <a:cubicBezTo>
                      <a:pt x="8245" y="7990"/>
                      <a:pt x="8224" y="8026"/>
                      <a:pt x="8204" y="8060"/>
                    </a:cubicBezTo>
                    <a:cubicBezTo>
                      <a:pt x="8188" y="8090"/>
                      <a:pt x="8172" y="8119"/>
                      <a:pt x="8156" y="8149"/>
                    </a:cubicBezTo>
                    <a:cubicBezTo>
                      <a:pt x="8141" y="8175"/>
                      <a:pt x="8125" y="8200"/>
                      <a:pt x="8111" y="8227"/>
                    </a:cubicBezTo>
                    <a:cubicBezTo>
                      <a:pt x="8099" y="8248"/>
                      <a:pt x="8088" y="8270"/>
                      <a:pt x="8077" y="8291"/>
                    </a:cubicBezTo>
                    <a:cubicBezTo>
                      <a:pt x="8070" y="8306"/>
                      <a:pt x="8063" y="8322"/>
                      <a:pt x="8056" y="8337"/>
                    </a:cubicBezTo>
                    <a:cubicBezTo>
                      <a:pt x="8050" y="8347"/>
                      <a:pt x="8045" y="8356"/>
                      <a:pt x="8039" y="8365"/>
                    </a:cubicBezTo>
                    <a:cubicBezTo>
                      <a:pt x="8038" y="8368"/>
                      <a:pt x="8037" y="8373"/>
                      <a:pt x="8036" y="8376"/>
                    </a:cubicBezTo>
                    <a:lnTo>
                      <a:pt x="6845" y="10000"/>
                    </a:lnTo>
                    <a:lnTo>
                      <a:pt x="0" y="9927"/>
                    </a:lnTo>
                    <a:cubicBezTo>
                      <a:pt x="39" y="6618"/>
                      <a:pt x="76" y="3310"/>
                      <a:pt x="114" y="0"/>
                    </a:cubicBezTo>
                    <a:lnTo>
                      <a:pt x="6961" y="21"/>
                    </a:lnTo>
                    <a:close/>
                  </a:path>
                </a:pathLst>
              </a:custGeom>
              <a:solidFill>
                <a:srgbClr val="E6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sp>
            <p:nvSpPr>
              <p:cNvPr id="82" name="Freeform 1631">
                <a:extLst>
                  <a:ext uri="{FF2B5EF4-FFF2-40B4-BE49-F238E27FC236}">
                    <a16:creationId xmlns:a16="http://schemas.microsoft.com/office/drawing/2014/main" id="{D47BDCBE-B40B-491A-8D0B-CC5AB063CB97}"/>
                  </a:ext>
                </a:extLst>
              </p:cNvPr>
              <p:cNvSpPr>
                <a:spLocks noEditPoints="1"/>
              </p:cNvSpPr>
              <p:nvPr userDrawn="1"/>
            </p:nvSpPr>
            <p:spPr bwMode="auto">
              <a:xfrm>
                <a:off x="2150" y="-58"/>
                <a:ext cx="940" cy="2361"/>
              </a:xfrm>
              <a:custGeom>
                <a:avLst/>
                <a:gdLst>
                  <a:gd name="T0" fmla="*/ 132 w 940"/>
                  <a:gd name="T1" fmla="*/ 283 h 2361"/>
                  <a:gd name="T2" fmla="*/ 384 w 940"/>
                  <a:gd name="T3" fmla="*/ 817 h 2361"/>
                  <a:gd name="T4" fmla="*/ 598 w 940"/>
                  <a:gd name="T5" fmla="*/ 1392 h 2361"/>
                  <a:gd name="T6" fmla="*/ 940 w 940"/>
                  <a:gd name="T7" fmla="*/ 2334 h 2361"/>
                  <a:gd name="T8" fmla="*/ 940 w 940"/>
                  <a:gd name="T9" fmla="*/ 2361 h 2361"/>
                  <a:gd name="T10" fmla="*/ 769 w 940"/>
                  <a:gd name="T11" fmla="*/ 2353 h 2361"/>
                  <a:gd name="T12" fmla="*/ 769 w 940"/>
                  <a:gd name="T13" fmla="*/ 2348 h 2361"/>
                  <a:gd name="T14" fmla="*/ 764 w 940"/>
                  <a:gd name="T15" fmla="*/ 2334 h 2361"/>
                  <a:gd name="T16" fmla="*/ 759 w 940"/>
                  <a:gd name="T17" fmla="*/ 2311 h 2361"/>
                  <a:gd name="T18" fmla="*/ 751 w 940"/>
                  <a:gd name="T19" fmla="*/ 2279 h 2361"/>
                  <a:gd name="T20" fmla="*/ 742 w 940"/>
                  <a:gd name="T21" fmla="*/ 2239 h 2361"/>
                  <a:gd name="T22" fmla="*/ 731 w 940"/>
                  <a:gd name="T23" fmla="*/ 2193 h 2361"/>
                  <a:gd name="T24" fmla="*/ 718 w 940"/>
                  <a:gd name="T25" fmla="*/ 2139 h 2361"/>
                  <a:gd name="T26" fmla="*/ 702 w 940"/>
                  <a:gd name="T27" fmla="*/ 2080 h 2361"/>
                  <a:gd name="T28" fmla="*/ 686 w 940"/>
                  <a:gd name="T29" fmla="*/ 2012 h 2361"/>
                  <a:gd name="T30" fmla="*/ 667 w 940"/>
                  <a:gd name="T31" fmla="*/ 1941 h 2361"/>
                  <a:gd name="T32" fmla="*/ 647 w 940"/>
                  <a:gd name="T33" fmla="*/ 1864 h 2361"/>
                  <a:gd name="T34" fmla="*/ 625 w 940"/>
                  <a:gd name="T35" fmla="*/ 1782 h 2361"/>
                  <a:gd name="T36" fmla="*/ 603 w 940"/>
                  <a:gd name="T37" fmla="*/ 1696 h 2361"/>
                  <a:gd name="T38" fmla="*/ 577 w 940"/>
                  <a:gd name="T39" fmla="*/ 1606 h 2361"/>
                  <a:gd name="T40" fmla="*/ 552 w 940"/>
                  <a:gd name="T41" fmla="*/ 1515 h 2361"/>
                  <a:gd name="T42" fmla="*/ 524 w 940"/>
                  <a:gd name="T43" fmla="*/ 1419 h 2361"/>
                  <a:gd name="T44" fmla="*/ 496 w 940"/>
                  <a:gd name="T45" fmla="*/ 1322 h 2361"/>
                  <a:gd name="T46" fmla="*/ 465 w 940"/>
                  <a:gd name="T47" fmla="*/ 1223 h 2361"/>
                  <a:gd name="T48" fmla="*/ 435 w 940"/>
                  <a:gd name="T49" fmla="*/ 1124 h 2361"/>
                  <a:gd name="T50" fmla="*/ 403 w 940"/>
                  <a:gd name="T51" fmla="*/ 1023 h 2361"/>
                  <a:gd name="T52" fmla="*/ 369 w 940"/>
                  <a:gd name="T53" fmla="*/ 920 h 2361"/>
                  <a:gd name="T54" fmla="*/ 336 w 940"/>
                  <a:gd name="T55" fmla="*/ 820 h 2361"/>
                  <a:gd name="T56" fmla="*/ 300 w 940"/>
                  <a:gd name="T57" fmla="*/ 719 h 2361"/>
                  <a:gd name="T58" fmla="*/ 265 w 940"/>
                  <a:gd name="T59" fmla="*/ 620 h 2361"/>
                  <a:gd name="T60" fmla="*/ 228 w 940"/>
                  <a:gd name="T61" fmla="*/ 522 h 2361"/>
                  <a:gd name="T62" fmla="*/ 192 w 940"/>
                  <a:gd name="T63" fmla="*/ 428 h 2361"/>
                  <a:gd name="T64" fmla="*/ 155 w 940"/>
                  <a:gd name="T65" fmla="*/ 335 h 2361"/>
                  <a:gd name="T66" fmla="*/ 132 w 940"/>
                  <a:gd name="T67" fmla="*/ 283 h 2361"/>
                  <a:gd name="T68" fmla="*/ 0 w 940"/>
                  <a:gd name="T69" fmla="*/ 0 h 2361"/>
                  <a:gd name="T70" fmla="*/ 38 w 940"/>
                  <a:gd name="T71" fmla="*/ 76 h 2361"/>
                  <a:gd name="T72" fmla="*/ 78 w 940"/>
                  <a:gd name="T73" fmla="*/ 159 h 2361"/>
                  <a:gd name="T74" fmla="*/ 116 w 940"/>
                  <a:gd name="T75" fmla="*/ 244 h 2361"/>
                  <a:gd name="T76" fmla="*/ 132 w 940"/>
                  <a:gd name="T77" fmla="*/ 283 h 2361"/>
                  <a:gd name="T78" fmla="*/ 0 w 940"/>
                  <a:gd name="T79" fmla="*/ 0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0" h="2361">
                    <a:moveTo>
                      <a:pt x="132" y="283"/>
                    </a:moveTo>
                    <a:lnTo>
                      <a:pt x="384" y="817"/>
                    </a:lnTo>
                    <a:lnTo>
                      <a:pt x="598" y="1392"/>
                    </a:lnTo>
                    <a:lnTo>
                      <a:pt x="940" y="2334"/>
                    </a:lnTo>
                    <a:lnTo>
                      <a:pt x="940" y="2361"/>
                    </a:lnTo>
                    <a:lnTo>
                      <a:pt x="769" y="2353"/>
                    </a:lnTo>
                    <a:lnTo>
                      <a:pt x="769" y="2348"/>
                    </a:lnTo>
                    <a:lnTo>
                      <a:pt x="764" y="2334"/>
                    </a:lnTo>
                    <a:lnTo>
                      <a:pt x="759" y="2311"/>
                    </a:lnTo>
                    <a:lnTo>
                      <a:pt x="751" y="2279"/>
                    </a:lnTo>
                    <a:lnTo>
                      <a:pt x="742" y="2239"/>
                    </a:lnTo>
                    <a:lnTo>
                      <a:pt x="731" y="2193"/>
                    </a:lnTo>
                    <a:lnTo>
                      <a:pt x="718" y="2139"/>
                    </a:lnTo>
                    <a:lnTo>
                      <a:pt x="702" y="2080"/>
                    </a:lnTo>
                    <a:lnTo>
                      <a:pt x="686" y="2012"/>
                    </a:lnTo>
                    <a:lnTo>
                      <a:pt x="667" y="1941"/>
                    </a:lnTo>
                    <a:lnTo>
                      <a:pt x="647" y="1864"/>
                    </a:lnTo>
                    <a:lnTo>
                      <a:pt x="625" y="1782"/>
                    </a:lnTo>
                    <a:lnTo>
                      <a:pt x="603" y="1696"/>
                    </a:lnTo>
                    <a:lnTo>
                      <a:pt x="577" y="1606"/>
                    </a:lnTo>
                    <a:lnTo>
                      <a:pt x="552" y="1515"/>
                    </a:lnTo>
                    <a:lnTo>
                      <a:pt x="524" y="1419"/>
                    </a:lnTo>
                    <a:lnTo>
                      <a:pt x="496" y="1322"/>
                    </a:lnTo>
                    <a:lnTo>
                      <a:pt x="465" y="1223"/>
                    </a:lnTo>
                    <a:lnTo>
                      <a:pt x="435" y="1124"/>
                    </a:lnTo>
                    <a:lnTo>
                      <a:pt x="403" y="1023"/>
                    </a:lnTo>
                    <a:lnTo>
                      <a:pt x="369" y="920"/>
                    </a:lnTo>
                    <a:lnTo>
                      <a:pt x="336" y="820"/>
                    </a:lnTo>
                    <a:lnTo>
                      <a:pt x="300" y="719"/>
                    </a:lnTo>
                    <a:lnTo>
                      <a:pt x="265" y="620"/>
                    </a:lnTo>
                    <a:lnTo>
                      <a:pt x="228" y="522"/>
                    </a:lnTo>
                    <a:lnTo>
                      <a:pt x="192" y="428"/>
                    </a:lnTo>
                    <a:lnTo>
                      <a:pt x="155" y="335"/>
                    </a:lnTo>
                    <a:lnTo>
                      <a:pt x="132" y="283"/>
                    </a:lnTo>
                    <a:close/>
                    <a:moveTo>
                      <a:pt x="0" y="0"/>
                    </a:moveTo>
                    <a:lnTo>
                      <a:pt x="38" y="76"/>
                    </a:lnTo>
                    <a:lnTo>
                      <a:pt x="78" y="159"/>
                    </a:lnTo>
                    <a:lnTo>
                      <a:pt x="116" y="244"/>
                    </a:lnTo>
                    <a:lnTo>
                      <a:pt x="132" y="283"/>
                    </a:lnTo>
                    <a:lnTo>
                      <a:pt x="0" y="0"/>
                    </a:lnTo>
                    <a:close/>
                  </a:path>
                </a:pathLst>
              </a:custGeom>
              <a:solidFill>
                <a:srgbClr val="73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sp>
            <p:nvSpPr>
              <p:cNvPr id="83" name="Freeform 1632">
                <a:extLst>
                  <a:ext uri="{FF2B5EF4-FFF2-40B4-BE49-F238E27FC236}">
                    <a16:creationId xmlns:a16="http://schemas.microsoft.com/office/drawing/2014/main" id="{6596C765-31A2-4D56-87A5-B0F5808C4787}"/>
                  </a:ext>
                </a:extLst>
              </p:cNvPr>
              <p:cNvSpPr>
                <a:spLocks noEditPoints="1"/>
              </p:cNvSpPr>
              <p:nvPr userDrawn="1"/>
            </p:nvSpPr>
            <p:spPr bwMode="auto">
              <a:xfrm>
                <a:off x="2148" y="2279"/>
                <a:ext cx="941" cy="2363"/>
              </a:xfrm>
              <a:custGeom>
                <a:avLst/>
                <a:gdLst>
                  <a:gd name="T0" fmla="*/ 133 w 941"/>
                  <a:gd name="T1" fmla="*/ 2080 h 2363"/>
                  <a:gd name="T2" fmla="*/ 117 w 941"/>
                  <a:gd name="T3" fmla="*/ 2117 h 2363"/>
                  <a:gd name="T4" fmla="*/ 78 w 941"/>
                  <a:gd name="T5" fmla="*/ 2203 h 2363"/>
                  <a:gd name="T6" fmla="*/ 38 w 941"/>
                  <a:gd name="T7" fmla="*/ 2285 h 2363"/>
                  <a:gd name="T8" fmla="*/ 0 w 941"/>
                  <a:gd name="T9" fmla="*/ 2363 h 2363"/>
                  <a:gd name="T10" fmla="*/ 133 w 941"/>
                  <a:gd name="T11" fmla="*/ 2080 h 2363"/>
                  <a:gd name="T12" fmla="*/ 941 w 941"/>
                  <a:gd name="T13" fmla="*/ 0 h 2363"/>
                  <a:gd name="T14" fmla="*/ 941 w 941"/>
                  <a:gd name="T15" fmla="*/ 29 h 2363"/>
                  <a:gd name="T16" fmla="*/ 598 w 941"/>
                  <a:gd name="T17" fmla="*/ 969 h 2363"/>
                  <a:gd name="T18" fmla="*/ 384 w 941"/>
                  <a:gd name="T19" fmla="*/ 1544 h 2363"/>
                  <a:gd name="T20" fmla="*/ 133 w 941"/>
                  <a:gd name="T21" fmla="*/ 2080 h 2363"/>
                  <a:gd name="T22" fmla="*/ 155 w 941"/>
                  <a:gd name="T23" fmla="*/ 2027 h 2363"/>
                  <a:gd name="T24" fmla="*/ 192 w 941"/>
                  <a:gd name="T25" fmla="*/ 1935 h 2363"/>
                  <a:gd name="T26" fmla="*/ 229 w 941"/>
                  <a:gd name="T27" fmla="*/ 1839 h 2363"/>
                  <a:gd name="T28" fmla="*/ 266 w 941"/>
                  <a:gd name="T29" fmla="*/ 1741 h 2363"/>
                  <a:gd name="T30" fmla="*/ 301 w 941"/>
                  <a:gd name="T31" fmla="*/ 1642 h 2363"/>
                  <a:gd name="T32" fmla="*/ 336 w 941"/>
                  <a:gd name="T33" fmla="*/ 1541 h 2363"/>
                  <a:gd name="T34" fmla="*/ 370 w 941"/>
                  <a:gd name="T35" fmla="*/ 1441 h 2363"/>
                  <a:gd name="T36" fmla="*/ 403 w 941"/>
                  <a:gd name="T37" fmla="*/ 1340 h 2363"/>
                  <a:gd name="T38" fmla="*/ 435 w 941"/>
                  <a:gd name="T39" fmla="*/ 1239 h 2363"/>
                  <a:gd name="T40" fmla="*/ 466 w 941"/>
                  <a:gd name="T41" fmla="*/ 1138 h 2363"/>
                  <a:gd name="T42" fmla="*/ 496 w 941"/>
                  <a:gd name="T43" fmla="*/ 1039 h 2363"/>
                  <a:gd name="T44" fmla="*/ 525 w 941"/>
                  <a:gd name="T45" fmla="*/ 942 h 2363"/>
                  <a:gd name="T46" fmla="*/ 552 w 941"/>
                  <a:gd name="T47" fmla="*/ 847 h 2363"/>
                  <a:gd name="T48" fmla="*/ 577 w 941"/>
                  <a:gd name="T49" fmla="*/ 755 h 2363"/>
                  <a:gd name="T50" fmla="*/ 601 w 941"/>
                  <a:gd name="T51" fmla="*/ 665 h 2363"/>
                  <a:gd name="T52" fmla="*/ 625 w 941"/>
                  <a:gd name="T53" fmla="*/ 580 h 2363"/>
                  <a:gd name="T54" fmla="*/ 648 w 941"/>
                  <a:gd name="T55" fmla="*/ 499 h 2363"/>
                  <a:gd name="T56" fmla="*/ 667 w 941"/>
                  <a:gd name="T57" fmla="*/ 420 h 2363"/>
                  <a:gd name="T58" fmla="*/ 686 w 941"/>
                  <a:gd name="T59" fmla="*/ 349 h 2363"/>
                  <a:gd name="T60" fmla="*/ 702 w 941"/>
                  <a:gd name="T61" fmla="*/ 283 h 2363"/>
                  <a:gd name="T62" fmla="*/ 718 w 941"/>
                  <a:gd name="T63" fmla="*/ 222 h 2363"/>
                  <a:gd name="T64" fmla="*/ 731 w 941"/>
                  <a:gd name="T65" fmla="*/ 168 h 2363"/>
                  <a:gd name="T66" fmla="*/ 742 w 941"/>
                  <a:gd name="T67" fmla="*/ 122 h 2363"/>
                  <a:gd name="T68" fmla="*/ 752 w 941"/>
                  <a:gd name="T69" fmla="*/ 82 h 2363"/>
                  <a:gd name="T70" fmla="*/ 760 w 941"/>
                  <a:gd name="T71" fmla="*/ 51 h 2363"/>
                  <a:gd name="T72" fmla="*/ 765 w 941"/>
                  <a:gd name="T73" fmla="*/ 27 h 2363"/>
                  <a:gd name="T74" fmla="*/ 768 w 941"/>
                  <a:gd name="T75" fmla="*/ 13 h 2363"/>
                  <a:gd name="T76" fmla="*/ 769 w 941"/>
                  <a:gd name="T77" fmla="*/ 8 h 2363"/>
                  <a:gd name="T78" fmla="*/ 941 w 941"/>
                  <a:gd name="T79" fmla="*/ 0 h 2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1" h="2363">
                    <a:moveTo>
                      <a:pt x="133" y="2080"/>
                    </a:moveTo>
                    <a:lnTo>
                      <a:pt x="117" y="2117"/>
                    </a:lnTo>
                    <a:lnTo>
                      <a:pt x="78" y="2203"/>
                    </a:lnTo>
                    <a:lnTo>
                      <a:pt x="38" y="2285"/>
                    </a:lnTo>
                    <a:lnTo>
                      <a:pt x="0" y="2363"/>
                    </a:lnTo>
                    <a:lnTo>
                      <a:pt x="133" y="2080"/>
                    </a:lnTo>
                    <a:close/>
                    <a:moveTo>
                      <a:pt x="941" y="0"/>
                    </a:moveTo>
                    <a:lnTo>
                      <a:pt x="941" y="29"/>
                    </a:lnTo>
                    <a:lnTo>
                      <a:pt x="598" y="969"/>
                    </a:lnTo>
                    <a:lnTo>
                      <a:pt x="384" y="1544"/>
                    </a:lnTo>
                    <a:lnTo>
                      <a:pt x="133" y="2080"/>
                    </a:lnTo>
                    <a:lnTo>
                      <a:pt x="155" y="2027"/>
                    </a:lnTo>
                    <a:lnTo>
                      <a:pt x="192" y="1935"/>
                    </a:lnTo>
                    <a:lnTo>
                      <a:pt x="229" y="1839"/>
                    </a:lnTo>
                    <a:lnTo>
                      <a:pt x="266" y="1741"/>
                    </a:lnTo>
                    <a:lnTo>
                      <a:pt x="301" y="1642"/>
                    </a:lnTo>
                    <a:lnTo>
                      <a:pt x="336" y="1541"/>
                    </a:lnTo>
                    <a:lnTo>
                      <a:pt x="370" y="1441"/>
                    </a:lnTo>
                    <a:lnTo>
                      <a:pt x="403" y="1340"/>
                    </a:lnTo>
                    <a:lnTo>
                      <a:pt x="435" y="1239"/>
                    </a:lnTo>
                    <a:lnTo>
                      <a:pt x="466" y="1138"/>
                    </a:lnTo>
                    <a:lnTo>
                      <a:pt x="496" y="1039"/>
                    </a:lnTo>
                    <a:lnTo>
                      <a:pt x="525" y="942"/>
                    </a:lnTo>
                    <a:lnTo>
                      <a:pt x="552" y="847"/>
                    </a:lnTo>
                    <a:lnTo>
                      <a:pt x="577" y="755"/>
                    </a:lnTo>
                    <a:lnTo>
                      <a:pt x="601" y="665"/>
                    </a:lnTo>
                    <a:lnTo>
                      <a:pt x="625" y="580"/>
                    </a:lnTo>
                    <a:lnTo>
                      <a:pt x="648" y="499"/>
                    </a:lnTo>
                    <a:lnTo>
                      <a:pt x="667" y="420"/>
                    </a:lnTo>
                    <a:lnTo>
                      <a:pt x="686" y="349"/>
                    </a:lnTo>
                    <a:lnTo>
                      <a:pt x="702" y="283"/>
                    </a:lnTo>
                    <a:lnTo>
                      <a:pt x="718" y="222"/>
                    </a:lnTo>
                    <a:lnTo>
                      <a:pt x="731" y="168"/>
                    </a:lnTo>
                    <a:lnTo>
                      <a:pt x="742" y="122"/>
                    </a:lnTo>
                    <a:lnTo>
                      <a:pt x="752" y="82"/>
                    </a:lnTo>
                    <a:lnTo>
                      <a:pt x="760" y="51"/>
                    </a:lnTo>
                    <a:lnTo>
                      <a:pt x="765" y="27"/>
                    </a:lnTo>
                    <a:lnTo>
                      <a:pt x="768" y="13"/>
                    </a:lnTo>
                    <a:lnTo>
                      <a:pt x="769" y="8"/>
                    </a:lnTo>
                    <a:lnTo>
                      <a:pt x="941" y="0"/>
                    </a:lnTo>
                    <a:close/>
                  </a:path>
                </a:pathLst>
              </a:custGeom>
              <a:solidFill>
                <a:srgbClr val="73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sp>
            <p:nvSpPr>
              <p:cNvPr id="84" name="Rectangle 1633">
                <a:extLst>
                  <a:ext uri="{FF2B5EF4-FFF2-40B4-BE49-F238E27FC236}">
                    <a16:creationId xmlns:a16="http://schemas.microsoft.com/office/drawing/2014/main" id="{28890903-AACD-465A-99A3-903BE6C958B8}"/>
                  </a:ext>
                </a:extLst>
              </p:cNvPr>
              <p:cNvSpPr>
                <a:spLocks noChangeArrowheads="1"/>
              </p:cNvSpPr>
              <p:nvPr userDrawn="1"/>
            </p:nvSpPr>
            <p:spPr bwMode="auto">
              <a:xfrm>
                <a:off x="1966" y="4917"/>
                <a:ext cx="1" cy="1"/>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52"/>
              </a:p>
            </p:txBody>
          </p:sp>
          <p:sp>
            <p:nvSpPr>
              <p:cNvPr id="85" name="Freeform 1634">
                <a:extLst>
                  <a:ext uri="{FF2B5EF4-FFF2-40B4-BE49-F238E27FC236}">
                    <a16:creationId xmlns:a16="http://schemas.microsoft.com/office/drawing/2014/main" id="{0EFFF829-B764-49C6-93FB-974F90DC224D}"/>
                  </a:ext>
                </a:extLst>
              </p:cNvPr>
              <p:cNvSpPr>
                <a:spLocks/>
              </p:cNvSpPr>
              <p:nvPr userDrawn="1"/>
            </p:nvSpPr>
            <p:spPr bwMode="auto">
              <a:xfrm>
                <a:off x="1982" y="-357"/>
                <a:ext cx="1153" cy="5274"/>
              </a:xfrm>
              <a:custGeom>
                <a:avLst/>
                <a:gdLst>
                  <a:gd name="T0" fmla="*/ 3 w 1153"/>
                  <a:gd name="T1" fmla="*/ 1 h 5274"/>
                  <a:gd name="T2" fmla="*/ 8 w 1153"/>
                  <a:gd name="T3" fmla="*/ 8 h 5274"/>
                  <a:gd name="T4" fmla="*/ 40 w 1153"/>
                  <a:gd name="T5" fmla="*/ 64 h 5274"/>
                  <a:gd name="T6" fmla="*/ 180 w 1153"/>
                  <a:gd name="T7" fmla="*/ 310 h 5274"/>
                  <a:gd name="T8" fmla="*/ 451 w 1153"/>
                  <a:gd name="T9" fmla="*/ 836 h 5274"/>
                  <a:gd name="T10" fmla="*/ 697 w 1153"/>
                  <a:gd name="T11" fmla="*/ 1386 h 5274"/>
                  <a:gd name="T12" fmla="*/ 923 w 1153"/>
                  <a:gd name="T13" fmla="*/ 1955 h 5274"/>
                  <a:gd name="T14" fmla="*/ 1091 w 1153"/>
                  <a:gd name="T15" fmla="*/ 2433 h 5274"/>
                  <a:gd name="T16" fmla="*/ 1153 w 1153"/>
                  <a:gd name="T17" fmla="*/ 2631 h 5274"/>
                  <a:gd name="T18" fmla="*/ 1153 w 1153"/>
                  <a:gd name="T19" fmla="*/ 2642 h 5274"/>
                  <a:gd name="T20" fmla="*/ 1091 w 1153"/>
                  <a:gd name="T21" fmla="*/ 2839 h 5274"/>
                  <a:gd name="T22" fmla="*/ 923 w 1153"/>
                  <a:gd name="T23" fmla="*/ 3319 h 5274"/>
                  <a:gd name="T24" fmla="*/ 697 w 1153"/>
                  <a:gd name="T25" fmla="*/ 3888 h 5274"/>
                  <a:gd name="T26" fmla="*/ 451 w 1153"/>
                  <a:gd name="T27" fmla="*/ 4436 h 5274"/>
                  <a:gd name="T28" fmla="*/ 180 w 1153"/>
                  <a:gd name="T29" fmla="*/ 4964 h 5274"/>
                  <a:gd name="T30" fmla="*/ 40 w 1153"/>
                  <a:gd name="T31" fmla="*/ 5210 h 5274"/>
                  <a:gd name="T32" fmla="*/ 8 w 1153"/>
                  <a:gd name="T33" fmla="*/ 5266 h 5274"/>
                  <a:gd name="T34" fmla="*/ 3 w 1153"/>
                  <a:gd name="T35" fmla="*/ 5272 h 5274"/>
                  <a:gd name="T36" fmla="*/ 0 w 1153"/>
                  <a:gd name="T37" fmla="*/ 5271 h 5274"/>
                  <a:gd name="T38" fmla="*/ 3 w 1153"/>
                  <a:gd name="T39" fmla="*/ 5264 h 5274"/>
                  <a:gd name="T40" fmla="*/ 89 w 1153"/>
                  <a:gd name="T41" fmla="*/ 5111 h 5274"/>
                  <a:gd name="T42" fmla="*/ 320 w 1153"/>
                  <a:gd name="T43" fmla="*/ 4649 h 5274"/>
                  <a:gd name="T44" fmla="*/ 540 w 1153"/>
                  <a:gd name="T45" fmla="*/ 4137 h 5274"/>
                  <a:gd name="T46" fmla="*/ 747 w 1153"/>
                  <a:gd name="T47" fmla="*/ 3576 h 5274"/>
                  <a:gd name="T48" fmla="*/ 950 w 1153"/>
                  <a:gd name="T49" fmla="*/ 2925 h 5274"/>
                  <a:gd name="T50" fmla="*/ 1023 w 1153"/>
                  <a:gd name="T51" fmla="*/ 2644 h 5274"/>
                  <a:gd name="T52" fmla="*/ 1023 w 1153"/>
                  <a:gd name="T53" fmla="*/ 2630 h 5274"/>
                  <a:gd name="T54" fmla="*/ 950 w 1153"/>
                  <a:gd name="T55" fmla="*/ 2348 h 5274"/>
                  <a:gd name="T56" fmla="*/ 747 w 1153"/>
                  <a:gd name="T57" fmla="*/ 1696 h 5274"/>
                  <a:gd name="T58" fmla="*/ 540 w 1153"/>
                  <a:gd name="T59" fmla="*/ 1136 h 5274"/>
                  <a:gd name="T60" fmla="*/ 320 w 1153"/>
                  <a:gd name="T61" fmla="*/ 625 h 5274"/>
                  <a:gd name="T62" fmla="*/ 89 w 1153"/>
                  <a:gd name="T63" fmla="*/ 163 h 5274"/>
                  <a:gd name="T64" fmla="*/ 3 w 1153"/>
                  <a:gd name="T65" fmla="*/ 9 h 5274"/>
                  <a:gd name="T66" fmla="*/ 0 w 1153"/>
                  <a:gd name="T67" fmla="*/ 3 h 5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3" h="5274">
                    <a:moveTo>
                      <a:pt x="0" y="0"/>
                    </a:moveTo>
                    <a:lnTo>
                      <a:pt x="3" y="1"/>
                    </a:lnTo>
                    <a:lnTo>
                      <a:pt x="6" y="4"/>
                    </a:lnTo>
                    <a:lnTo>
                      <a:pt x="8" y="8"/>
                    </a:lnTo>
                    <a:lnTo>
                      <a:pt x="9" y="12"/>
                    </a:lnTo>
                    <a:lnTo>
                      <a:pt x="40" y="64"/>
                    </a:lnTo>
                    <a:lnTo>
                      <a:pt x="112" y="187"/>
                    </a:lnTo>
                    <a:lnTo>
                      <a:pt x="180" y="310"/>
                    </a:lnTo>
                    <a:lnTo>
                      <a:pt x="320" y="572"/>
                    </a:lnTo>
                    <a:lnTo>
                      <a:pt x="451" y="836"/>
                    </a:lnTo>
                    <a:lnTo>
                      <a:pt x="576" y="1104"/>
                    </a:lnTo>
                    <a:lnTo>
                      <a:pt x="697" y="1386"/>
                    </a:lnTo>
                    <a:lnTo>
                      <a:pt x="812" y="1669"/>
                    </a:lnTo>
                    <a:lnTo>
                      <a:pt x="923" y="1955"/>
                    </a:lnTo>
                    <a:lnTo>
                      <a:pt x="1025" y="2243"/>
                    </a:lnTo>
                    <a:lnTo>
                      <a:pt x="1091" y="2433"/>
                    </a:lnTo>
                    <a:lnTo>
                      <a:pt x="1151" y="2626"/>
                    </a:lnTo>
                    <a:lnTo>
                      <a:pt x="1153" y="2631"/>
                    </a:lnTo>
                    <a:lnTo>
                      <a:pt x="1153" y="2636"/>
                    </a:lnTo>
                    <a:lnTo>
                      <a:pt x="1153" y="2642"/>
                    </a:lnTo>
                    <a:lnTo>
                      <a:pt x="1151" y="2647"/>
                    </a:lnTo>
                    <a:lnTo>
                      <a:pt x="1091" y="2839"/>
                    </a:lnTo>
                    <a:lnTo>
                      <a:pt x="1025" y="3031"/>
                    </a:lnTo>
                    <a:lnTo>
                      <a:pt x="923" y="3319"/>
                    </a:lnTo>
                    <a:lnTo>
                      <a:pt x="812" y="3605"/>
                    </a:lnTo>
                    <a:lnTo>
                      <a:pt x="697" y="3888"/>
                    </a:lnTo>
                    <a:lnTo>
                      <a:pt x="576" y="4169"/>
                    </a:lnTo>
                    <a:lnTo>
                      <a:pt x="451" y="4436"/>
                    </a:lnTo>
                    <a:lnTo>
                      <a:pt x="320" y="4702"/>
                    </a:lnTo>
                    <a:lnTo>
                      <a:pt x="180" y="4964"/>
                    </a:lnTo>
                    <a:lnTo>
                      <a:pt x="112" y="5087"/>
                    </a:lnTo>
                    <a:lnTo>
                      <a:pt x="40" y="5210"/>
                    </a:lnTo>
                    <a:lnTo>
                      <a:pt x="9" y="5261"/>
                    </a:lnTo>
                    <a:lnTo>
                      <a:pt x="8" y="5266"/>
                    </a:lnTo>
                    <a:lnTo>
                      <a:pt x="6" y="5269"/>
                    </a:lnTo>
                    <a:lnTo>
                      <a:pt x="3" y="5272"/>
                    </a:lnTo>
                    <a:lnTo>
                      <a:pt x="0" y="5274"/>
                    </a:lnTo>
                    <a:lnTo>
                      <a:pt x="0" y="5271"/>
                    </a:lnTo>
                    <a:lnTo>
                      <a:pt x="1" y="5268"/>
                    </a:lnTo>
                    <a:lnTo>
                      <a:pt x="3" y="5264"/>
                    </a:lnTo>
                    <a:lnTo>
                      <a:pt x="6" y="5261"/>
                    </a:lnTo>
                    <a:lnTo>
                      <a:pt x="89" y="5111"/>
                    </a:lnTo>
                    <a:lnTo>
                      <a:pt x="208" y="4882"/>
                    </a:lnTo>
                    <a:lnTo>
                      <a:pt x="320" y="4649"/>
                    </a:lnTo>
                    <a:lnTo>
                      <a:pt x="425" y="4414"/>
                    </a:lnTo>
                    <a:lnTo>
                      <a:pt x="540" y="4137"/>
                    </a:lnTo>
                    <a:lnTo>
                      <a:pt x="648" y="3859"/>
                    </a:lnTo>
                    <a:lnTo>
                      <a:pt x="747" y="3576"/>
                    </a:lnTo>
                    <a:lnTo>
                      <a:pt x="854" y="3253"/>
                    </a:lnTo>
                    <a:lnTo>
                      <a:pt x="950" y="2925"/>
                    </a:lnTo>
                    <a:lnTo>
                      <a:pt x="988" y="2786"/>
                    </a:lnTo>
                    <a:lnTo>
                      <a:pt x="1023" y="2644"/>
                    </a:lnTo>
                    <a:lnTo>
                      <a:pt x="1025" y="2636"/>
                    </a:lnTo>
                    <a:lnTo>
                      <a:pt x="1023" y="2630"/>
                    </a:lnTo>
                    <a:lnTo>
                      <a:pt x="988" y="2487"/>
                    </a:lnTo>
                    <a:lnTo>
                      <a:pt x="950" y="2348"/>
                    </a:lnTo>
                    <a:lnTo>
                      <a:pt x="854" y="2020"/>
                    </a:lnTo>
                    <a:lnTo>
                      <a:pt x="747" y="1696"/>
                    </a:lnTo>
                    <a:lnTo>
                      <a:pt x="648" y="1415"/>
                    </a:lnTo>
                    <a:lnTo>
                      <a:pt x="540" y="1136"/>
                    </a:lnTo>
                    <a:lnTo>
                      <a:pt x="425" y="860"/>
                    </a:lnTo>
                    <a:lnTo>
                      <a:pt x="320" y="625"/>
                    </a:lnTo>
                    <a:lnTo>
                      <a:pt x="208" y="391"/>
                    </a:lnTo>
                    <a:lnTo>
                      <a:pt x="89" y="163"/>
                    </a:lnTo>
                    <a:lnTo>
                      <a:pt x="6" y="12"/>
                    </a:lnTo>
                    <a:lnTo>
                      <a:pt x="3" y="9"/>
                    </a:lnTo>
                    <a:lnTo>
                      <a:pt x="1" y="6"/>
                    </a:lnTo>
                    <a:lnTo>
                      <a:pt x="0" y="3"/>
                    </a:lnTo>
                    <a:lnTo>
                      <a:pt x="0" y="0"/>
                    </a:lnTo>
                    <a:close/>
                  </a:path>
                </a:pathLst>
              </a:custGeom>
              <a:solidFill>
                <a:srgbClr val="D0DBD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grpSp>
        <p:grpSp>
          <p:nvGrpSpPr>
            <p:cNvPr id="64" name="Group 4">
              <a:extLst>
                <a:ext uri="{FF2B5EF4-FFF2-40B4-BE49-F238E27FC236}">
                  <a16:creationId xmlns:a16="http://schemas.microsoft.com/office/drawing/2014/main" id="{D83357B8-156F-4440-A0A7-57E4FBA92368}"/>
                </a:ext>
              </a:extLst>
            </p:cNvPr>
            <p:cNvGrpSpPr>
              <a:grpSpLocks noChangeAspect="1"/>
            </p:cNvGrpSpPr>
            <p:nvPr/>
          </p:nvGrpSpPr>
          <p:grpSpPr bwMode="auto">
            <a:xfrm>
              <a:off x="6122006" y="-275293"/>
              <a:ext cx="1953625" cy="7917873"/>
              <a:chOff x="2395" y="0"/>
              <a:chExt cx="969" cy="4320"/>
            </a:xfrm>
          </p:grpSpPr>
          <p:sp>
            <p:nvSpPr>
              <p:cNvPr id="76" name="AutoShape 3">
                <a:extLst>
                  <a:ext uri="{FF2B5EF4-FFF2-40B4-BE49-F238E27FC236}">
                    <a16:creationId xmlns:a16="http://schemas.microsoft.com/office/drawing/2014/main" id="{2F24ECF8-51AB-4C11-B81E-636E718C03A4}"/>
                  </a:ext>
                </a:extLst>
              </p:cNvPr>
              <p:cNvSpPr>
                <a:spLocks noChangeAspect="1" noChangeArrowheads="1" noTextEdit="1"/>
              </p:cNvSpPr>
              <p:nvPr userDrawn="1"/>
            </p:nvSpPr>
            <p:spPr bwMode="auto">
              <a:xfrm>
                <a:off x="2396" y="0"/>
                <a:ext cx="968"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77" name="Rectangle 76">
                <a:extLst>
                  <a:ext uri="{FF2B5EF4-FFF2-40B4-BE49-F238E27FC236}">
                    <a16:creationId xmlns:a16="http://schemas.microsoft.com/office/drawing/2014/main" id="{8D9609A9-1F20-474F-A050-711288C55A7A}"/>
                  </a:ext>
                </a:extLst>
              </p:cNvPr>
              <p:cNvSpPr>
                <a:spLocks noChangeArrowheads="1"/>
              </p:cNvSpPr>
              <p:nvPr userDrawn="1"/>
            </p:nvSpPr>
            <p:spPr bwMode="auto">
              <a:xfrm>
                <a:off x="2396" y="0"/>
                <a:ext cx="967"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78" name="Freeform 6">
                <a:extLst>
                  <a:ext uri="{FF2B5EF4-FFF2-40B4-BE49-F238E27FC236}">
                    <a16:creationId xmlns:a16="http://schemas.microsoft.com/office/drawing/2014/main" id="{5D5F33D1-7B81-499D-85BA-7C5C2DDB6007}"/>
                  </a:ext>
                </a:extLst>
              </p:cNvPr>
              <p:cNvSpPr>
                <a:spLocks/>
              </p:cNvSpPr>
              <p:nvPr userDrawn="1"/>
            </p:nvSpPr>
            <p:spPr bwMode="auto">
              <a:xfrm>
                <a:off x="2395" y="5"/>
                <a:ext cx="968" cy="4315"/>
              </a:xfrm>
              <a:custGeom>
                <a:avLst/>
                <a:gdLst>
                  <a:gd name="T0" fmla="*/ 63 w 968"/>
                  <a:gd name="T1" fmla="*/ 0 h 4315"/>
                  <a:gd name="T2" fmla="*/ 183 w 968"/>
                  <a:gd name="T3" fmla="*/ 0 h 4315"/>
                  <a:gd name="T4" fmla="*/ 288 w 968"/>
                  <a:gd name="T5" fmla="*/ 211 h 4315"/>
                  <a:gd name="T6" fmla="*/ 386 w 968"/>
                  <a:gd name="T7" fmla="*/ 427 h 4315"/>
                  <a:gd name="T8" fmla="*/ 503 w 968"/>
                  <a:gd name="T9" fmla="*/ 698 h 4315"/>
                  <a:gd name="T10" fmla="*/ 577 w 968"/>
                  <a:gd name="T11" fmla="*/ 888 h 4315"/>
                  <a:gd name="T12" fmla="*/ 648 w 968"/>
                  <a:gd name="T13" fmla="*/ 1079 h 4315"/>
                  <a:gd name="T14" fmla="*/ 715 w 968"/>
                  <a:gd name="T15" fmla="*/ 1271 h 4315"/>
                  <a:gd name="T16" fmla="*/ 811 w 968"/>
                  <a:gd name="T17" fmla="*/ 1565 h 4315"/>
                  <a:gd name="T18" fmla="*/ 900 w 968"/>
                  <a:gd name="T19" fmla="*/ 1859 h 4315"/>
                  <a:gd name="T20" fmla="*/ 934 w 968"/>
                  <a:gd name="T21" fmla="*/ 1986 h 4315"/>
                  <a:gd name="T22" fmla="*/ 965 w 968"/>
                  <a:gd name="T23" fmla="*/ 2095 h 4315"/>
                  <a:gd name="T24" fmla="*/ 968 w 968"/>
                  <a:gd name="T25" fmla="*/ 2101 h 4315"/>
                  <a:gd name="T26" fmla="*/ 965 w 968"/>
                  <a:gd name="T27" fmla="*/ 2109 h 4315"/>
                  <a:gd name="T28" fmla="*/ 934 w 968"/>
                  <a:gd name="T29" fmla="*/ 2256 h 4315"/>
                  <a:gd name="T30" fmla="*/ 900 w 968"/>
                  <a:gd name="T31" fmla="*/ 2381 h 4315"/>
                  <a:gd name="T32" fmla="*/ 811 w 968"/>
                  <a:gd name="T33" fmla="*/ 2677 h 4315"/>
                  <a:gd name="T34" fmla="*/ 715 w 968"/>
                  <a:gd name="T35" fmla="*/ 2971 h 4315"/>
                  <a:gd name="T36" fmla="*/ 626 w 968"/>
                  <a:gd name="T37" fmla="*/ 3225 h 4315"/>
                  <a:gd name="T38" fmla="*/ 530 w 968"/>
                  <a:gd name="T39" fmla="*/ 3476 h 4315"/>
                  <a:gd name="T40" fmla="*/ 425 w 968"/>
                  <a:gd name="T41" fmla="*/ 3726 h 4315"/>
                  <a:gd name="T42" fmla="*/ 342 w 968"/>
                  <a:gd name="T43" fmla="*/ 3916 h 4315"/>
                  <a:gd name="T44" fmla="*/ 252 w 968"/>
                  <a:gd name="T45" fmla="*/ 4102 h 4315"/>
                  <a:gd name="T46" fmla="*/ 158 w 968"/>
                  <a:gd name="T47" fmla="*/ 4286 h 4315"/>
                  <a:gd name="T48" fmla="*/ 49 w 968"/>
                  <a:gd name="T49" fmla="*/ 4286 h 4315"/>
                  <a:gd name="T50" fmla="*/ 0 w 968"/>
                  <a:gd name="T51" fmla="*/ 4315 h 4315"/>
                  <a:gd name="T52" fmla="*/ 0 w 968"/>
                  <a:gd name="T53" fmla="*/ 4315 h 4315"/>
                  <a:gd name="T54" fmla="*/ 86 w 968"/>
                  <a:gd name="T55" fmla="*/ 4129 h 4315"/>
                  <a:gd name="T56" fmla="*/ 187 w 968"/>
                  <a:gd name="T57" fmla="*/ 3920 h 4315"/>
                  <a:gd name="T58" fmla="*/ 283 w 968"/>
                  <a:gd name="T59" fmla="*/ 3705 h 4315"/>
                  <a:gd name="T60" fmla="*/ 386 w 968"/>
                  <a:gd name="T61" fmla="*/ 3456 h 4315"/>
                  <a:gd name="T62" fmla="*/ 483 w 968"/>
                  <a:gd name="T63" fmla="*/ 3204 h 4315"/>
                  <a:gd name="T64" fmla="*/ 572 w 968"/>
                  <a:gd name="T65" fmla="*/ 2951 h 4315"/>
                  <a:gd name="T66" fmla="*/ 669 w 968"/>
                  <a:gd name="T67" fmla="*/ 2658 h 4315"/>
                  <a:gd name="T68" fmla="*/ 757 w 968"/>
                  <a:gd name="T69" fmla="*/ 2362 h 4315"/>
                  <a:gd name="T70" fmla="*/ 791 w 968"/>
                  <a:gd name="T71" fmla="*/ 2236 h 4315"/>
                  <a:gd name="T72" fmla="*/ 822 w 968"/>
                  <a:gd name="T73" fmla="*/ 2108 h 4315"/>
                  <a:gd name="T74" fmla="*/ 824 w 968"/>
                  <a:gd name="T75" fmla="*/ 2101 h 4315"/>
                  <a:gd name="T76" fmla="*/ 822 w 968"/>
                  <a:gd name="T77" fmla="*/ 2095 h 4315"/>
                  <a:gd name="T78" fmla="*/ 791 w 968"/>
                  <a:gd name="T79" fmla="*/ 1966 h 4315"/>
                  <a:gd name="T80" fmla="*/ 757 w 968"/>
                  <a:gd name="T81" fmla="*/ 1841 h 4315"/>
                  <a:gd name="T82" fmla="*/ 669 w 968"/>
                  <a:gd name="T83" fmla="*/ 1544 h 4315"/>
                  <a:gd name="T84" fmla="*/ 572 w 968"/>
                  <a:gd name="T85" fmla="*/ 1253 h 4315"/>
                  <a:gd name="T86" fmla="*/ 505 w 968"/>
                  <a:gd name="T87" fmla="*/ 1059 h 4315"/>
                  <a:gd name="T88" fmla="*/ 432 w 968"/>
                  <a:gd name="T89" fmla="*/ 868 h 4315"/>
                  <a:gd name="T90" fmla="*/ 360 w 968"/>
                  <a:gd name="T91" fmla="*/ 677 h 4315"/>
                  <a:gd name="T92" fmla="*/ 243 w 968"/>
                  <a:gd name="T93" fmla="*/ 406 h 4315"/>
                  <a:gd name="T94" fmla="*/ 159 w 968"/>
                  <a:gd name="T95" fmla="*/ 224 h 4315"/>
                  <a:gd name="T96" fmla="*/ 72 w 968"/>
                  <a:gd name="T97" fmla="*/ 45 h 4315"/>
                  <a:gd name="T98" fmla="*/ 63 w 968"/>
                  <a:gd name="T99"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8" h="4315">
                    <a:moveTo>
                      <a:pt x="63" y="0"/>
                    </a:moveTo>
                    <a:lnTo>
                      <a:pt x="183" y="0"/>
                    </a:lnTo>
                    <a:lnTo>
                      <a:pt x="288" y="211"/>
                    </a:lnTo>
                    <a:lnTo>
                      <a:pt x="386" y="427"/>
                    </a:lnTo>
                    <a:lnTo>
                      <a:pt x="503" y="698"/>
                    </a:lnTo>
                    <a:lnTo>
                      <a:pt x="577" y="888"/>
                    </a:lnTo>
                    <a:lnTo>
                      <a:pt x="648" y="1079"/>
                    </a:lnTo>
                    <a:lnTo>
                      <a:pt x="715" y="1271"/>
                    </a:lnTo>
                    <a:lnTo>
                      <a:pt x="811" y="1565"/>
                    </a:lnTo>
                    <a:lnTo>
                      <a:pt x="900" y="1859"/>
                    </a:lnTo>
                    <a:lnTo>
                      <a:pt x="934" y="1986"/>
                    </a:lnTo>
                    <a:lnTo>
                      <a:pt x="965" y="2095"/>
                    </a:lnTo>
                    <a:lnTo>
                      <a:pt x="968" y="2101"/>
                    </a:lnTo>
                    <a:lnTo>
                      <a:pt x="965" y="2109"/>
                    </a:lnTo>
                    <a:lnTo>
                      <a:pt x="934" y="2256"/>
                    </a:lnTo>
                    <a:lnTo>
                      <a:pt x="900" y="2381"/>
                    </a:lnTo>
                    <a:lnTo>
                      <a:pt x="811" y="2677"/>
                    </a:lnTo>
                    <a:lnTo>
                      <a:pt x="715" y="2971"/>
                    </a:lnTo>
                    <a:lnTo>
                      <a:pt x="626" y="3225"/>
                    </a:lnTo>
                    <a:lnTo>
                      <a:pt x="530" y="3476"/>
                    </a:lnTo>
                    <a:lnTo>
                      <a:pt x="425" y="3726"/>
                    </a:lnTo>
                    <a:lnTo>
                      <a:pt x="342" y="3916"/>
                    </a:lnTo>
                    <a:lnTo>
                      <a:pt x="252" y="4102"/>
                    </a:lnTo>
                    <a:lnTo>
                      <a:pt x="158" y="4286"/>
                    </a:lnTo>
                    <a:lnTo>
                      <a:pt x="49" y="4286"/>
                    </a:lnTo>
                    <a:lnTo>
                      <a:pt x="0" y="4315"/>
                    </a:lnTo>
                    <a:lnTo>
                      <a:pt x="0" y="4315"/>
                    </a:lnTo>
                    <a:lnTo>
                      <a:pt x="86" y="4129"/>
                    </a:lnTo>
                    <a:lnTo>
                      <a:pt x="187" y="3920"/>
                    </a:lnTo>
                    <a:lnTo>
                      <a:pt x="283" y="3705"/>
                    </a:lnTo>
                    <a:lnTo>
                      <a:pt x="386" y="3456"/>
                    </a:lnTo>
                    <a:lnTo>
                      <a:pt x="483" y="3204"/>
                    </a:lnTo>
                    <a:lnTo>
                      <a:pt x="572" y="2951"/>
                    </a:lnTo>
                    <a:lnTo>
                      <a:pt x="669" y="2658"/>
                    </a:lnTo>
                    <a:lnTo>
                      <a:pt x="757" y="2362"/>
                    </a:lnTo>
                    <a:lnTo>
                      <a:pt x="791" y="2236"/>
                    </a:lnTo>
                    <a:lnTo>
                      <a:pt x="822" y="2108"/>
                    </a:lnTo>
                    <a:lnTo>
                      <a:pt x="824" y="2101"/>
                    </a:lnTo>
                    <a:lnTo>
                      <a:pt x="822" y="2095"/>
                    </a:lnTo>
                    <a:lnTo>
                      <a:pt x="791" y="1966"/>
                    </a:lnTo>
                    <a:lnTo>
                      <a:pt x="757" y="1841"/>
                    </a:lnTo>
                    <a:lnTo>
                      <a:pt x="669" y="1544"/>
                    </a:lnTo>
                    <a:lnTo>
                      <a:pt x="572" y="1253"/>
                    </a:lnTo>
                    <a:lnTo>
                      <a:pt x="505" y="1059"/>
                    </a:lnTo>
                    <a:lnTo>
                      <a:pt x="432" y="868"/>
                    </a:lnTo>
                    <a:lnTo>
                      <a:pt x="360" y="677"/>
                    </a:lnTo>
                    <a:lnTo>
                      <a:pt x="243" y="406"/>
                    </a:lnTo>
                    <a:lnTo>
                      <a:pt x="159" y="224"/>
                    </a:lnTo>
                    <a:lnTo>
                      <a:pt x="72" y="45"/>
                    </a:lnTo>
                    <a:lnTo>
                      <a:pt x="6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grpSp>
        <p:grpSp>
          <p:nvGrpSpPr>
            <p:cNvPr id="65" name="Group 4">
              <a:extLst>
                <a:ext uri="{FF2B5EF4-FFF2-40B4-BE49-F238E27FC236}">
                  <a16:creationId xmlns:a16="http://schemas.microsoft.com/office/drawing/2014/main" id="{B920734C-16DF-4E0C-A557-F77499C7F6FF}"/>
                </a:ext>
              </a:extLst>
            </p:cNvPr>
            <p:cNvGrpSpPr>
              <a:grpSpLocks noChangeAspect="1"/>
            </p:cNvGrpSpPr>
            <p:nvPr/>
          </p:nvGrpSpPr>
          <p:grpSpPr bwMode="auto">
            <a:xfrm>
              <a:off x="4821240" y="-275293"/>
              <a:ext cx="4175395" cy="7917873"/>
              <a:chOff x="2396" y="0"/>
              <a:chExt cx="2071" cy="4320"/>
            </a:xfrm>
          </p:grpSpPr>
          <p:sp>
            <p:nvSpPr>
              <p:cNvPr id="73" name="AutoShape 3">
                <a:extLst>
                  <a:ext uri="{FF2B5EF4-FFF2-40B4-BE49-F238E27FC236}">
                    <a16:creationId xmlns:a16="http://schemas.microsoft.com/office/drawing/2014/main" id="{80EC500F-8BAA-4C35-BE14-D68BA67B3D0F}"/>
                  </a:ext>
                </a:extLst>
              </p:cNvPr>
              <p:cNvSpPr>
                <a:spLocks noChangeAspect="1" noChangeArrowheads="1" noTextEdit="1"/>
              </p:cNvSpPr>
              <p:nvPr userDrawn="1"/>
            </p:nvSpPr>
            <p:spPr bwMode="auto">
              <a:xfrm>
                <a:off x="2396" y="0"/>
                <a:ext cx="968"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74" name="Rectangle 73">
                <a:extLst>
                  <a:ext uri="{FF2B5EF4-FFF2-40B4-BE49-F238E27FC236}">
                    <a16:creationId xmlns:a16="http://schemas.microsoft.com/office/drawing/2014/main" id="{85BFCCA2-CB47-45AC-A15E-725E331AAB3E}"/>
                  </a:ext>
                </a:extLst>
              </p:cNvPr>
              <p:cNvSpPr>
                <a:spLocks noChangeArrowheads="1"/>
              </p:cNvSpPr>
              <p:nvPr userDrawn="1"/>
            </p:nvSpPr>
            <p:spPr bwMode="auto">
              <a:xfrm>
                <a:off x="2396" y="0"/>
                <a:ext cx="967"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75" name="Freeform 43">
                <a:extLst>
                  <a:ext uri="{FF2B5EF4-FFF2-40B4-BE49-F238E27FC236}">
                    <a16:creationId xmlns:a16="http://schemas.microsoft.com/office/drawing/2014/main" id="{7B717FD8-0A87-4642-AC9D-11751EC0ADFE}"/>
                  </a:ext>
                </a:extLst>
              </p:cNvPr>
              <p:cNvSpPr>
                <a:spLocks/>
              </p:cNvSpPr>
              <p:nvPr userDrawn="1"/>
            </p:nvSpPr>
            <p:spPr bwMode="auto">
              <a:xfrm>
                <a:off x="3499" y="5"/>
                <a:ext cx="968" cy="4315"/>
              </a:xfrm>
              <a:custGeom>
                <a:avLst/>
                <a:gdLst>
                  <a:gd name="T0" fmla="*/ 63 w 968"/>
                  <a:gd name="T1" fmla="*/ 0 h 4315"/>
                  <a:gd name="T2" fmla="*/ 183 w 968"/>
                  <a:gd name="T3" fmla="*/ 0 h 4315"/>
                  <a:gd name="T4" fmla="*/ 288 w 968"/>
                  <a:gd name="T5" fmla="*/ 211 h 4315"/>
                  <a:gd name="T6" fmla="*/ 386 w 968"/>
                  <a:gd name="T7" fmla="*/ 427 h 4315"/>
                  <a:gd name="T8" fmla="*/ 503 w 968"/>
                  <a:gd name="T9" fmla="*/ 698 h 4315"/>
                  <a:gd name="T10" fmla="*/ 577 w 968"/>
                  <a:gd name="T11" fmla="*/ 888 h 4315"/>
                  <a:gd name="T12" fmla="*/ 648 w 968"/>
                  <a:gd name="T13" fmla="*/ 1079 h 4315"/>
                  <a:gd name="T14" fmla="*/ 715 w 968"/>
                  <a:gd name="T15" fmla="*/ 1271 h 4315"/>
                  <a:gd name="T16" fmla="*/ 811 w 968"/>
                  <a:gd name="T17" fmla="*/ 1565 h 4315"/>
                  <a:gd name="T18" fmla="*/ 900 w 968"/>
                  <a:gd name="T19" fmla="*/ 1859 h 4315"/>
                  <a:gd name="T20" fmla="*/ 934 w 968"/>
                  <a:gd name="T21" fmla="*/ 1986 h 4315"/>
                  <a:gd name="T22" fmla="*/ 965 w 968"/>
                  <a:gd name="T23" fmla="*/ 2095 h 4315"/>
                  <a:gd name="T24" fmla="*/ 968 w 968"/>
                  <a:gd name="T25" fmla="*/ 2101 h 4315"/>
                  <a:gd name="T26" fmla="*/ 965 w 968"/>
                  <a:gd name="T27" fmla="*/ 2109 h 4315"/>
                  <a:gd name="T28" fmla="*/ 934 w 968"/>
                  <a:gd name="T29" fmla="*/ 2256 h 4315"/>
                  <a:gd name="T30" fmla="*/ 900 w 968"/>
                  <a:gd name="T31" fmla="*/ 2381 h 4315"/>
                  <a:gd name="T32" fmla="*/ 811 w 968"/>
                  <a:gd name="T33" fmla="*/ 2677 h 4315"/>
                  <a:gd name="T34" fmla="*/ 715 w 968"/>
                  <a:gd name="T35" fmla="*/ 2971 h 4315"/>
                  <a:gd name="T36" fmla="*/ 626 w 968"/>
                  <a:gd name="T37" fmla="*/ 3225 h 4315"/>
                  <a:gd name="T38" fmla="*/ 530 w 968"/>
                  <a:gd name="T39" fmla="*/ 3476 h 4315"/>
                  <a:gd name="T40" fmla="*/ 425 w 968"/>
                  <a:gd name="T41" fmla="*/ 3726 h 4315"/>
                  <a:gd name="T42" fmla="*/ 342 w 968"/>
                  <a:gd name="T43" fmla="*/ 3916 h 4315"/>
                  <a:gd name="T44" fmla="*/ 252 w 968"/>
                  <a:gd name="T45" fmla="*/ 4102 h 4315"/>
                  <a:gd name="T46" fmla="*/ 158 w 968"/>
                  <a:gd name="T47" fmla="*/ 4286 h 4315"/>
                  <a:gd name="T48" fmla="*/ 49 w 968"/>
                  <a:gd name="T49" fmla="*/ 4286 h 4315"/>
                  <a:gd name="T50" fmla="*/ 0 w 968"/>
                  <a:gd name="T51" fmla="*/ 4315 h 4315"/>
                  <a:gd name="T52" fmla="*/ 0 w 968"/>
                  <a:gd name="T53" fmla="*/ 4315 h 4315"/>
                  <a:gd name="T54" fmla="*/ 86 w 968"/>
                  <a:gd name="T55" fmla="*/ 4129 h 4315"/>
                  <a:gd name="T56" fmla="*/ 187 w 968"/>
                  <a:gd name="T57" fmla="*/ 3920 h 4315"/>
                  <a:gd name="T58" fmla="*/ 283 w 968"/>
                  <a:gd name="T59" fmla="*/ 3705 h 4315"/>
                  <a:gd name="T60" fmla="*/ 386 w 968"/>
                  <a:gd name="T61" fmla="*/ 3456 h 4315"/>
                  <a:gd name="T62" fmla="*/ 483 w 968"/>
                  <a:gd name="T63" fmla="*/ 3204 h 4315"/>
                  <a:gd name="T64" fmla="*/ 572 w 968"/>
                  <a:gd name="T65" fmla="*/ 2951 h 4315"/>
                  <a:gd name="T66" fmla="*/ 669 w 968"/>
                  <a:gd name="T67" fmla="*/ 2658 h 4315"/>
                  <a:gd name="T68" fmla="*/ 757 w 968"/>
                  <a:gd name="T69" fmla="*/ 2362 h 4315"/>
                  <a:gd name="T70" fmla="*/ 791 w 968"/>
                  <a:gd name="T71" fmla="*/ 2236 h 4315"/>
                  <a:gd name="T72" fmla="*/ 822 w 968"/>
                  <a:gd name="T73" fmla="*/ 2108 h 4315"/>
                  <a:gd name="T74" fmla="*/ 824 w 968"/>
                  <a:gd name="T75" fmla="*/ 2101 h 4315"/>
                  <a:gd name="T76" fmla="*/ 822 w 968"/>
                  <a:gd name="T77" fmla="*/ 2095 h 4315"/>
                  <a:gd name="T78" fmla="*/ 791 w 968"/>
                  <a:gd name="T79" fmla="*/ 1966 h 4315"/>
                  <a:gd name="T80" fmla="*/ 757 w 968"/>
                  <a:gd name="T81" fmla="*/ 1841 h 4315"/>
                  <a:gd name="T82" fmla="*/ 669 w 968"/>
                  <a:gd name="T83" fmla="*/ 1544 h 4315"/>
                  <a:gd name="T84" fmla="*/ 572 w 968"/>
                  <a:gd name="T85" fmla="*/ 1253 h 4315"/>
                  <a:gd name="T86" fmla="*/ 505 w 968"/>
                  <a:gd name="T87" fmla="*/ 1059 h 4315"/>
                  <a:gd name="T88" fmla="*/ 432 w 968"/>
                  <a:gd name="T89" fmla="*/ 868 h 4315"/>
                  <a:gd name="T90" fmla="*/ 360 w 968"/>
                  <a:gd name="T91" fmla="*/ 677 h 4315"/>
                  <a:gd name="T92" fmla="*/ 243 w 968"/>
                  <a:gd name="T93" fmla="*/ 406 h 4315"/>
                  <a:gd name="T94" fmla="*/ 159 w 968"/>
                  <a:gd name="T95" fmla="*/ 224 h 4315"/>
                  <a:gd name="T96" fmla="*/ 72 w 968"/>
                  <a:gd name="T97" fmla="*/ 45 h 4315"/>
                  <a:gd name="T98" fmla="*/ 63 w 968"/>
                  <a:gd name="T99"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8" h="4315">
                    <a:moveTo>
                      <a:pt x="63" y="0"/>
                    </a:moveTo>
                    <a:lnTo>
                      <a:pt x="183" y="0"/>
                    </a:lnTo>
                    <a:lnTo>
                      <a:pt x="288" y="211"/>
                    </a:lnTo>
                    <a:lnTo>
                      <a:pt x="386" y="427"/>
                    </a:lnTo>
                    <a:lnTo>
                      <a:pt x="503" y="698"/>
                    </a:lnTo>
                    <a:lnTo>
                      <a:pt x="577" y="888"/>
                    </a:lnTo>
                    <a:lnTo>
                      <a:pt x="648" y="1079"/>
                    </a:lnTo>
                    <a:lnTo>
                      <a:pt x="715" y="1271"/>
                    </a:lnTo>
                    <a:lnTo>
                      <a:pt x="811" y="1565"/>
                    </a:lnTo>
                    <a:lnTo>
                      <a:pt x="900" y="1859"/>
                    </a:lnTo>
                    <a:lnTo>
                      <a:pt x="934" y="1986"/>
                    </a:lnTo>
                    <a:lnTo>
                      <a:pt x="965" y="2095"/>
                    </a:lnTo>
                    <a:lnTo>
                      <a:pt x="968" y="2101"/>
                    </a:lnTo>
                    <a:lnTo>
                      <a:pt x="965" y="2109"/>
                    </a:lnTo>
                    <a:lnTo>
                      <a:pt x="934" y="2256"/>
                    </a:lnTo>
                    <a:lnTo>
                      <a:pt x="900" y="2381"/>
                    </a:lnTo>
                    <a:lnTo>
                      <a:pt x="811" y="2677"/>
                    </a:lnTo>
                    <a:lnTo>
                      <a:pt x="715" y="2971"/>
                    </a:lnTo>
                    <a:lnTo>
                      <a:pt x="626" y="3225"/>
                    </a:lnTo>
                    <a:lnTo>
                      <a:pt x="530" y="3476"/>
                    </a:lnTo>
                    <a:lnTo>
                      <a:pt x="425" y="3726"/>
                    </a:lnTo>
                    <a:lnTo>
                      <a:pt x="342" y="3916"/>
                    </a:lnTo>
                    <a:lnTo>
                      <a:pt x="252" y="4102"/>
                    </a:lnTo>
                    <a:lnTo>
                      <a:pt x="158" y="4286"/>
                    </a:lnTo>
                    <a:lnTo>
                      <a:pt x="49" y="4286"/>
                    </a:lnTo>
                    <a:lnTo>
                      <a:pt x="0" y="4315"/>
                    </a:lnTo>
                    <a:lnTo>
                      <a:pt x="0" y="4315"/>
                    </a:lnTo>
                    <a:lnTo>
                      <a:pt x="86" y="4129"/>
                    </a:lnTo>
                    <a:lnTo>
                      <a:pt x="187" y="3920"/>
                    </a:lnTo>
                    <a:lnTo>
                      <a:pt x="283" y="3705"/>
                    </a:lnTo>
                    <a:lnTo>
                      <a:pt x="386" y="3456"/>
                    </a:lnTo>
                    <a:lnTo>
                      <a:pt x="483" y="3204"/>
                    </a:lnTo>
                    <a:lnTo>
                      <a:pt x="572" y="2951"/>
                    </a:lnTo>
                    <a:lnTo>
                      <a:pt x="669" y="2658"/>
                    </a:lnTo>
                    <a:lnTo>
                      <a:pt x="757" y="2362"/>
                    </a:lnTo>
                    <a:lnTo>
                      <a:pt x="791" y="2236"/>
                    </a:lnTo>
                    <a:lnTo>
                      <a:pt x="822" y="2108"/>
                    </a:lnTo>
                    <a:lnTo>
                      <a:pt x="824" y="2101"/>
                    </a:lnTo>
                    <a:lnTo>
                      <a:pt x="822" y="2095"/>
                    </a:lnTo>
                    <a:lnTo>
                      <a:pt x="791" y="1966"/>
                    </a:lnTo>
                    <a:lnTo>
                      <a:pt x="757" y="1841"/>
                    </a:lnTo>
                    <a:lnTo>
                      <a:pt x="669" y="1544"/>
                    </a:lnTo>
                    <a:lnTo>
                      <a:pt x="572" y="1253"/>
                    </a:lnTo>
                    <a:lnTo>
                      <a:pt x="505" y="1059"/>
                    </a:lnTo>
                    <a:lnTo>
                      <a:pt x="432" y="868"/>
                    </a:lnTo>
                    <a:lnTo>
                      <a:pt x="360" y="677"/>
                    </a:lnTo>
                    <a:lnTo>
                      <a:pt x="243" y="406"/>
                    </a:lnTo>
                    <a:lnTo>
                      <a:pt x="159" y="224"/>
                    </a:lnTo>
                    <a:lnTo>
                      <a:pt x="72" y="45"/>
                    </a:lnTo>
                    <a:lnTo>
                      <a:pt x="6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grpSp>
        <p:sp>
          <p:nvSpPr>
            <p:cNvPr id="66" name="Rectangle 2">
              <a:extLst>
                <a:ext uri="{FF2B5EF4-FFF2-40B4-BE49-F238E27FC236}">
                  <a16:creationId xmlns:a16="http://schemas.microsoft.com/office/drawing/2014/main" id="{6F9D3865-285A-4B62-BC0F-8034FF38F61A}"/>
                </a:ext>
              </a:extLst>
            </p:cNvPr>
            <p:cNvSpPr>
              <a:spLocks noChangeArrowheads="1"/>
            </p:cNvSpPr>
            <p:nvPr/>
          </p:nvSpPr>
          <p:spPr bwMode="auto">
            <a:xfrm>
              <a:off x="347981" y="6400800"/>
              <a:ext cx="2095500" cy="457200"/>
            </a:xfrm>
            <a:prstGeom prst="rect">
              <a:avLst/>
            </a:prstGeom>
            <a:noFill/>
            <a:ln w="12700">
              <a:noFill/>
              <a:miter lim="800000"/>
              <a:headEnd/>
              <a:tailEnd/>
            </a:ln>
          </p:spPr>
          <p:txBody>
            <a:bodyPr wrap="none" anchor="ctr"/>
            <a:lstStyle/>
            <a:p>
              <a:endParaRPr lang="en-US" sz="2052"/>
            </a:p>
          </p:txBody>
        </p:sp>
        <p:sp>
          <p:nvSpPr>
            <p:cNvPr id="67" name="Rectangle 3">
              <a:extLst>
                <a:ext uri="{FF2B5EF4-FFF2-40B4-BE49-F238E27FC236}">
                  <a16:creationId xmlns:a16="http://schemas.microsoft.com/office/drawing/2014/main" id="{223E59A2-0CB9-4C01-9423-099EC2214C1D}"/>
                </a:ext>
              </a:extLst>
            </p:cNvPr>
            <p:cNvSpPr>
              <a:spLocks noChangeArrowheads="1"/>
            </p:cNvSpPr>
            <p:nvPr/>
          </p:nvSpPr>
          <p:spPr bwMode="auto">
            <a:xfrm>
              <a:off x="3589020" y="6400800"/>
              <a:ext cx="3185160" cy="457200"/>
            </a:xfrm>
            <a:prstGeom prst="rect">
              <a:avLst/>
            </a:prstGeom>
            <a:noFill/>
            <a:ln w="12700">
              <a:noFill/>
              <a:miter lim="800000"/>
              <a:headEnd/>
              <a:tailEnd/>
            </a:ln>
          </p:spPr>
          <p:txBody>
            <a:bodyPr wrap="none" anchor="ctr"/>
            <a:lstStyle/>
            <a:p>
              <a:endParaRPr lang="en-US" sz="2052"/>
            </a:p>
          </p:txBody>
        </p:sp>
        <p:grpSp>
          <p:nvGrpSpPr>
            <p:cNvPr id="68" name="Group 4">
              <a:extLst>
                <a:ext uri="{FF2B5EF4-FFF2-40B4-BE49-F238E27FC236}">
                  <a16:creationId xmlns:a16="http://schemas.microsoft.com/office/drawing/2014/main" id="{27DDF295-9ADB-482A-80C3-E6C99B0A1566}"/>
                </a:ext>
              </a:extLst>
            </p:cNvPr>
            <p:cNvGrpSpPr>
              <a:grpSpLocks noChangeAspect="1"/>
            </p:cNvGrpSpPr>
            <p:nvPr/>
          </p:nvGrpSpPr>
          <p:grpSpPr bwMode="auto">
            <a:xfrm>
              <a:off x="7703627" y="-924726"/>
              <a:ext cx="2224723" cy="9010651"/>
              <a:chOff x="2390" y="-577"/>
              <a:chExt cx="1274" cy="5676"/>
            </a:xfrm>
          </p:grpSpPr>
          <p:sp>
            <p:nvSpPr>
              <p:cNvPr id="71" name="Rectangle 5">
                <a:extLst>
                  <a:ext uri="{FF2B5EF4-FFF2-40B4-BE49-F238E27FC236}">
                    <a16:creationId xmlns:a16="http://schemas.microsoft.com/office/drawing/2014/main" id="{E0235A7B-ED0C-496A-8830-068D2C9DB2B5}"/>
                  </a:ext>
                </a:extLst>
              </p:cNvPr>
              <p:cNvSpPr>
                <a:spLocks noChangeArrowheads="1"/>
              </p:cNvSpPr>
              <p:nvPr/>
            </p:nvSpPr>
            <p:spPr bwMode="auto">
              <a:xfrm>
                <a:off x="2392" y="-577"/>
                <a:ext cx="1272" cy="5674"/>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72" name="Freeform 6">
                <a:extLst>
                  <a:ext uri="{FF2B5EF4-FFF2-40B4-BE49-F238E27FC236}">
                    <a16:creationId xmlns:a16="http://schemas.microsoft.com/office/drawing/2014/main" id="{9BF5A6C3-4B30-43AC-B6B1-0FC519462E83}"/>
                  </a:ext>
                </a:extLst>
              </p:cNvPr>
              <p:cNvSpPr>
                <a:spLocks/>
              </p:cNvSpPr>
              <p:nvPr/>
            </p:nvSpPr>
            <p:spPr bwMode="auto">
              <a:xfrm>
                <a:off x="2390" y="-574"/>
                <a:ext cx="1273" cy="5673"/>
              </a:xfrm>
              <a:custGeom>
                <a:avLst/>
                <a:gdLst>
                  <a:gd name="T0" fmla="*/ 5 w 1273"/>
                  <a:gd name="T1" fmla="*/ 2 h 5673"/>
                  <a:gd name="T2" fmla="*/ 9 w 1273"/>
                  <a:gd name="T3" fmla="*/ 9 h 5673"/>
                  <a:gd name="T4" fmla="*/ 43 w 1273"/>
                  <a:gd name="T5" fmla="*/ 69 h 5673"/>
                  <a:gd name="T6" fmla="*/ 196 w 1273"/>
                  <a:gd name="T7" fmla="*/ 334 h 5673"/>
                  <a:gd name="T8" fmla="*/ 205 w 1273"/>
                  <a:gd name="T9" fmla="*/ 334 h 5673"/>
                  <a:gd name="T10" fmla="*/ 463 w 1273"/>
                  <a:gd name="T11" fmla="*/ 585 h 5673"/>
                  <a:gd name="T12" fmla="*/ 719 w 1273"/>
                  <a:gd name="T13" fmla="*/ 1165 h 5673"/>
                  <a:gd name="T14" fmla="*/ 893 w 1273"/>
                  <a:gd name="T15" fmla="*/ 1619 h 5673"/>
                  <a:gd name="T16" fmla="*/ 1087 w 1273"/>
                  <a:gd name="T17" fmla="*/ 2198 h 5673"/>
                  <a:gd name="T18" fmla="*/ 1233 w 1273"/>
                  <a:gd name="T19" fmla="*/ 2700 h 5673"/>
                  <a:gd name="T20" fmla="*/ 1273 w 1273"/>
                  <a:gd name="T21" fmla="*/ 2860 h 5673"/>
                  <a:gd name="T22" fmla="*/ 1233 w 1273"/>
                  <a:gd name="T23" fmla="*/ 3020 h 5673"/>
                  <a:gd name="T24" fmla="*/ 1087 w 1273"/>
                  <a:gd name="T25" fmla="*/ 3522 h 5673"/>
                  <a:gd name="T26" fmla="*/ 867 w 1273"/>
                  <a:gd name="T27" fmla="*/ 4174 h 5673"/>
                  <a:gd name="T28" fmla="*/ 628 w 1273"/>
                  <a:gd name="T29" fmla="*/ 4771 h 5673"/>
                  <a:gd name="T30" fmla="*/ 422 w 1273"/>
                  <a:gd name="T31" fmla="*/ 5219 h 5673"/>
                  <a:gd name="T32" fmla="*/ 179 w 1273"/>
                  <a:gd name="T33" fmla="*/ 5439 h 5673"/>
                  <a:gd name="T34" fmla="*/ 196 w 1273"/>
                  <a:gd name="T35" fmla="*/ 5339 h 5673"/>
                  <a:gd name="T36" fmla="*/ 43 w 1273"/>
                  <a:gd name="T37" fmla="*/ 5604 h 5673"/>
                  <a:gd name="T38" fmla="*/ 9 w 1273"/>
                  <a:gd name="T39" fmla="*/ 5664 h 5673"/>
                  <a:gd name="T40" fmla="*/ 5 w 1273"/>
                  <a:gd name="T41" fmla="*/ 5671 h 5673"/>
                  <a:gd name="T42" fmla="*/ 2 w 1273"/>
                  <a:gd name="T43" fmla="*/ 5670 h 5673"/>
                  <a:gd name="T44" fmla="*/ 5 w 1273"/>
                  <a:gd name="T45" fmla="*/ 5663 h 5673"/>
                  <a:gd name="T46" fmla="*/ 97 w 1273"/>
                  <a:gd name="T47" fmla="*/ 5498 h 5673"/>
                  <a:gd name="T48" fmla="*/ 344 w 1273"/>
                  <a:gd name="T49" fmla="*/ 5002 h 5673"/>
                  <a:gd name="T50" fmla="*/ 581 w 1273"/>
                  <a:gd name="T51" fmla="*/ 4451 h 5673"/>
                  <a:gd name="T52" fmla="*/ 803 w 1273"/>
                  <a:gd name="T53" fmla="*/ 3848 h 5673"/>
                  <a:gd name="T54" fmla="*/ 1022 w 1273"/>
                  <a:gd name="T55" fmla="*/ 3147 h 5673"/>
                  <a:gd name="T56" fmla="*/ 1101 w 1273"/>
                  <a:gd name="T57" fmla="*/ 2844 h 5673"/>
                  <a:gd name="T58" fmla="*/ 1101 w 1273"/>
                  <a:gd name="T59" fmla="*/ 2829 h 5673"/>
                  <a:gd name="T60" fmla="*/ 1022 w 1273"/>
                  <a:gd name="T61" fmla="*/ 2526 h 5673"/>
                  <a:gd name="T62" fmla="*/ 803 w 1273"/>
                  <a:gd name="T63" fmla="*/ 1826 h 5673"/>
                  <a:gd name="T64" fmla="*/ 636 w 1273"/>
                  <a:gd name="T65" fmla="*/ 1368 h 5673"/>
                  <a:gd name="T66" fmla="*/ 411 w 1273"/>
                  <a:gd name="T67" fmla="*/ 818 h 5673"/>
                  <a:gd name="T68" fmla="*/ 207 w 1273"/>
                  <a:gd name="T69" fmla="*/ 388 h 5673"/>
                  <a:gd name="T70" fmla="*/ 7 w 1273"/>
                  <a:gd name="T71" fmla="*/ 14 h 5673"/>
                  <a:gd name="T72" fmla="*/ 2 w 1273"/>
                  <a:gd name="T73" fmla="*/ 7 h 5673"/>
                  <a:gd name="T74" fmla="*/ 0 w 1273"/>
                  <a:gd name="T75" fmla="*/ 0 h 5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73" h="5673">
                    <a:moveTo>
                      <a:pt x="0" y="0"/>
                    </a:moveTo>
                    <a:lnTo>
                      <a:pt x="5" y="2"/>
                    </a:lnTo>
                    <a:lnTo>
                      <a:pt x="7" y="6"/>
                    </a:lnTo>
                    <a:lnTo>
                      <a:pt x="9" y="9"/>
                    </a:lnTo>
                    <a:lnTo>
                      <a:pt x="11" y="12"/>
                    </a:lnTo>
                    <a:lnTo>
                      <a:pt x="43" y="69"/>
                    </a:lnTo>
                    <a:lnTo>
                      <a:pt x="121" y="200"/>
                    </a:lnTo>
                    <a:lnTo>
                      <a:pt x="196" y="334"/>
                    </a:lnTo>
                    <a:lnTo>
                      <a:pt x="239" y="415"/>
                    </a:lnTo>
                    <a:lnTo>
                      <a:pt x="205" y="334"/>
                    </a:lnTo>
                    <a:lnTo>
                      <a:pt x="339" y="334"/>
                    </a:lnTo>
                    <a:lnTo>
                      <a:pt x="463" y="585"/>
                    </a:lnTo>
                    <a:lnTo>
                      <a:pt x="581" y="842"/>
                    </a:lnTo>
                    <a:lnTo>
                      <a:pt x="719" y="1165"/>
                    </a:lnTo>
                    <a:lnTo>
                      <a:pt x="808" y="1391"/>
                    </a:lnTo>
                    <a:lnTo>
                      <a:pt x="893" y="1619"/>
                    </a:lnTo>
                    <a:lnTo>
                      <a:pt x="973" y="1848"/>
                    </a:lnTo>
                    <a:lnTo>
                      <a:pt x="1087" y="2198"/>
                    </a:lnTo>
                    <a:lnTo>
                      <a:pt x="1192" y="2549"/>
                    </a:lnTo>
                    <a:lnTo>
                      <a:pt x="1233" y="2700"/>
                    </a:lnTo>
                    <a:lnTo>
                      <a:pt x="1271" y="2851"/>
                    </a:lnTo>
                    <a:lnTo>
                      <a:pt x="1273" y="2860"/>
                    </a:lnTo>
                    <a:lnTo>
                      <a:pt x="1271" y="2869"/>
                    </a:lnTo>
                    <a:lnTo>
                      <a:pt x="1233" y="3020"/>
                    </a:lnTo>
                    <a:lnTo>
                      <a:pt x="1192" y="3171"/>
                    </a:lnTo>
                    <a:lnTo>
                      <a:pt x="1087" y="3522"/>
                    </a:lnTo>
                    <a:lnTo>
                      <a:pt x="973" y="3872"/>
                    </a:lnTo>
                    <a:lnTo>
                      <a:pt x="867" y="4174"/>
                    </a:lnTo>
                    <a:lnTo>
                      <a:pt x="752" y="4474"/>
                    </a:lnTo>
                    <a:lnTo>
                      <a:pt x="628" y="4771"/>
                    </a:lnTo>
                    <a:lnTo>
                      <a:pt x="528" y="4997"/>
                    </a:lnTo>
                    <a:lnTo>
                      <a:pt x="422" y="5219"/>
                    </a:lnTo>
                    <a:lnTo>
                      <a:pt x="310" y="5439"/>
                    </a:lnTo>
                    <a:lnTo>
                      <a:pt x="179" y="5439"/>
                    </a:lnTo>
                    <a:lnTo>
                      <a:pt x="342" y="5064"/>
                    </a:lnTo>
                    <a:lnTo>
                      <a:pt x="196" y="5339"/>
                    </a:lnTo>
                    <a:lnTo>
                      <a:pt x="121" y="5473"/>
                    </a:lnTo>
                    <a:lnTo>
                      <a:pt x="43" y="5604"/>
                    </a:lnTo>
                    <a:lnTo>
                      <a:pt x="11" y="5661"/>
                    </a:lnTo>
                    <a:lnTo>
                      <a:pt x="9" y="5664"/>
                    </a:lnTo>
                    <a:lnTo>
                      <a:pt x="7" y="5668"/>
                    </a:lnTo>
                    <a:lnTo>
                      <a:pt x="5" y="5671"/>
                    </a:lnTo>
                    <a:lnTo>
                      <a:pt x="0" y="5673"/>
                    </a:lnTo>
                    <a:lnTo>
                      <a:pt x="2" y="5670"/>
                    </a:lnTo>
                    <a:lnTo>
                      <a:pt x="2" y="5666"/>
                    </a:lnTo>
                    <a:lnTo>
                      <a:pt x="5" y="5663"/>
                    </a:lnTo>
                    <a:lnTo>
                      <a:pt x="7" y="5659"/>
                    </a:lnTo>
                    <a:lnTo>
                      <a:pt x="97" y="5498"/>
                    </a:lnTo>
                    <a:lnTo>
                      <a:pt x="224" y="5251"/>
                    </a:lnTo>
                    <a:lnTo>
                      <a:pt x="344" y="5002"/>
                    </a:lnTo>
                    <a:lnTo>
                      <a:pt x="458" y="4747"/>
                    </a:lnTo>
                    <a:lnTo>
                      <a:pt x="581" y="4451"/>
                    </a:lnTo>
                    <a:lnTo>
                      <a:pt x="697" y="4150"/>
                    </a:lnTo>
                    <a:lnTo>
                      <a:pt x="803" y="3848"/>
                    </a:lnTo>
                    <a:lnTo>
                      <a:pt x="917" y="3500"/>
                    </a:lnTo>
                    <a:lnTo>
                      <a:pt x="1022" y="3147"/>
                    </a:lnTo>
                    <a:lnTo>
                      <a:pt x="1063" y="2998"/>
                    </a:lnTo>
                    <a:lnTo>
                      <a:pt x="1101" y="2844"/>
                    </a:lnTo>
                    <a:lnTo>
                      <a:pt x="1102" y="2836"/>
                    </a:lnTo>
                    <a:lnTo>
                      <a:pt x="1101" y="2829"/>
                    </a:lnTo>
                    <a:lnTo>
                      <a:pt x="1063" y="2676"/>
                    </a:lnTo>
                    <a:lnTo>
                      <a:pt x="1022" y="2526"/>
                    </a:lnTo>
                    <a:lnTo>
                      <a:pt x="917" y="2173"/>
                    </a:lnTo>
                    <a:lnTo>
                      <a:pt x="803" y="1826"/>
                    </a:lnTo>
                    <a:lnTo>
                      <a:pt x="722" y="1595"/>
                    </a:lnTo>
                    <a:lnTo>
                      <a:pt x="636" y="1368"/>
                    </a:lnTo>
                    <a:lnTo>
                      <a:pt x="549" y="1141"/>
                    </a:lnTo>
                    <a:lnTo>
                      <a:pt x="411" y="818"/>
                    </a:lnTo>
                    <a:lnTo>
                      <a:pt x="311" y="601"/>
                    </a:lnTo>
                    <a:lnTo>
                      <a:pt x="207" y="388"/>
                    </a:lnTo>
                    <a:lnTo>
                      <a:pt x="97" y="176"/>
                    </a:lnTo>
                    <a:lnTo>
                      <a:pt x="7" y="14"/>
                    </a:lnTo>
                    <a:lnTo>
                      <a:pt x="5" y="11"/>
                    </a:lnTo>
                    <a:lnTo>
                      <a:pt x="2" y="7"/>
                    </a:lnTo>
                    <a:lnTo>
                      <a:pt x="2" y="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grpSp>
        <p:sp>
          <p:nvSpPr>
            <p:cNvPr id="69" name="Rectangle 68">
              <a:extLst>
                <a:ext uri="{FF2B5EF4-FFF2-40B4-BE49-F238E27FC236}">
                  <a16:creationId xmlns:a16="http://schemas.microsoft.com/office/drawing/2014/main" id="{4DEC1E8B-BD59-4B60-B33D-CA1A71610F09}"/>
                </a:ext>
              </a:extLst>
            </p:cNvPr>
            <p:cNvSpPr/>
            <p:nvPr/>
          </p:nvSpPr>
          <p:spPr bwMode="auto">
            <a:xfrm>
              <a:off x="-875794" y="3553929"/>
              <a:ext cx="5318712" cy="45719"/>
            </a:xfrm>
            <a:prstGeom prst="rect">
              <a:avLst/>
            </a:prstGeom>
            <a:solidFill>
              <a:schemeClr val="bg1"/>
            </a:solidFill>
            <a:ln w="41275" cap="flat" cmpd="sng" algn="ctr">
              <a:noFill/>
              <a:prstDash val="solid"/>
              <a:round/>
              <a:headEnd type="none" w="med" len="med"/>
              <a:tailEnd type="none" w="med" len="med"/>
            </a:ln>
            <a:effectLst/>
          </p:spPr>
          <p:txBody>
            <a:bodyPr vert="horz" wrap="none" lIns="80682" tIns="40341" rIns="80682" bIns="40341" numCol="1" rtlCol="0" anchor="ctr" anchorCtr="0" compatLnSpc="1">
              <a:prstTxWarp prst="textNoShape">
                <a:avLst/>
              </a:prstTxWarp>
            </a:bodyPr>
            <a:lstStyle/>
            <a:p>
              <a:pPr defTabSz="806886"/>
              <a:endParaRPr lang="en-US" sz="1941"/>
            </a:p>
          </p:txBody>
        </p:sp>
        <p:sp>
          <p:nvSpPr>
            <p:cNvPr id="70" name="Text Placeholder 9">
              <a:extLst>
                <a:ext uri="{FF2B5EF4-FFF2-40B4-BE49-F238E27FC236}">
                  <a16:creationId xmlns:a16="http://schemas.microsoft.com/office/drawing/2014/main" id="{CBA6A2A0-3571-4103-9272-4BD7F6FEA0DA}"/>
                </a:ext>
              </a:extLst>
            </p:cNvPr>
            <p:cNvSpPr txBox="1">
              <a:spLocks/>
            </p:cNvSpPr>
            <p:nvPr/>
          </p:nvSpPr>
          <p:spPr>
            <a:xfrm>
              <a:off x="172098" y="3920607"/>
              <a:ext cx="3838458" cy="506412"/>
            </a:xfrm>
            <a:prstGeom prst="rect">
              <a:avLst/>
            </a:prstGeom>
          </p:spPr>
          <p:txBody>
            <a:bodyPr/>
            <a:lstStyle>
              <a:lvl1pPr marL="0" indent="0" algn="ctr" rtl="0" eaLnBrk="0" fontAlgn="base" hangingPunct="0">
                <a:spcBef>
                  <a:spcPct val="20000"/>
                </a:spcBef>
                <a:spcAft>
                  <a:spcPct val="0"/>
                </a:spcAft>
                <a:buNone/>
                <a:defRPr sz="3088" b="1">
                  <a:solidFill>
                    <a:schemeClr val="bg1"/>
                  </a:solidFill>
                  <a:latin typeface="Arial Black" panose="020B0A04020102020204" pitchFamily="34" charset="0"/>
                  <a:ea typeface="+mn-ea"/>
                  <a:cs typeface="+mn-cs"/>
                </a:defRPr>
              </a:lvl1pPr>
              <a:lvl2pPr marL="201761" indent="0" algn="ctr" rtl="0" eaLnBrk="0" fontAlgn="base" hangingPunct="0">
                <a:spcBef>
                  <a:spcPct val="20000"/>
                </a:spcBef>
                <a:spcAft>
                  <a:spcPct val="0"/>
                </a:spcAft>
                <a:buNone/>
                <a:defRPr sz="2206" b="1">
                  <a:solidFill>
                    <a:schemeClr val="bg1"/>
                  </a:solidFill>
                  <a:latin typeface="Arial Black" panose="020B0A04020102020204" pitchFamily="34" charset="0"/>
                </a:defRPr>
              </a:lvl2pPr>
              <a:lvl3pPr marL="504401" indent="-100880" algn="ctr" rtl="0" eaLnBrk="0" fontAlgn="base" hangingPunct="0">
                <a:spcBef>
                  <a:spcPct val="20000"/>
                </a:spcBef>
                <a:spcAft>
                  <a:spcPct val="0"/>
                </a:spcAft>
                <a:buChar char="•"/>
                <a:defRPr sz="1412">
                  <a:solidFill>
                    <a:schemeClr val="bg1"/>
                  </a:solidFill>
                  <a:latin typeface="+mj-lt"/>
                </a:defRPr>
              </a:lvl3pPr>
              <a:lvl4pPr marL="706161" indent="-100880" algn="ctr" rtl="0" eaLnBrk="0" fontAlgn="base" hangingPunct="0">
                <a:spcBef>
                  <a:spcPct val="20000"/>
                </a:spcBef>
                <a:spcAft>
                  <a:spcPct val="0"/>
                </a:spcAft>
                <a:buChar char="–"/>
                <a:defRPr sz="1412">
                  <a:solidFill>
                    <a:schemeClr val="bg1"/>
                  </a:solidFill>
                  <a:latin typeface="+mj-lt"/>
                </a:defRPr>
              </a:lvl4pPr>
              <a:lvl5pPr marL="907922" indent="-100880" algn="ctr" rtl="0" eaLnBrk="0" fontAlgn="base" hangingPunct="0">
                <a:spcBef>
                  <a:spcPct val="20000"/>
                </a:spcBef>
                <a:spcAft>
                  <a:spcPct val="0"/>
                </a:spcAft>
                <a:buChar char="»"/>
                <a:defRPr sz="1412">
                  <a:solidFill>
                    <a:schemeClr val="bg1"/>
                  </a:solidFill>
                  <a:latin typeface="+mj-lt"/>
                </a:defRPr>
              </a:lvl5pPr>
              <a:lvl6pPr marL="1109682" indent="-100880" algn="l" rtl="0" eaLnBrk="0" fontAlgn="base" hangingPunct="0">
                <a:spcBef>
                  <a:spcPct val="20000"/>
                </a:spcBef>
                <a:spcAft>
                  <a:spcPct val="0"/>
                </a:spcAft>
                <a:buChar char="»"/>
                <a:defRPr sz="882">
                  <a:solidFill>
                    <a:schemeClr val="tx1"/>
                  </a:solidFill>
                  <a:latin typeface="+mn-lt"/>
                </a:defRPr>
              </a:lvl6pPr>
              <a:lvl7pPr marL="1311442" indent="-100880" algn="l" rtl="0" eaLnBrk="0" fontAlgn="base" hangingPunct="0">
                <a:spcBef>
                  <a:spcPct val="20000"/>
                </a:spcBef>
                <a:spcAft>
                  <a:spcPct val="0"/>
                </a:spcAft>
                <a:buChar char="»"/>
                <a:defRPr sz="882">
                  <a:solidFill>
                    <a:schemeClr val="tx1"/>
                  </a:solidFill>
                  <a:latin typeface="+mn-lt"/>
                </a:defRPr>
              </a:lvl7pPr>
              <a:lvl8pPr marL="1513202" indent="-100880" algn="l" rtl="0" eaLnBrk="0" fontAlgn="base" hangingPunct="0">
                <a:spcBef>
                  <a:spcPct val="20000"/>
                </a:spcBef>
                <a:spcAft>
                  <a:spcPct val="0"/>
                </a:spcAft>
                <a:buChar char="»"/>
                <a:defRPr sz="882">
                  <a:solidFill>
                    <a:schemeClr val="tx1"/>
                  </a:solidFill>
                  <a:latin typeface="+mn-lt"/>
                </a:defRPr>
              </a:lvl8pPr>
              <a:lvl9pPr marL="1714963" indent="-100880" algn="l" rtl="0" eaLnBrk="0" fontAlgn="base" hangingPunct="0">
                <a:spcBef>
                  <a:spcPct val="20000"/>
                </a:spcBef>
                <a:spcAft>
                  <a:spcPct val="0"/>
                </a:spcAft>
                <a:buChar char="»"/>
                <a:defRPr sz="882">
                  <a:solidFill>
                    <a:schemeClr val="tx1"/>
                  </a:solidFill>
                  <a:latin typeface="+mn-lt"/>
                </a:defRPr>
              </a:lvl9pPr>
            </a:lstStyle>
            <a:p>
              <a:r>
                <a:rPr lang="en-US" dirty="0"/>
                <a:t>IJC on Transportation Committee</a:t>
              </a:r>
            </a:p>
            <a:p>
              <a:r>
                <a:rPr lang="en-US" dirty="0"/>
                <a:t>8/18/2020</a:t>
              </a:r>
            </a:p>
          </p:txBody>
        </p:sp>
      </p:grpSp>
      <p:pic>
        <p:nvPicPr>
          <p:cNvPr id="28" name="Graphic 27">
            <a:extLst>
              <a:ext uri="{FF2B5EF4-FFF2-40B4-BE49-F238E27FC236}">
                <a16:creationId xmlns:a16="http://schemas.microsoft.com/office/drawing/2014/main" id="{2DD7A9DC-CC65-4E79-82A6-884536E566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480" y="1556843"/>
            <a:ext cx="2452132" cy="1536982"/>
          </a:xfrm>
          <a:prstGeom prst="rect">
            <a:avLst/>
          </a:prstGeom>
        </p:spPr>
      </p:pic>
    </p:spTree>
    <p:extLst>
      <p:ext uri="{BB962C8B-B14F-4D97-AF65-F5344CB8AC3E}">
        <p14:creationId xmlns:p14="http://schemas.microsoft.com/office/powerpoint/2010/main" val="3136788047"/>
      </p:ext>
    </p:extLst>
  </p:cSld>
  <p:clrMapOvr>
    <a:masterClrMapping/>
  </p:clrMapOvr>
  <p:transition spd="slow" advTm="5224">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0279" y="-149192"/>
            <a:ext cx="6595374" cy="1716441"/>
          </a:xfrm>
          <a:solidFill>
            <a:schemeClr val="bg1"/>
          </a:solidFill>
        </p:spPr>
        <p:txBody>
          <a:bodyPr>
            <a:normAutofit/>
          </a:bodyPr>
          <a:lstStyle/>
          <a:p>
            <a:pPr algn="ctr"/>
            <a:r>
              <a:rPr lang="en-US" sz="3600" b="1" dirty="0"/>
              <a:t>Paducah &amp; Louisville Railway, Inc.</a:t>
            </a:r>
            <a:br>
              <a:rPr lang="en-US" sz="2025" b="1" dirty="0"/>
            </a:br>
            <a:endParaRPr lang="en-US" sz="2025" b="1" dirty="0"/>
          </a:p>
        </p:txBody>
      </p:sp>
      <p:graphicFrame>
        <p:nvGraphicFramePr>
          <p:cNvPr id="13" name="Content Placeholder 12"/>
          <p:cNvGraphicFramePr>
            <a:graphicFrameLocks noGrp="1"/>
          </p:cNvGraphicFramePr>
          <p:nvPr>
            <p:ph sz="quarter" idx="4294967295"/>
          </p:nvPr>
        </p:nvGraphicFramePr>
        <p:xfrm>
          <a:off x="3161886" y="6556973"/>
          <a:ext cx="4439064" cy="2204836"/>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descr="cid:C27E6ED0-9105-4A96-9E18-8823A7ABCF3F"/>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7247334" y="207222"/>
            <a:ext cx="1326666" cy="713276"/>
          </a:xfrm>
          <a:prstGeom prst="rect">
            <a:avLst/>
          </a:prstGeom>
          <a:noFill/>
          <a:ln>
            <a:noFill/>
          </a:ln>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250" t="5224" r="5870" b="8197"/>
          <a:stretch/>
        </p:blipFill>
        <p:spPr bwMode="auto">
          <a:xfrm>
            <a:off x="236912" y="1026799"/>
            <a:ext cx="4432076" cy="1814146"/>
          </a:xfrm>
          <a:prstGeom prst="rect">
            <a:avLst/>
          </a:prstGeom>
          <a:noFill/>
          <a:ln w="444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Content Placeholder 23"/>
          <p:cNvSpPr>
            <a:spLocks noGrp="1"/>
          </p:cNvSpPr>
          <p:nvPr>
            <p:ph idx="1"/>
          </p:nvPr>
        </p:nvSpPr>
        <p:spPr>
          <a:xfrm>
            <a:off x="5682893" y="1342597"/>
            <a:ext cx="3547371" cy="3324294"/>
          </a:xfrm>
        </p:spPr>
        <p:txBody>
          <a:bodyPr>
            <a:normAutofit fontScale="92500" lnSpcReduction="10000"/>
          </a:bodyPr>
          <a:lstStyle/>
          <a:p>
            <a:r>
              <a:rPr lang="en-US" sz="1600" b="1" dirty="0"/>
              <a:t>Full service railroad that operates over a 280 mile main line from Paducah to Louisville.</a:t>
            </a:r>
          </a:p>
          <a:p>
            <a:r>
              <a:rPr lang="en-US" sz="1600" b="1" dirty="0"/>
              <a:t>Connects directly to five (5) Class I carriers:  BNSF, CSX, CN, NS and Union Pacific.  These connections allow us to reach virtually any destination in the U.S. with one switch.</a:t>
            </a:r>
          </a:p>
          <a:p>
            <a:r>
              <a:rPr lang="en-US" sz="1600" b="1" dirty="0"/>
              <a:t>Service is enhanced by our geographic proximity to the interstate highway system and inland waterways.</a:t>
            </a:r>
          </a:p>
          <a:p>
            <a:r>
              <a:rPr lang="en-US" sz="1600" b="1" dirty="0"/>
              <a:t>Our reach extends beyond rail served customers by serving multiple rail-barge and rail-truck transloading facilities.</a:t>
            </a:r>
          </a:p>
          <a:p>
            <a:endParaRPr lang="en-US" sz="900" dirty="0"/>
          </a:p>
          <a:p>
            <a:endParaRPr lang="en-US" sz="1125" dirty="0"/>
          </a:p>
          <a:p>
            <a:endParaRPr lang="en-US" sz="1125" dirty="0"/>
          </a:p>
        </p:txBody>
      </p:sp>
      <p:graphicFrame>
        <p:nvGraphicFramePr>
          <p:cNvPr id="27" name="Chart 26"/>
          <p:cNvGraphicFramePr>
            <a:graphicFrameLocks/>
          </p:cNvGraphicFramePr>
          <p:nvPr/>
        </p:nvGraphicFramePr>
        <p:xfrm>
          <a:off x="2815259" y="4906641"/>
          <a:ext cx="4432075" cy="1795692"/>
        </p:xfrm>
        <a:graphic>
          <a:graphicData uri="http://schemas.openxmlformats.org/drawingml/2006/chart">
            <c:chart xmlns:c="http://schemas.openxmlformats.org/drawingml/2006/chart" xmlns:r="http://schemas.openxmlformats.org/officeDocument/2006/relationships" r:id="rId7"/>
          </a:graphicData>
        </a:graphic>
      </p:graphicFrame>
      <p:sp>
        <p:nvSpPr>
          <p:cNvPr id="28" name="TextBox 27"/>
          <p:cNvSpPr txBox="1"/>
          <p:nvPr/>
        </p:nvSpPr>
        <p:spPr>
          <a:xfrm>
            <a:off x="522288" y="2976332"/>
            <a:ext cx="3230202" cy="1910203"/>
          </a:xfrm>
          <a:prstGeom prst="rect">
            <a:avLst/>
          </a:prstGeom>
          <a:noFill/>
        </p:spPr>
        <p:txBody>
          <a:bodyPr wrap="square" rtlCol="0">
            <a:spAutoFit/>
          </a:bodyPr>
          <a:lstStyle/>
          <a:p>
            <a:pPr marL="160734" indent="-160734">
              <a:buFont typeface="Arial" panose="020B0604020202020204" pitchFamily="34" charset="0"/>
              <a:buChar char="•"/>
            </a:pPr>
            <a:r>
              <a:rPr lang="en-US" sz="1800" dirty="0"/>
              <a:t>226 Employees.</a:t>
            </a:r>
          </a:p>
          <a:p>
            <a:pPr marL="160734" indent="-160734">
              <a:buFont typeface="Arial" panose="020B0604020202020204" pitchFamily="34" charset="0"/>
              <a:buChar char="•"/>
            </a:pPr>
            <a:r>
              <a:rPr lang="en-US" sz="1800" dirty="0"/>
              <a:t>Annual Payroll &amp; Benefits:  $35M.</a:t>
            </a:r>
          </a:p>
          <a:p>
            <a:pPr marL="160734" indent="-160734">
              <a:buFont typeface="Arial" panose="020B0604020202020204" pitchFamily="34" charset="0"/>
              <a:buChar char="•"/>
            </a:pPr>
            <a:r>
              <a:rPr lang="en-US" sz="1800" dirty="0"/>
              <a:t>Annual Capital Investment:  $28M.</a:t>
            </a:r>
          </a:p>
          <a:p>
            <a:pPr marL="160734" indent="-160734">
              <a:buFont typeface="Arial" panose="020B0604020202020204" pitchFamily="34" charset="0"/>
              <a:buChar char="•"/>
            </a:pPr>
            <a:r>
              <a:rPr lang="en-US" sz="1800" dirty="0"/>
              <a:t>Shippers Served:  over 100.</a:t>
            </a:r>
          </a:p>
          <a:p>
            <a:pPr marL="160734" indent="-160734">
              <a:buFont typeface="Arial" panose="020B0604020202020204" pitchFamily="34" charset="0"/>
              <a:buChar char="•"/>
            </a:pPr>
            <a:endParaRPr lang="en-US" sz="1013" dirty="0"/>
          </a:p>
        </p:txBody>
      </p:sp>
    </p:spTree>
    <p:extLst>
      <p:ext uri="{BB962C8B-B14F-4D97-AF65-F5344CB8AC3E}">
        <p14:creationId xmlns:p14="http://schemas.microsoft.com/office/powerpoint/2010/main" val="255184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long train on a track next to a body of water&#10;&#10;Description automatically generated">
            <a:extLst>
              <a:ext uri="{FF2B5EF4-FFF2-40B4-BE49-F238E27FC236}">
                <a16:creationId xmlns:a16="http://schemas.microsoft.com/office/drawing/2014/main" id="{AFFD35B6-B24D-467C-A151-80ED05CE2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3698"/>
            <a:ext cx="10058399" cy="5410200"/>
          </a:xfrm>
          <a:prstGeom prst="rect">
            <a:avLst/>
          </a:prstGeom>
        </p:spPr>
      </p:pic>
      <p:sp>
        <p:nvSpPr>
          <p:cNvPr id="5" name="TextBox 4">
            <a:extLst>
              <a:ext uri="{FF2B5EF4-FFF2-40B4-BE49-F238E27FC236}">
                <a16:creationId xmlns:a16="http://schemas.microsoft.com/office/drawing/2014/main" id="{2ABDD8F0-8D31-4DF2-A8A2-F868B8D8B251}"/>
              </a:ext>
            </a:extLst>
          </p:cNvPr>
          <p:cNvSpPr txBox="1"/>
          <p:nvPr/>
        </p:nvSpPr>
        <p:spPr>
          <a:xfrm>
            <a:off x="807868" y="124288"/>
            <a:ext cx="7661429" cy="584775"/>
          </a:xfrm>
          <a:prstGeom prst="rect">
            <a:avLst/>
          </a:prstGeom>
          <a:noFill/>
        </p:spPr>
        <p:txBody>
          <a:bodyPr wrap="square" rtlCol="0">
            <a:spAutoFit/>
          </a:bodyPr>
          <a:lstStyle/>
          <a:p>
            <a:r>
              <a:rPr lang="en-US" sz="3200" dirty="0">
                <a:solidFill>
                  <a:srgbClr val="FF0000"/>
                </a:solidFill>
              </a:rPr>
              <a:t>R. J. Corman Railroad Company</a:t>
            </a:r>
          </a:p>
        </p:txBody>
      </p:sp>
    </p:spTree>
    <p:extLst>
      <p:ext uri="{BB962C8B-B14F-4D97-AF65-F5344CB8AC3E}">
        <p14:creationId xmlns:p14="http://schemas.microsoft.com/office/powerpoint/2010/main" val="14581316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ECA7829-BF4C-4B4E-BE7C-F377545799FA}"/>
              </a:ext>
            </a:extLst>
          </p:cNvPr>
          <p:cNvPicPr>
            <a:picLocks noChangeAspect="1"/>
          </p:cNvPicPr>
          <p:nvPr/>
        </p:nvPicPr>
        <p:blipFill rotWithShape="1">
          <a:blip r:embed="rId2">
            <a:extLst>
              <a:ext uri="{28A0092B-C50C-407E-A947-70E740481C1C}">
                <a14:useLocalDpi xmlns:a14="http://schemas.microsoft.com/office/drawing/2010/main" val="0"/>
              </a:ext>
            </a:extLst>
          </a:blip>
          <a:srcRect l="13151" t="16016" r="32127"/>
          <a:stretch/>
        </p:blipFill>
        <p:spPr>
          <a:xfrm>
            <a:off x="0" y="0"/>
            <a:ext cx="10058399" cy="6320901"/>
          </a:xfrm>
          <a:prstGeom prst="rect">
            <a:avLst/>
          </a:prstGeom>
        </p:spPr>
      </p:pic>
    </p:spTree>
    <p:extLst>
      <p:ext uri="{BB962C8B-B14F-4D97-AF65-F5344CB8AC3E}">
        <p14:creationId xmlns:p14="http://schemas.microsoft.com/office/powerpoint/2010/main" val="38693709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im Beam Vinyl Sticker Decal 10” (full color)">
            <a:extLst>
              <a:ext uri="{FF2B5EF4-FFF2-40B4-BE49-F238E27FC236}">
                <a16:creationId xmlns:a16="http://schemas.microsoft.com/office/drawing/2014/main" id="{74435446-657C-450A-AB6C-6F12E255F2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709" y="1576436"/>
            <a:ext cx="1738544" cy="1589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bottle&#10;&#10;Description automatically generated">
            <a:extLst>
              <a:ext uri="{FF2B5EF4-FFF2-40B4-BE49-F238E27FC236}">
                <a16:creationId xmlns:a16="http://schemas.microsoft.com/office/drawing/2014/main" id="{B7D87BC7-A6B4-4B6A-8C26-14C9EC0CA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7286" y="959679"/>
            <a:ext cx="1738544" cy="2910901"/>
          </a:xfrm>
          <a:prstGeom prst="rect">
            <a:avLst/>
          </a:prstGeom>
        </p:spPr>
      </p:pic>
      <p:pic>
        <p:nvPicPr>
          <p:cNvPr id="1036" name="Picture 12" descr="About Nugent Sand Company">
            <a:extLst>
              <a:ext uri="{FF2B5EF4-FFF2-40B4-BE49-F238E27FC236}">
                <a16:creationId xmlns:a16="http://schemas.microsoft.com/office/drawing/2014/main" id="{02ED41D1-CB94-43D2-A794-7570ED91C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885" y="3612483"/>
            <a:ext cx="2805344" cy="2397201"/>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14" descr="2020 Toyota Camry Mid-size Car | Peace of Mind Standard">
            <a:extLst>
              <a:ext uri="{FF2B5EF4-FFF2-40B4-BE49-F238E27FC236}">
                <a16:creationId xmlns:a16="http://schemas.microsoft.com/office/drawing/2014/main" id="{55CD7A71-5118-4F9C-BBDF-0BCE5F691172}"/>
              </a:ext>
            </a:extLst>
          </p:cNvPr>
          <p:cNvSpPr>
            <a:spLocks noChangeAspect="1" noChangeArrowheads="1"/>
          </p:cNvSpPr>
          <p:nvPr/>
        </p:nvSpPr>
        <p:spPr bwMode="auto">
          <a:xfrm>
            <a:off x="48768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descr="A car parked in a parking lot&#10;&#10;Description automatically generated">
            <a:extLst>
              <a:ext uri="{FF2B5EF4-FFF2-40B4-BE49-F238E27FC236}">
                <a16:creationId xmlns:a16="http://schemas.microsoft.com/office/drawing/2014/main" id="{A219E20F-8D1E-424F-85BB-830BB9BE5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4473" y="1697064"/>
            <a:ext cx="2965602" cy="1257365"/>
          </a:xfrm>
          <a:prstGeom prst="rect">
            <a:avLst/>
          </a:prstGeom>
        </p:spPr>
      </p:pic>
      <p:pic>
        <p:nvPicPr>
          <p:cNvPr id="21" name="Picture 20" descr="A car parked in front of a truck&#10;&#10;Description automatically generated">
            <a:extLst>
              <a:ext uri="{FF2B5EF4-FFF2-40B4-BE49-F238E27FC236}">
                <a16:creationId xmlns:a16="http://schemas.microsoft.com/office/drawing/2014/main" id="{1B214554-B2E4-473A-B076-A35E5092CEA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8082" l="0" r="99818">
                        <a14:foregroundMark x1="7818" y1="30959" x2="6364" y2="62466"/>
                        <a14:foregroundMark x1="727" y1="31781" x2="4909" y2="77534"/>
                        <a14:foregroundMark x1="4909" y1="77534" x2="2000" y2="82740"/>
                        <a14:foregroundMark x1="3091" y1="79452" x2="18545" y2="77534"/>
                        <a14:foregroundMark x1="18545" y1="77534" x2="50000" y2="80822"/>
                        <a14:foregroundMark x1="3818" y1="87123" x2="19636" y2="87671"/>
                        <a14:foregroundMark x1="19636" y1="87671" x2="41636" y2="85753"/>
                        <a14:foregroundMark x1="37818" y1="71781" x2="37818" y2="71781"/>
                        <a14:foregroundMark x1="16182" y1="20000" x2="31273" y2="18630"/>
                        <a14:foregroundMark x1="31273" y1="18630" x2="55818" y2="23288"/>
                        <a14:foregroundMark x1="64727" y1="28767" x2="74727" y2="30959"/>
                        <a14:foregroundMark x1="65273" y1="18082" x2="78545" y2="18356"/>
                        <a14:foregroundMark x1="88182" y1="44932" x2="99818" y2="34521"/>
                        <a14:foregroundMark x1="48182" y1="89041" x2="55091" y2="90137"/>
                        <a14:foregroundMark x1="52000" y1="74247" x2="58000" y2="74247"/>
                        <a14:foregroundMark x1="54364" y1="67945" x2="62182" y2="70959"/>
                        <a14:foregroundMark x1="34000" y1="65205" x2="48545" y2="62466"/>
                        <a14:foregroundMark x1="48545" y1="62466" x2="62000" y2="64384"/>
                        <a14:foregroundMark x1="12727" y1="23014" x2="34545" y2="0"/>
                        <a14:foregroundMark x1="5818" y1="27945" x2="14000" y2="21918"/>
                        <a14:foregroundMark x1="6909" y1="24658" x2="15273" y2="18904"/>
                        <a14:foregroundMark x1="10364" y1="23836" x2="12727" y2="3288"/>
                        <a14:foregroundMark x1="12727" y1="3288" x2="12364" y2="548"/>
                        <a14:foregroundMark x1="0" y1="86575" x2="14000" y2="86849"/>
                        <a14:foregroundMark x1="14000" y1="86849" x2="29273" y2="83562"/>
                        <a14:foregroundMark x1="29273" y1="83562" x2="43091" y2="85479"/>
                        <a14:foregroundMark x1="35273" y1="57260" x2="39636" y2="59452"/>
                        <a14:foregroundMark x1="38545" y1="45753" x2="46000" y2="46027"/>
                        <a14:foregroundMark x1="1455" y1="92055" x2="45818" y2="88219"/>
                        <a14:foregroundMark x1="45818" y1="88219" x2="50364" y2="89315"/>
                        <a14:foregroundMark x1="3455" y1="92329" x2="49636" y2="83836"/>
                        <a14:foregroundMark x1="49636" y1="83836" x2="53636" y2="83836"/>
                        <a14:foregroundMark x1="39455" y1="91233" x2="52727" y2="98356"/>
                        <a14:foregroundMark x1="52727" y1="98356" x2="55091" y2="98356"/>
                        <a14:foregroundMark x1="45273" y1="91507" x2="56909" y2="96164"/>
                        <a14:foregroundMark x1="53636" y1="89589" x2="59273" y2="92877"/>
                        <a14:foregroundMark x1="55636" y1="95890" x2="61273" y2="75890"/>
                        <a14:foregroundMark x1="61273" y1="75890" x2="61273" y2="72055"/>
                        <a14:foregroundMark x1="62182" y1="71233" x2="91455" y2="59452"/>
                        <a14:foregroundMark x1="90545" y1="59452" x2="99818" y2="47671"/>
                        <a14:foregroundMark x1="62182" y1="56712" x2="62727" y2="38082"/>
                        <a14:foregroundMark x1="64545" y1="71233" x2="79455" y2="68219"/>
                        <a14:foregroundMark x1="79455" y1="68219" x2="93818" y2="58356"/>
                        <a14:foregroundMark x1="87091" y1="73151" x2="93273" y2="73973"/>
                        <a14:foregroundMark x1="91818" y1="79726" x2="95273" y2="74247"/>
                        <a14:foregroundMark x1="33818" y1="4658" x2="47455" y2="8219"/>
                        <a14:foregroundMark x1="47455" y1="8219" x2="76909" y2="4932"/>
                        <a14:foregroundMark x1="76909" y1="4932" x2="79273" y2="4932"/>
                        <a14:foregroundMark x1="77818" y1="7671" x2="87091" y2="27123"/>
                      </a14:backgroundRemoval>
                    </a14:imgEffect>
                  </a14:imgLayer>
                </a14:imgProps>
              </a:ext>
              <a:ext uri="{28A0092B-C50C-407E-A947-70E740481C1C}">
                <a14:useLocalDpi xmlns:a14="http://schemas.microsoft.com/office/drawing/2010/main" val="0"/>
              </a:ext>
            </a:extLst>
          </a:blip>
          <a:stretch>
            <a:fillRect/>
          </a:stretch>
        </p:blipFill>
        <p:spPr>
          <a:xfrm>
            <a:off x="291851" y="3581400"/>
            <a:ext cx="2805345" cy="2317869"/>
          </a:xfrm>
          <a:prstGeom prst="rect">
            <a:avLst/>
          </a:prstGeom>
        </p:spPr>
      </p:pic>
      <p:sp>
        <p:nvSpPr>
          <p:cNvPr id="22" name="TextBox 21">
            <a:extLst>
              <a:ext uri="{FF2B5EF4-FFF2-40B4-BE49-F238E27FC236}">
                <a16:creationId xmlns:a16="http://schemas.microsoft.com/office/drawing/2014/main" id="{D4FE4C7C-F43F-4897-8301-ABA83667F7E3}"/>
              </a:ext>
            </a:extLst>
          </p:cNvPr>
          <p:cNvSpPr txBox="1"/>
          <p:nvPr/>
        </p:nvSpPr>
        <p:spPr>
          <a:xfrm>
            <a:off x="835832" y="251793"/>
            <a:ext cx="7802881" cy="707886"/>
          </a:xfrm>
          <a:prstGeom prst="rect">
            <a:avLst/>
          </a:prstGeom>
          <a:noFill/>
        </p:spPr>
        <p:txBody>
          <a:bodyPr wrap="square" rtlCol="0">
            <a:spAutoFit/>
          </a:bodyPr>
          <a:lstStyle/>
          <a:p>
            <a:r>
              <a:rPr lang="en-US" sz="4000" dirty="0">
                <a:solidFill>
                  <a:srgbClr val="FF0000"/>
                </a:solidFill>
              </a:rPr>
              <a:t>Products shipped via Rail</a:t>
            </a:r>
          </a:p>
        </p:txBody>
      </p:sp>
      <p:pic>
        <p:nvPicPr>
          <p:cNvPr id="24" name="Picture 23" descr="A can of soda&#10;&#10;Description automatically generated">
            <a:extLst>
              <a:ext uri="{FF2B5EF4-FFF2-40B4-BE49-F238E27FC236}">
                <a16:creationId xmlns:a16="http://schemas.microsoft.com/office/drawing/2014/main" id="{6E6DE22C-DBF0-4303-9D96-5F33CB925214}"/>
              </a:ext>
            </a:extLst>
          </p:cNvPr>
          <p:cNvPicPr>
            <a:picLocks noChangeAspect="1"/>
          </p:cNvPicPr>
          <p:nvPr/>
        </p:nvPicPr>
        <p:blipFill rotWithShape="1">
          <a:blip r:embed="rId9">
            <a:extLst>
              <a:ext uri="{28A0092B-C50C-407E-A947-70E740481C1C}">
                <a14:useLocalDpi xmlns:a14="http://schemas.microsoft.com/office/drawing/2010/main" val="0"/>
              </a:ext>
            </a:extLst>
          </a:blip>
          <a:srcRect l="3266" t="8226"/>
          <a:stretch/>
        </p:blipFill>
        <p:spPr>
          <a:xfrm>
            <a:off x="3373515" y="3870580"/>
            <a:ext cx="2862167" cy="1994468"/>
          </a:xfrm>
          <a:prstGeom prst="rect">
            <a:avLst/>
          </a:prstGeom>
        </p:spPr>
      </p:pic>
    </p:spTree>
    <p:extLst>
      <p:ext uri="{BB962C8B-B14F-4D97-AF65-F5344CB8AC3E}">
        <p14:creationId xmlns:p14="http://schemas.microsoft.com/office/powerpoint/2010/main" val="271421894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A99B4F-4D9C-4347-9C1F-612521F80CE0}"/>
              </a:ext>
            </a:extLst>
          </p:cNvPr>
          <p:cNvSpPr txBox="1"/>
          <p:nvPr/>
        </p:nvSpPr>
        <p:spPr>
          <a:xfrm>
            <a:off x="763529" y="204187"/>
            <a:ext cx="7874444" cy="1323439"/>
          </a:xfrm>
          <a:prstGeom prst="rect">
            <a:avLst/>
          </a:prstGeom>
          <a:noFill/>
        </p:spPr>
        <p:txBody>
          <a:bodyPr wrap="square" rtlCol="0">
            <a:spAutoFit/>
          </a:bodyPr>
          <a:lstStyle/>
          <a:p>
            <a:r>
              <a:rPr lang="en-US" sz="4000" dirty="0">
                <a:solidFill>
                  <a:srgbClr val="FF0000"/>
                </a:solidFill>
              </a:rPr>
              <a:t>States with railroad funded programs </a:t>
            </a:r>
          </a:p>
        </p:txBody>
      </p:sp>
      <p:pic>
        <p:nvPicPr>
          <p:cNvPr id="5" name="Picture 4" descr="A close up of a map&#10;&#10;Description automatically generated">
            <a:extLst>
              <a:ext uri="{FF2B5EF4-FFF2-40B4-BE49-F238E27FC236}">
                <a16:creationId xmlns:a16="http://schemas.microsoft.com/office/drawing/2014/main" id="{859B19C6-C280-4352-AC69-D3872AF9ABB3}"/>
              </a:ext>
            </a:extLst>
          </p:cNvPr>
          <p:cNvPicPr>
            <a:picLocks noChangeAspect="1"/>
          </p:cNvPicPr>
          <p:nvPr/>
        </p:nvPicPr>
        <p:blipFill rotWithShape="1">
          <a:blip r:embed="rId3">
            <a:extLst>
              <a:ext uri="{28A0092B-C50C-407E-A947-70E740481C1C}">
                <a14:useLocalDpi xmlns:a14="http://schemas.microsoft.com/office/drawing/2010/main" val="0"/>
              </a:ext>
            </a:extLst>
          </a:blip>
          <a:srcRect t="8251" r="5724"/>
          <a:stretch/>
        </p:blipFill>
        <p:spPr>
          <a:xfrm>
            <a:off x="763529" y="1740022"/>
            <a:ext cx="2494626" cy="1482572"/>
          </a:xfrm>
          <a:prstGeom prst="rect">
            <a:avLst/>
          </a:prstGeom>
        </p:spPr>
      </p:pic>
      <p:pic>
        <p:nvPicPr>
          <p:cNvPr id="7" name="Picture 6" descr="A close up of a map&#10;&#10;Description automatically generated">
            <a:extLst>
              <a:ext uri="{FF2B5EF4-FFF2-40B4-BE49-F238E27FC236}">
                <a16:creationId xmlns:a16="http://schemas.microsoft.com/office/drawing/2014/main" id="{47E64B30-20DC-44C2-A2B7-08530CF20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142" y="2802863"/>
            <a:ext cx="1922182" cy="2088734"/>
          </a:xfrm>
          <a:prstGeom prst="rect">
            <a:avLst/>
          </a:prstGeom>
        </p:spPr>
      </p:pic>
      <p:pic>
        <p:nvPicPr>
          <p:cNvPr id="9" name="Picture 8" descr="A close up of a logo&#10;&#10;Description automatically generated">
            <a:extLst>
              <a:ext uri="{FF2B5EF4-FFF2-40B4-BE49-F238E27FC236}">
                <a16:creationId xmlns:a16="http://schemas.microsoft.com/office/drawing/2014/main" id="{157659DC-7B2C-439B-9899-B28D93CF6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529" y="3936403"/>
            <a:ext cx="2743201" cy="1612983"/>
          </a:xfrm>
          <a:prstGeom prst="rect">
            <a:avLst/>
          </a:prstGeom>
        </p:spPr>
      </p:pic>
      <p:pic>
        <p:nvPicPr>
          <p:cNvPr id="11" name="Picture 10" descr="A close up of a logo&#10;&#10;Description automatically generated">
            <a:extLst>
              <a:ext uri="{FF2B5EF4-FFF2-40B4-BE49-F238E27FC236}">
                <a16:creationId xmlns:a16="http://schemas.microsoft.com/office/drawing/2014/main" id="{4CAC3272-61C5-44E4-91F8-F38D7B8E27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9541" y="4181208"/>
            <a:ext cx="3479837" cy="1681650"/>
          </a:xfrm>
          <a:prstGeom prst="rect">
            <a:avLst/>
          </a:prstGeom>
        </p:spPr>
      </p:pic>
      <p:pic>
        <p:nvPicPr>
          <p:cNvPr id="13" name="Picture 12" descr="A close up of a logo&#10;&#10;Description automatically generated">
            <a:extLst>
              <a:ext uri="{FF2B5EF4-FFF2-40B4-BE49-F238E27FC236}">
                <a16:creationId xmlns:a16="http://schemas.microsoft.com/office/drawing/2014/main" id="{EDBDE3EF-6772-4CD1-892C-915CDC5C6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0745" y="1811762"/>
            <a:ext cx="1997428" cy="2088734"/>
          </a:xfrm>
          <a:prstGeom prst="rect">
            <a:avLst/>
          </a:prstGeom>
        </p:spPr>
      </p:pic>
    </p:spTree>
    <p:extLst>
      <p:ext uri="{BB962C8B-B14F-4D97-AF65-F5344CB8AC3E}">
        <p14:creationId xmlns:p14="http://schemas.microsoft.com/office/powerpoint/2010/main" val="28164020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A99B4F-4D9C-4347-9C1F-612521F80CE0}"/>
              </a:ext>
            </a:extLst>
          </p:cNvPr>
          <p:cNvSpPr txBox="1"/>
          <p:nvPr/>
        </p:nvSpPr>
        <p:spPr>
          <a:xfrm>
            <a:off x="1091978" y="213065"/>
            <a:ext cx="7874444" cy="707886"/>
          </a:xfrm>
          <a:prstGeom prst="rect">
            <a:avLst/>
          </a:prstGeom>
          <a:noFill/>
        </p:spPr>
        <p:txBody>
          <a:bodyPr wrap="square" rtlCol="0">
            <a:spAutoFit/>
          </a:bodyPr>
          <a:lstStyle/>
          <a:p>
            <a:r>
              <a:rPr lang="en-US" sz="4000" dirty="0">
                <a:solidFill>
                  <a:srgbClr val="FF0000"/>
                </a:solidFill>
              </a:rPr>
              <a:t>Multi-Modal Transportation Fund</a:t>
            </a:r>
          </a:p>
        </p:txBody>
      </p:sp>
      <p:pic>
        <p:nvPicPr>
          <p:cNvPr id="4" name="Picture 3" descr="A picture containing food&#10;&#10;Description automatically generated">
            <a:extLst>
              <a:ext uri="{FF2B5EF4-FFF2-40B4-BE49-F238E27FC236}">
                <a16:creationId xmlns:a16="http://schemas.microsoft.com/office/drawing/2014/main" id="{1CDB07C6-8A18-471E-BB62-676160991BF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54" b="97833" l="3566" r="92707">
                        <a14:foregroundMark x1="41977" y1="71207" x2="70827" y2="69040"/>
                        <a14:foregroundMark x1="70827" y1="69040" x2="70178" y2="68421"/>
                        <a14:foregroundMark x1="23501" y1="83282" x2="38898" y2="83901"/>
                        <a14:foregroundMark x1="38898" y1="83901" x2="44084" y2="82663"/>
                        <a14:foregroundMark x1="44084" y1="82663" x2="48298" y2="83282"/>
                        <a14:foregroundMark x1="18476" y1="93189" x2="44895" y2="97214"/>
                        <a14:foregroundMark x1="44895" y1="97214" x2="50567" y2="96904"/>
                        <a14:foregroundMark x1="50567" y1="96904" x2="64830" y2="98142"/>
                        <a14:foregroundMark x1="64830" y1="98142" x2="81361" y2="93189"/>
                        <a14:foregroundMark x1="83468" y1="76780" x2="89303" y2="73994"/>
                        <a14:foregroundMark x1="7618" y1="91950" x2="4052" y2="90712"/>
                        <a14:foregroundMark x1="30308" y1="38080" x2="35494" y2="38700"/>
                        <a14:foregroundMark x1="35494" y1="38700" x2="36791" y2="38390"/>
                        <a14:foregroundMark x1="28039" y1="32508" x2="33225" y2="33437"/>
                        <a14:foregroundMark x1="33225" y1="33437" x2="43922" y2="30650"/>
                        <a14:foregroundMark x1="27553" y1="44892" x2="32739" y2="46749"/>
                        <a14:foregroundMark x1="32739" y1="46749" x2="41491" y2="45201"/>
                        <a14:foregroundMark x1="25932" y1="36842" x2="31280" y2="36842"/>
                        <a14:foregroundMark x1="31280" y1="36842" x2="36791" y2="36533"/>
                        <a14:foregroundMark x1="36791" y1="36533" x2="40194" y2="38080"/>
                        <a14:foregroundMark x1="25932" y1="31889" x2="31442" y2="32817"/>
                        <a14:foregroundMark x1="31442" y1="32817" x2="42139" y2="31269"/>
                        <a14:foregroundMark x1="42139" y1="31269" x2="42139" y2="31269"/>
                        <a14:foregroundMark x1="79741" y1="95046" x2="80227" y2="95046"/>
                        <a14:foregroundMark x1="79903" y1="95046" x2="81686" y2="94427"/>
                        <a14:foregroundMark x1="78930" y1="97214" x2="81037" y2="92570"/>
                        <a14:foregroundMark x1="79903" y1="94737" x2="82496" y2="96285"/>
                        <a14:foregroundMark x1="4052" y1="92260" x2="3566" y2="80805"/>
                        <a14:foregroundMark x1="26904" y1="18576" x2="40519" y2="13003"/>
                        <a14:foregroundMark x1="27553" y1="24149" x2="44571" y2="20743"/>
                        <a14:foregroundMark x1="30470" y1="27245" x2="41977" y2="25697"/>
                        <a14:foregroundMark x1="26742" y1="16099" x2="31442" y2="9288"/>
                        <a14:foregroundMark x1="31442" y1="9288" x2="39060" y2="5263"/>
                        <a14:foregroundMark x1="35170" y1="18266" x2="42464" y2="17337"/>
                        <a14:foregroundMark x1="27877" y1="22910" x2="25770" y2="15480"/>
                        <a14:foregroundMark x1="25770" y1="17647" x2="28201" y2="8359"/>
                        <a14:foregroundMark x1="28039" y1="12074" x2="32739" y2="6811"/>
                        <a14:foregroundMark x1="32739" y1="6811" x2="37925" y2="4954"/>
                        <a14:foregroundMark x1="37925" y1="4954" x2="40843" y2="5573"/>
                        <a14:foregroundMark x1="39870" y1="20433" x2="45705" y2="19814"/>
                        <a14:foregroundMark x1="39546" y1="12693" x2="42950" y2="9288"/>
                        <a14:foregroundMark x1="41815" y1="14861" x2="43436" y2="12384"/>
                        <a14:foregroundMark x1="24959" y1="39319" x2="41491" y2="36223"/>
                        <a14:foregroundMark x1="26418" y1="45201" x2="36791" y2="43034"/>
                        <a14:foregroundMark x1="36791" y1="43034" x2="43760" y2="45820"/>
                        <a14:foregroundMark x1="23987" y1="45820" x2="29660" y2="45820"/>
                        <a14:foregroundMark x1="29660" y1="45820" x2="35332" y2="44272"/>
                        <a14:foregroundMark x1="35332" y1="44272" x2="44733" y2="47368"/>
                        <a14:foregroundMark x1="24797" y1="40248" x2="31605" y2="40557"/>
                        <a14:foregroundMark x1="31605" y1="40557" x2="37601" y2="40248"/>
                        <a14:foregroundMark x1="37601" y1="40248" x2="42626" y2="42415"/>
                        <a14:foregroundMark x1="42626" y1="42415" x2="42626" y2="42415"/>
                        <a14:foregroundMark x1="26094" y1="35294" x2="41653" y2="38080"/>
                        <a14:foregroundMark x1="41653" y1="38080" x2="43112" y2="37152"/>
                        <a14:foregroundMark x1="24311" y1="31579" x2="30794" y2="30960"/>
                        <a14:foregroundMark x1="30794" y1="30960" x2="42139" y2="32508"/>
                        <a14:foregroundMark x1="42139" y1="32508" x2="47164" y2="32508"/>
                        <a14:foregroundMark x1="24149" y1="25697" x2="42139" y2="28173"/>
                        <a14:foregroundMark x1="42139" y1="28173" x2="47488" y2="27554"/>
                        <a14:foregroundMark x1="47488" y1="27554" x2="47650" y2="27245"/>
                        <a14:foregroundMark x1="23663" y1="17957" x2="30794" y2="16099"/>
                        <a14:foregroundMark x1="30794" y1="16099" x2="50081" y2="17337"/>
                        <a14:foregroundMark x1="24635" y1="10217" x2="30632" y2="10526"/>
                        <a14:foregroundMark x1="30632" y1="10526" x2="36791" y2="10217"/>
                        <a14:foregroundMark x1="36791" y1="10217" x2="51053" y2="12693"/>
                        <a14:foregroundMark x1="52674" y1="79876" x2="57861" y2="80186"/>
                        <a14:foregroundMark x1="57861" y1="80186" x2="59806" y2="79257"/>
                        <a14:foregroundMark x1="56564" y1="88545" x2="51540" y2="86997"/>
                        <a14:foregroundMark x1="51540" y1="86997" x2="49919" y2="78019"/>
                        <a14:foregroundMark x1="49919" y1="78019" x2="52998" y2="72755"/>
                        <a14:foregroundMark x1="63047" y1="87616" x2="71961" y2="89164"/>
                        <a14:foregroundMark x1="61102" y1="77090" x2="70502" y2="73375"/>
                        <a14:foregroundMark x1="64182" y1="63158" x2="74716" y2="65015"/>
                        <a14:foregroundMark x1="64992" y1="56037" x2="74230" y2="58204"/>
                        <a14:foregroundMark x1="45381" y1="67802" x2="57699" y2="65635"/>
                        <a14:foregroundMark x1="45705" y1="61920" x2="52350" y2="54489"/>
                        <a14:foregroundMark x1="56888" y1="54180" x2="65478" y2="54180"/>
                        <a14:foregroundMark x1="52998" y1="43963" x2="59157" y2="44272"/>
                        <a14:foregroundMark x1="59157" y1="44272" x2="64506" y2="43963"/>
                        <a14:foregroundMark x1="64506" y1="43963" x2="64830" y2="43963"/>
                        <a14:foregroundMark x1="7780" y1="70279" x2="14911" y2="61610"/>
                        <a14:foregroundMark x1="14911" y1="61610" x2="40681" y2="47368"/>
                        <a14:foregroundMark x1="6645" y1="77399" x2="4700" y2="66254"/>
                        <a14:foregroundMark x1="4700" y1="66254" x2="6969" y2="45201"/>
                        <a14:foregroundMark x1="6969" y1="45201" x2="9238" y2="40248"/>
                        <a14:foregroundMark x1="11183" y1="56656" x2="24149" y2="35604"/>
                        <a14:foregroundMark x1="5186" y1="36533" x2="21070" y2="30960"/>
                        <a14:foregroundMark x1="21070" y1="30960" x2="21070" y2="30960"/>
                        <a14:foregroundMark x1="71475" y1="31889" x2="87358" y2="33746"/>
                        <a14:foregroundMark x1="87358" y1="33746" x2="90600" y2="33127"/>
                        <a14:foregroundMark x1="91086" y1="64396" x2="89951" y2="44272"/>
                        <a14:foregroundMark x1="89951" y1="44272" x2="88817" y2="40557"/>
                        <a14:foregroundMark x1="87844" y1="95356" x2="90438" y2="86378"/>
                        <a14:foregroundMark x1="90438" y1="86378" x2="90762" y2="80805"/>
                        <a14:foregroundMark x1="85575" y1="90712" x2="87520" y2="80805"/>
                        <a14:foregroundMark x1="90438" y1="95666" x2="88979" y2="78328"/>
                        <a14:foregroundMark x1="91896" y1="94737" x2="91410" y2="75542"/>
                        <a14:foregroundMark x1="92220" y1="66563" x2="91086" y2="45820"/>
                        <a14:foregroundMark x1="91086" y1="45820" x2="88979" y2="38080"/>
                        <a14:foregroundMark x1="92707" y1="91950" x2="91734" y2="82353"/>
                        <a14:foregroundMark x1="91734" y1="82353" x2="92707" y2="73065"/>
                        <a14:foregroundMark x1="92707" y1="73065" x2="92382" y2="71517"/>
                        <a14:foregroundMark x1="92220" y1="62539" x2="91896" y2="30031"/>
                        <a14:foregroundMark x1="92220" y1="46749" x2="92058" y2="30341"/>
                      </a14:backgroundRemoval>
                    </a14:imgEffect>
                  </a14:imgLayer>
                </a14:imgProps>
              </a:ext>
              <a:ext uri="{28A0092B-C50C-407E-A947-70E740481C1C}">
                <a14:useLocalDpi xmlns:a14="http://schemas.microsoft.com/office/drawing/2010/main" val="0"/>
              </a:ext>
            </a:extLst>
          </a:blip>
          <a:srcRect l="3409" t="29590" r="7365" b="3150"/>
          <a:stretch/>
        </p:blipFill>
        <p:spPr>
          <a:xfrm>
            <a:off x="417251" y="2370338"/>
            <a:ext cx="9143999" cy="3737500"/>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B4DCF501-8309-47B5-BF87-7EC43C957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38" y="892205"/>
            <a:ext cx="2670243" cy="1478133"/>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D59D84B9-9F99-49F0-AD62-9FCDFBFB2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2274" y="822663"/>
            <a:ext cx="2670243" cy="1478133"/>
          </a:xfrm>
          <a:prstGeom prst="rect">
            <a:avLst/>
          </a:prstGeom>
        </p:spPr>
      </p:pic>
    </p:spTree>
    <p:extLst>
      <p:ext uri="{BB962C8B-B14F-4D97-AF65-F5344CB8AC3E}">
        <p14:creationId xmlns:p14="http://schemas.microsoft.com/office/powerpoint/2010/main" val="32954593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7369BB-075C-4300-8657-7EE980136B02}"/>
              </a:ext>
            </a:extLst>
          </p:cNvPr>
          <p:cNvGrpSpPr/>
          <p:nvPr/>
        </p:nvGrpSpPr>
        <p:grpSpPr>
          <a:xfrm>
            <a:off x="-922747" y="-1796142"/>
            <a:ext cx="11190128" cy="10238014"/>
            <a:chOff x="-922747" y="-1077126"/>
            <a:chExt cx="11190128" cy="9010651"/>
          </a:xfrm>
        </p:grpSpPr>
        <p:pic>
          <p:nvPicPr>
            <p:cNvPr id="31" name="Picture 30">
              <a:extLst>
                <a:ext uri="{FF2B5EF4-FFF2-40B4-BE49-F238E27FC236}">
                  <a16:creationId xmlns:a16="http://schemas.microsoft.com/office/drawing/2014/main" id="{B67F49E3-E336-4C84-AFC8-8C5215B93E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557"/>
            <a:stretch/>
          </p:blipFill>
          <p:spPr>
            <a:xfrm>
              <a:off x="-333586" y="-21515"/>
              <a:ext cx="10391987" cy="6999969"/>
            </a:xfrm>
            <a:prstGeom prst="rect">
              <a:avLst/>
            </a:prstGeom>
          </p:spPr>
        </p:pic>
        <p:sp>
          <p:nvSpPr>
            <p:cNvPr id="32" name="Freeform 1616">
              <a:extLst>
                <a:ext uri="{FF2B5EF4-FFF2-40B4-BE49-F238E27FC236}">
                  <a16:creationId xmlns:a16="http://schemas.microsoft.com/office/drawing/2014/main" id="{46EA3914-E867-4513-B5E7-8CD915DC67BA}"/>
                </a:ext>
              </a:extLst>
            </p:cNvPr>
            <p:cNvSpPr/>
            <p:nvPr/>
          </p:nvSpPr>
          <p:spPr>
            <a:xfrm>
              <a:off x="8191287" y="-155823"/>
              <a:ext cx="2076094" cy="7166833"/>
            </a:xfrm>
            <a:custGeom>
              <a:avLst/>
              <a:gdLst>
                <a:gd name="connsiteX0" fmla="*/ 0 w 5536642"/>
                <a:gd name="connsiteY0" fmla="*/ 391886 h 7606602"/>
                <a:gd name="connsiteX1" fmla="*/ 1346480 w 5536642"/>
                <a:gd name="connsiteY1" fmla="*/ 4381081 h 7606602"/>
                <a:gd name="connsiteX2" fmla="*/ 281354 w 5536642"/>
                <a:gd name="connsiteY2" fmla="*/ 7606602 h 7606602"/>
                <a:gd name="connsiteX3" fmla="*/ 5536642 w 5536642"/>
                <a:gd name="connsiteY3" fmla="*/ 7566409 h 7606602"/>
                <a:gd name="connsiteX4" fmla="*/ 5064370 w 5536642"/>
                <a:gd name="connsiteY4" fmla="*/ 0 h 7606602"/>
                <a:gd name="connsiteX5" fmla="*/ 0 w 5536642"/>
                <a:gd name="connsiteY5" fmla="*/ 391886 h 7606602"/>
                <a:gd name="connsiteX0" fmla="*/ 0 w 5536642"/>
                <a:gd name="connsiteY0" fmla="*/ 391886 h 7777424"/>
                <a:gd name="connsiteX1" fmla="*/ 1346480 w 5536642"/>
                <a:gd name="connsiteY1" fmla="*/ 4381081 h 7777424"/>
                <a:gd name="connsiteX2" fmla="*/ 241160 w 5536642"/>
                <a:gd name="connsiteY2" fmla="*/ 7777424 h 7777424"/>
                <a:gd name="connsiteX3" fmla="*/ 5536642 w 5536642"/>
                <a:gd name="connsiteY3" fmla="*/ 7566409 h 7777424"/>
                <a:gd name="connsiteX4" fmla="*/ 5064370 w 5536642"/>
                <a:gd name="connsiteY4" fmla="*/ 0 h 7777424"/>
                <a:gd name="connsiteX5" fmla="*/ 0 w 5536642"/>
                <a:gd name="connsiteY5" fmla="*/ 391886 h 7777424"/>
                <a:gd name="connsiteX0" fmla="*/ 0 w 5064370"/>
                <a:gd name="connsiteY0" fmla="*/ 391886 h 7777425"/>
                <a:gd name="connsiteX1" fmla="*/ 1346480 w 5064370"/>
                <a:gd name="connsiteY1" fmla="*/ 4381081 h 7777425"/>
                <a:gd name="connsiteX2" fmla="*/ 241160 w 5064370"/>
                <a:gd name="connsiteY2" fmla="*/ 7777424 h 7777425"/>
                <a:gd name="connsiteX3" fmla="*/ 3114990 w 5064370"/>
                <a:gd name="connsiteY3" fmla="*/ 7777425 h 7777425"/>
                <a:gd name="connsiteX4" fmla="*/ 5064370 w 5064370"/>
                <a:gd name="connsiteY4" fmla="*/ 0 h 7777425"/>
                <a:gd name="connsiteX5" fmla="*/ 0 w 5064370"/>
                <a:gd name="connsiteY5" fmla="*/ 391886 h 7777425"/>
                <a:gd name="connsiteX0" fmla="*/ 0 w 3114990"/>
                <a:gd name="connsiteY0" fmla="*/ 0 h 7385539"/>
                <a:gd name="connsiteX1" fmla="*/ 1346480 w 3114990"/>
                <a:gd name="connsiteY1" fmla="*/ 3989195 h 7385539"/>
                <a:gd name="connsiteX2" fmla="*/ 241160 w 3114990"/>
                <a:gd name="connsiteY2" fmla="*/ 7385538 h 7385539"/>
                <a:gd name="connsiteX3" fmla="*/ 3114990 w 3114990"/>
                <a:gd name="connsiteY3" fmla="*/ 7385539 h 7385539"/>
                <a:gd name="connsiteX4" fmla="*/ 3044652 w 3114990"/>
                <a:gd name="connsiteY4" fmla="*/ 10048 h 7385539"/>
                <a:gd name="connsiteX5" fmla="*/ 0 w 3114990"/>
                <a:gd name="connsiteY5" fmla="*/ 0 h 7385539"/>
                <a:gd name="connsiteX0" fmla="*/ 0 w 3486779"/>
                <a:gd name="connsiteY0" fmla="*/ 0 h 7385539"/>
                <a:gd name="connsiteX1" fmla="*/ 1718269 w 3486779"/>
                <a:gd name="connsiteY1" fmla="*/ 3989195 h 7385539"/>
                <a:gd name="connsiteX2" fmla="*/ 612949 w 3486779"/>
                <a:gd name="connsiteY2" fmla="*/ 7385538 h 7385539"/>
                <a:gd name="connsiteX3" fmla="*/ 3486779 w 3486779"/>
                <a:gd name="connsiteY3" fmla="*/ 7385539 h 7385539"/>
                <a:gd name="connsiteX4" fmla="*/ 3416441 w 3486779"/>
                <a:gd name="connsiteY4" fmla="*/ 10048 h 7385539"/>
                <a:gd name="connsiteX5" fmla="*/ 0 w 3486779"/>
                <a:gd name="connsiteY5" fmla="*/ 0 h 7385539"/>
                <a:gd name="connsiteX0" fmla="*/ 0 w 3486779"/>
                <a:gd name="connsiteY0" fmla="*/ 0 h 7385539"/>
                <a:gd name="connsiteX1" fmla="*/ 1487157 w 3486779"/>
                <a:gd name="connsiteY1" fmla="*/ 3928905 h 7385539"/>
                <a:gd name="connsiteX2" fmla="*/ 612949 w 3486779"/>
                <a:gd name="connsiteY2" fmla="*/ 7385538 h 7385539"/>
                <a:gd name="connsiteX3" fmla="*/ 3486779 w 3486779"/>
                <a:gd name="connsiteY3" fmla="*/ 7385539 h 7385539"/>
                <a:gd name="connsiteX4" fmla="*/ 3416441 w 3486779"/>
                <a:gd name="connsiteY4" fmla="*/ 10048 h 7385539"/>
                <a:gd name="connsiteX5" fmla="*/ 0 w 3486779"/>
                <a:gd name="connsiteY5" fmla="*/ 0 h 7385539"/>
                <a:gd name="connsiteX0" fmla="*/ 0 w 3486779"/>
                <a:gd name="connsiteY0" fmla="*/ 0 h 7405635"/>
                <a:gd name="connsiteX1" fmla="*/ 1487157 w 3486779"/>
                <a:gd name="connsiteY1" fmla="*/ 3928905 h 7405635"/>
                <a:gd name="connsiteX2" fmla="*/ 231111 w 3486779"/>
                <a:gd name="connsiteY2" fmla="*/ 7405635 h 7405635"/>
                <a:gd name="connsiteX3" fmla="*/ 3486779 w 3486779"/>
                <a:gd name="connsiteY3" fmla="*/ 7385539 h 7405635"/>
                <a:gd name="connsiteX4" fmla="*/ 3416441 w 3486779"/>
                <a:gd name="connsiteY4" fmla="*/ 10048 h 7405635"/>
                <a:gd name="connsiteX5" fmla="*/ 0 w 3486779"/>
                <a:gd name="connsiteY5" fmla="*/ 0 h 7405635"/>
                <a:gd name="connsiteX0" fmla="*/ 0 w 3486779"/>
                <a:gd name="connsiteY0" fmla="*/ 0 h 7405635"/>
                <a:gd name="connsiteX1" fmla="*/ 1487157 w 3486779"/>
                <a:gd name="connsiteY1" fmla="*/ 3928905 h 7405635"/>
                <a:gd name="connsiteX2" fmla="*/ 231111 w 3486779"/>
                <a:gd name="connsiteY2" fmla="*/ 7405635 h 7405635"/>
                <a:gd name="connsiteX3" fmla="*/ 3486779 w 3486779"/>
                <a:gd name="connsiteY3" fmla="*/ 7385539 h 7405635"/>
                <a:gd name="connsiteX4" fmla="*/ 1956918 w 3486779"/>
                <a:gd name="connsiteY4" fmla="*/ 115021 h 7405635"/>
                <a:gd name="connsiteX5" fmla="*/ 0 w 3486779"/>
                <a:gd name="connsiteY5" fmla="*/ 0 h 7405635"/>
                <a:gd name="connsiteX0" fmla="*/ 0 w 1956918"/>
                <a:gd name="connsiteY0" fmla="*/ 0 h 7438025"/>
                <a:gd name="connsiteX1" fmla="*/ 1487157 w 1956918"/>
                <a:gd name="connsiteY1" fmla="*/ 3928905 h 7438025"/>
                <a:gd name="connsiteX2" fmla="*/ 231111 w 1956918"/>
                <a:gd name="connsiteY2" fmla="*/ 7405635 h 7438025"/>
                <a:gd name="connsiteX3" fmla="*/ 1939333 w 1956918"/>
                <a:gd name="connsiteY3" fmla="*/ 7438025 h 7438025"/>
                <a:gd name="connsiteX4" fmla="*/ 1956918 w 1956918"/>
                <a:gd name="connsiteY4" fmla="*/ 115021 h 7438025"/>
                <a:gd name="connsiteX5" fmla="*/ 0 w 1956918"/>
                <a:gd name="connsiteY5" fmla="*/ 0 h 7438025"/>
                <a:gd name="connsiteX0" fmla="*/ 0 w 1904164"/>
                <a:gd name="connsiteY0" fmla="*/ 199900 h 7323004"/>
                <a:gd name="connsiteX1" fmla="*/ 1434403 w 1904164"/>
                <a:gd name="connsiteY1" fmla="*/ 3813884 h 7323004"/>
                <a:gd name="connsiteX2" fmla="*/ 178357 w 1904164"/>
                <a:gd name="connsiteY2" fmla="*/ 7290614 h 7323004"/>
                <a:gd name="connsiteX3" fmla="*/ 1886579 w 1904164"/>
                <a:gd name="connsiteY3" fmla="*/ 7323004 h 7323004"/>
                <a:gd name="connsiteX4" fmla="*/ 1904164 w 1904164"/>
                <a:gd name="connsiteY4" fmla="*/ 0 h 7323004"/>
                <a:gd name="connsiteX5" fmla="*/ 0 w 1904164"/>
                <a:gd name="connsiteY5" fmla="*/ 199900 h 7323004"/>
                <a:gd name="connsiteX0" fmla="*/ 0 w 1887358"/>
                <a:gd name="connsiteY0" fmla="*/ 7449 h 7130553"/>
                <a:gd name="connsiteX1" fmla="*/ 1434403 w 1887358"/>
                <a:gd name="connsiteY1" fmla="*/ 3621433 h 7130553"/>
                <a:gd name="connsiteX2" fmla="*/ 178357 w 1887358"/>
                <a:gd name="connsiteY2" fmla="*/ 7098163 h 7130553"/>
                <a:gd name="connsiteX3" fmla="*/ 1886579 w 1887358"/>
                <a:gd name="connsiteY3" fmla="*/ 7130553 h 7130553"/>
                <a:gd name="connsiteX4" fmla="*/ 1868995 w 1887358"/>
                <a:gd name="connsiteY4" fmla="*/ 0 h 7130553"/>
                <a:gd name="connsiteX5" fmla="*/ 0 w 1887358"/>
                <a:gd name="connsiteY5" fmla="*/ 7449 h 713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358" h="7130553">
                  <a:moveTo>
                    <a:pt x="0" y="7449"/>
                  </a:moveTo>
                  <a:lnTo>
                    <a:pt x="1434403" y="3621433"/>
                  </a:lnTo>
                  <a:lnTo>
                    <a:pt x="178357" y="7098163"/>
                  </a:lnTo>
                  <a:lnTo>
                    <a:pt x="1886579" y="7130553"/>
                  </a:lnTo>
                  <a:cubicBezTo>
                    <a:pt x="1892441" y="4689552"/>
                    <a:pt x="1863133" y="2441001"/>
                    <a:pt x="1868995" y="0"/>
                  </a:cubicBezTo>
                  <a:lnTo>
                    <a:pt x="0" y="74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grpSp>
          <p:nvGrpSpPr>
            <p:cNvPr id="33" name="Group 1628">
              <a:extLst>
                <a:ext uri="{FF2B5EF4-FFF2-40B4-BE49-F238E27FC236}">
                  <a16:creationId xmlns:a16="http://schemas.microsoft.com/office/drawing/2014/main" id="{A6DD51F6-57A9-47E7-9694-75A7736EBAAF}"/>
                </a:ext>
              </a:extLst>
            </p:cNvPr>
            <p:cNvGrpSpPr>
              <a:grpSpLocks noChangeAspect="1"/>
            </p:cNvGrpSpPr>
            <p:nvPr/>
          </p:nvGrpSpPr>
          <p:grpSpPr bwMode="auto">
            <a:xfrm>
              <a:off x="-922747" y="-759624"/>
              <a:ext cx="5832476" cy="8377239"/>
              <a:chOff x="-205" y="-359"/>
              <a:chExt cx="3340" cy="5277"/>
            </a:xfrm>
          </p:grpSpPr>
          <p:sp>
            <p:nvSpPr>
              <p:cNvPr id="34" name="AutoShape 1627">
                <a:extLst>
                  <a:ext uri="{FF2B5EF4-FFF2-40B4-BE49-F238E27FC236}">
                    <a16:creationId xmlns:a16="http://schemas.microsoft.com/office/drawing/2014/main" id="{376F0291-DBC7-485F-A18B-223C488E5D71}"/>
                  </a:ext>
                </a:extLst>
              </p:cNvPr>
              <p:cNvSpPr>
                <a:spLocks noChangeAspect="1" noChangeArrowheads="1" noTextEdit="1"/>
              </p:cNvSpPr>
              <p:nvPr userDrawn="1"/>
            </p:nvSpPr>
            <p:spPr bwMode="auto">
              <a:xfrm>
                <a:off x="-205" y="-359"/>
                <a:ext cx="3340" cy="52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35" name="Rectangle 1629">
                <a:extLst>
                  <a:ext uri="{FF2B5EF4-FFF2-40B4-BE49-F238E27FC236}">
                    <a16:creationId xmlns:a16="http://schemas.microsoft.com/office/drawing/2014/main" id="{4AA6ABC7-F70A-41DF-8893-0BF52FAE2EBC}"/>
                  </a:ext>
                </a:extLst>
              </p:cNvPr>
              <p:cNvSpPr>
                <a:spLocks noChangeArrowheads="1"/>
              </p:cNvSpPr>
              <p:nvPr userDrawn="1"/>
            </p:nvSpPr>
            <p:spPr bwMode="auto">
              <a:xfrm>
                <a:off x="-205" y="-359"/>
                <a:ext cx="3340" cy="5276"/>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36" name="Freeform 1630">
                <a:extLst>
                  <a:ext uri="{FF2B5EF4-FFF2-40B4-BE49-F238E27FC236}">
                    <a16:creationId xmlns:a16="http://schemas.microsoft.com/office/drawing/2014/main" id="{A8AE274D-76B4-49B0-89A6-FC6D7C72A5D8}"/>
                  </a:ext>
                </a:extLst>
              </p:cNvPr>
              <p:cNvSpPr>
                <a:spLocks/>
              </p:cNvSpPr>
              <p:nvPr userDrawn="1"/>
            </p:nvSpPr>
            <p:spPr bwMode="auto">
              <a:xfrm>
                <a:off x="271" y="57"/>
                <a:ext cx="2818" cy="4531"/>
              </a:xfrm>
              <a:custGeom>
                <a:avLst/>
                <a:gdLst>
                  <a:gd name="T0" fmla="*/ 2307 w 3294"/>
                  <a:gd name="T1" fmla="*/ 0 h 4738"/>
                  <a:gd name="T2" fmla="*/ 2825 w 3294"/>
                  <a:gd name="T3" fmla="*/ 1040 h 4738"/>
                  <a:gd name="T4" fmla="*/ 3255 w 3294"/>
                  <a:gd name="T5" fmla="*/ 2194 h 4738"/>
                  <a:gd name="T6" fmla="*/ 3294 w 3294"/>
                  <a:gd name="T7" fmla="*/ 2429 h 4738"/>
                  <a:gd name="T8" fmla="*/ 3289 w 3294"/>
                  <a:gd name="T9" fmla="*/ 2435 h 4738"/>
                  <a:gd name="T10" fmla="*/ 3282 w 3294"/>
                  <a:gd name="T11" fmla="*/ 2451 h 4738"/>
                  <a:gd name="T12" fmla="*/ 3273 w 3294"/>
                  <a:gd name="T13" fmla="*/ 2474 h 4738"/>
                  <a:gd name="T14" fmla="*/ 3262 w 3294"/>
                  <a:gd name="T15" fmla="*/ 2504 h 4738"/>
                  <a:gd name="T16" fmla="*/ 3247 w 3294"/>
                  <a:gd name="T17" fmla="*/ 2539 h 4738"/>
                  <a:gd name="T18" fmla="*/ 3231 w 3294"/>
                  <a:gd name="T19" fmla="*/ 2582 h 4738"/>
                  <a:gd name="T20" fmla="*/ 3212 w 3294"/>
                  <a:gd name="T21" fmla="*/ 2630 h 4738"/>
                  <a:gd name="T22" fmla="*/ 3193 w 3294"/>
                  <a:gd name="T23" fmla="*/ 2685 h 4738"/>
                  <a:gd name="T24" fmla="*/ 3172 w 3294"/>
                  <a:gd name="T25" fmla="*/ 2742 h 4738"/>
                  <a:gd name="T26" fmla="*/ 3150 w 3294"/>
                  <a:gd name="T27" fmla="*/ 2803 h 4738"/>
                  <a:gd name="T28" fmla="*/ 3126 w 3294"/>
                  <a:gd name="T29" fmla="*/ 2869 h 4738"/>
                  <a:gd name="T30" fmla="*/ 3100 w 3294"/>
                  <a:gd name="T31" fmla="*/ 2936 h 4738"/>
                  <a:gd name="T32" fmla="*/ 3076 w 3294"/>
                  <a:gd name="T33" fmla="*/ 3006 h 4738"/>
                  <a:gd name="T34" fmla="*/ 3050 w 3294"/>
                  <a:gd name="T35" fmla="*/ 3078 h 4738"/>
                  <a:gd name="T36" fmla="*/ 3023 w 3294"/>
                  <a:gd name="T37" fmla="*/ 3150 h 4738"/>
                  <a:gd name="T38" fmla="*/ 2998 w 3294"/>
                  <a:gd name="T39" fmla="*/ 3224 h 4738"/>
                  <a:gd name="T40" fmla="*/ 2972 w 3294"/>
                  <a:gd name="T41" fmla="*/ 3296 h 4738"/>
                  <a:gd name="T42" fmla="*/ 2946 w 3294"/>
                  <a:gd name="T43" fmla="*/ 3369 h 4738"/>
                  <a:gd name="T44" fmla="*/ 2921 w 3294"/>
                  <a:gd name="T45" fmla="*/ 3439 h 4738"/>
                  <a:gd name="T46" fmla="*/ 2895 w 3294"/>
                  <a:gd name="T47" fmla="*/ 3508 h 4738"/>
                  <a:gd name="T48" fmla="*/ 2871 w 3294"/>
                  <a:gd name="T49" fmla="*/ 3575 h 4738"/>
                  <a:gd name="T50" fmla="*/ 2849 w 3294"/>
                  <a:gd name="T51" fmla="*/ 3641 h 4738"/>
                  <a:gd name="T52" fmla="*/ 2828 w 3294"/>
                  <a:gd name="T53" fmla="*/ 3702 h 4738"/>
                  <a:gd name="T54" fmla="*/ 2807 w 3294"/>
                  <a:gd name="T55" fmla="*/ 3758 h 4738"/>
                  <a:gd name="T56" fmla="*/ 2790 w 3294"/>
                  <a:gd name="T57" fmla="*/ 3810 h 4738"/>
                  <a:gd name="T58" fmla="*/ 2772 w 3294"/>
                  <a:gd name="T59" fmla="*/ 3857 h 4738"/>
                  <a:gd name="T60" fmla="*/ 2758 w 3294"/>
                  <a:gd name="T61" fmla="*/ 3898 h 4738"/>
                  <a:gd name="T62" fmla="*/ 2745 w 3294"/>
                  <a:gd name="T63" fmla="*/ 3933 h 4738"/>
                  <a:gd name="T64" fmla="*/ 2735 w 3294"/>
                  <a:gd name="T65" fmla="*/ 3962 h 4738"/>
                  <a:gd name="T66" fmla="*/ 2729 w 3294"/>
                  <a:gd name="T67" fmla="*/ 3983 h 4738"/>
                  <a:gd name="T68" fmla="*/ 2724 w 3294"/>
                  <a:gd name="T69" fmla="*/ 3996 h 4738"/>
                  <a:gd name="T70" fmla="*/ 2723 w 3294"/>
                  <a:gd name="T71" fmla="*/ 4001 h 4738"/>
                  <a:gd name="T72" fmla="*/ 2377 w 3294"/>
                  <a:gd name="T73" fmla="*/ 4738 h 4738"/>
                  <a:gd name="T74" fmla="*/ 0 w 3294"/>
                  <a:gd name="T75" fmla="*/ 4738 h 4738"/>
                  <a:gd name="T76" fmla="*/ 0 w 3294"/>
                  <a:gd name="T77" fmla="*/ 21 h 4738"/>
                  <a:gd name="T78" fmla="*/ 2307 w 3294"/>
                  <a:gd name="T79" fmla="*/ 0 h 4738"/>
                  <a:gd name="connsiteX0" fmla="*/ 7004 w 10000"/>
                  <a:gd name="connsiteY0" fmla="*/ 0 h 10000"/>
                  <a:gd name="connsiteX1" fmla="*/ 8576 w 10000"/>
                  <a:gd name="connsiteY1" fmla="*/ 2195 h 10000"/>
                  <a:gd name="connsiteX2" fmla="*/ 9882 w 10000"/>
                  <a:gd name="connsiteY2" fmla="*/ 4631 h 10000"/>
                  <a:gd name="connsiteX3" fmla="*/ 10000 w 10000"/>
                  <a:gd name="connsiteY3" fmla="*/ 5127 h 10000"/>
                  <a:gd name="connsiteX4" fmla="*/ 9985 w 10000"/>
                  <a:gd name="connsiteY4" fmla="*/ 5139 h 10000"/>
                  <a:gd name="connsiteX5" fmla="*/ 9964 w 10000"/>
                  <a:gd name="connsiteY5" fmla="*/ 5173 h 10000"/>
                  <a:gd name="connsiteX6" fmla="*/ 9936 w 10000"/>
                  <a:gd name="connsiteY6" fmla="*/ 5222 h 10000"/>
                  <a:gd name="connsiteX7" fmla="*/ 9903 w 10000"/>
                  <a:gd name="connsiteY7" fmla="*/ 5285 h 10000"/>
                  <a:gd name="connsiteX8" fmla="*/ 9857 w 10000"/>
                  <a:gd name="connsiteY8" fmla="*/ 5359 h 10000"/>
                  <a:gd name="connsiteX9" fmla="*/ 9809 w 10000"/>
                  <a:gd name="connsiteY9" fmla="*/ 5450 h 10000"/>
                  <a:gd name="connsiteX10" fmla="*/ 9751 w 10000"/>
                  <a:gd name="connsiteY10" fmla="*/ 5551 h 10000"/>
                  <a:gd name="connsiteX11" fmla="*/ 9693 w 10000"/>
                  <a:gd name="connsiteY11" fmla="*/ 5667 h 10000"/>
                  <a:gd name="connsiteX12" fmla="*/ 9630 w 10000"/>
                  <a:gd name="connsiteY12" fmla="*/ 5787 h 10000"/>
                  <a:gd name="connsiteX13" fmla="*/ 9563 w 10000"/>
                  <a:gd name="connsiteY13" fmla="*/ 5916 h 10000"/>
                  <a:gd name="connsiteX14" fmla="*/ 9490 w 10000"/>
                  <a:gd name="connsiteY14" fmla="*/ 6055 h 10000"/>
                  <a:gd name="connsiteX15" fmla="*/ 9411 w 10000"/>
                  <a:gd name="connsiteY15" fmla="*/ 6197 h 10000"/>
                  <a:gd name="connsiteX16" fmla="*/ 9338 w 10000"/>
                  <a:gd name="connsiteY16" fmla="*/ 6344 h 10000"/>
                  <a:gd name="connsiteX17" fmla="*/ 9259 w 10000"/>
                  <a:gd name="connsiteY17" fmla="*/ 6496 h 10000"/>
                  <a:gd name="connsiteX18" fmla="*/ 9177 w 10000"/>
                  <a:gd name="connsiteY18" fmla="*/ 6648 h 10000"/>
                  <a:gd name="connsiteX19" fmla="*/ 9101 w 10000"/>
                  <a:gd name="connsiteY19" fmla="*/ 6805 h 10000"/>
                  <a:gd name="connsiteX20" fmla="*/ 9022 w 10000"/>
                  <a:gd name="connsiteY20" fmla="*/ 6957 h 10000"/>
                  <a:gd name="connsiteX21" fmla="*/ 8944 w 10000"/>
                  <a:gd name="connsiteY21" fmla="*/ 7111 h 10000"/>
                  <a:gd name="connsiteX22" fmla="*/ 8868 w 10000"/>
                  <a:gd name="connsiteY22" fmla="*/ 7258 h 10000"/>
                  <a:gd name="connsiteX23" fmla="*/ 8789 w 10000"/>
                  <a:gd name="connsiteY23" fmla="*/ 7404 h 10000"/>
                  <a:gd name="connsiteX24" fmla="*/ 8716 w 10000"/>
                  <a:gd name="connsiteY24" fmla="*/ 7545 h 10000"/>
                  <a:gd name="connsiteX25" fmla="*/ 8649 w 10000"/>
                  <a:gd name="connsiteY25" fmla="*/ 7685 h 10000"/>
                  <a:gd name="connsiteX26" fmla="*/ 8585 w 10000"/>
                  <a:gd name="connsiteY26" fmla="*/ 7813 h 10000"/>
                  <a:gd name="connsiteX27" fmla="*/ 8522 w 10000"/>
                  <a:gd name="connsiteY27" fmla="*/ 7932 h 10000"/>
                  <a:gd name="connsiteX28" fmla="*/ 8470 w 10000"/>
                  <a:gd name="connsiteY28" fmla="*/ 8041 h 10000"/>
                  <a:gd name="connsiteX29" fmla="*/ 8415 w 10000"/>
                  <a:gd name="connsiteY29" fmla="*/ 8141 h 10000"/>
                  <a:gd name="connsiteX30" fmla="*/ 8373 w 10000"/>
                  <a:gd name="connsiteY30" fmla="*/ 8227 h 10000"/>
                  <a:gd name="connsiteX31" fmla="*/ 8333 w 10000"/>
                  <a:gd name="connsiteY31" fmla="*/ 8301 h 10000"/>
                  <a:gd name="connsiteX32" fmla="*/ 8303 w 10000"/>
                  <a:gd name="connsiteY32" fmla="*/ 8362 h 10000"/>
                  <a:gd name="connsiteX33" fmla="*/ 8285 w 10000"/>
                  <a:gd name="connsiteY33" fmla="*/ 8407 h 10000"/>
                  <a:gd name="connsiteX34" fmla="*/ 8270 w 10000"/>
                  <a:gd name="connsiteY34" fmla="*/ 8434 h 10000"/>
                  <a:gd name="connsiteX35" fmla="*/ 8267 w 10000"/>
                  <a:gd name="connsiteY35" fmla="*/ 8444 h 10000"/>
                  <a:gd name="connsiteX36" fmla="*/ 7216 w 10000"/>
                  <a:gd name="connsiteY36" fmla="*/ 10000 h 10000"/>
                  <a:gd name="connsiteX37" fmla="*/ 0 w 10000"/>
                  <a:gd name="connsiteY37" fmla="*/ 10000 h 10000"/>
                  <a:gd name="connsiteX38" fmla="*/ 1278 w 10000"/>
                  <a:gd name="connsiteY38" fmla="*/ 418 h 10000"/>
                  <a:gd name="connsiteX39" fmla="*/ 7004 w 10000"/>
                  <a:gd name="connsiteY39" fmla="*/ 0 h 10000"/>
                  <a:gd name="connsiteX0" fmla="*/ 5827 w 8823"/>
                  <a:gd name="connsiteY0" fmla="*/ 0 h 10000"/>
                  <a:gd name="connsiteX1" fmla="*/ 7399 w 8823"/>
                  <a:gd name="connsiteY1" fmla="*/ 2195 h 10000"/>
                  <a:gd name="connsiteX2" fmla="*/ 8705 w 8823"/>
                  <a:gd name="connsiteY2" fmla="*/ 4631 h 10000"/>
                  <a:gd name="connsiteX3" fmla="*/ 8823 w 8823"/>
                  <a:gd name="connsiteY3" fmla="*/ 5127 h 10000"/>
                  <a:gd name="connsiteX4" fmla="*/ 8808 w 8823"/>
                  <a:gd name="connsiteY4" fmla="*/ 5139 h 10000"/>
                  <a:gd name="connsiteX5" fmla="*/ 8787 w 8823"/>
                  <a:gd name="connsiteY5" fmla="*/ 5173 h 10000"/>
                  <a:gd name="connsiteX6" fmla="*/ 8759 w 8823"/>
                  <a:gd name="connsiteY6" fmla="*/ 5222 h 10000"/>
                  <a:gd name="connsiteX7" fmla="*/ 8726 w 8823"/>
                  <a:gd name="connsiteY7" fmla="*/ 5285 h 10000"/>
                  <a:gd name="connsiteX8" fmla="*/ 8680 w 8823"/>
                  <a:gd name="connsiteY8" fmla="*/ 5359 h 10000"/>
                  <a:gd name="connsiteX9" fmla="*/ 8632 w 8823"/>
                  <a:gd name="connsiteY9" fmla="*/ 5450 h 10000"/>
                  <a:gd name="connsiteX10" fmla="*/ 8574 w 8823"/>
                  <a:gd name="connsiteY10" fmla="*/ 5551 h 10000"/>
                  <a:gd name="connsiteX11" fmla="*/ 8516 w 8823"/>
                  <a:gd name="connsiteY11" fmla="*/ 5667 h 10000"/>
                  <a:gd name="connsiteX12" fmla="*/ 8453 w 8823"/>
                  <a:gd name="connsiteY12" fmla="*/ 5787 h 10000"/>
                  <a:gd name="connsiteX13" fmla="*/ 8386 w 8823"/>
                  <a:gd name="connsiteY13" fmla="*/ 5916 h 10000"/>
                  <a:gd name="connsiteX14" fmla="*/ 8313 w 8823"/>
                  <a:gd name="connsiteY14" fmla="*/ 6055 h 10000"/>
                  <a:gd name="connsiteX15" fmla="*/ 8234 w 8823"/>
                  <a:gd name="connsiteY15" fmla="*/ 6197 h 10000"/>
                  <a:gd name="connsiteX16" fmla="*/ 8161 w 8823"/>
                  <a:gd name="connsiteY16" fmla="*/ 6344 h 10000"/>
                  <a:gd name="connsiteX17" fmla="*/ 8082 w 8823"/>
                  <a:gd name="connsiteY17" fmla="*/ 6496 h 10000"/>
                  <a:gd name="connsiteX18" fmla="*/ 8000 w 8823"/>
                  <a:gd name="connsiteY18" fmla="*/ 6648 h 10000"/>
                  <a:gd name="connsiteX19" fmla="*/ 7924 w 8823"/>
                  <a:gd name="connsiteY19" fmla="*/ 6805 h 10000"/>
                  <a:gd name="connsiteX20" fmla="*/ 7845 w 8823"/>
                  <a:gd name="connsiteY20" fmla="*/ 6957 h 10000"/>
                  <a:gd name="connsiteX21" fmla="*/ 7767 w 8823"/>
                  <a:gd name="connsiteY21" fmla="*/ 7111 h 10000"/>
                  <a:gd name="connsiteX22" fmla="*/ 7691 w 8823"/>
                  <a:gd name="connsiteY22" fmla="*/ 7258 h 10000"/>
                  <a:gd name="connsiteX23" fmla="*/ 7612 w 8823"/>
                  <a:gd name="connsiteY23" fmla="*/ 7404 h 10000"/>
                  <a:gd name="connsiteX24" fmla="*/ 7539 w 8823"/>
                  <a:gd name="connsiteY24" fmla="*/ 7545 h 10000"/>
                  <a:gd name="connsiteX25" fmla="*/ 7472 w 8823"/>
                  <a:gd name="connsiteY25" fmla="*/ 7685 h 10000"/>
                  <a:gd name="connsiteX26" fmla="*/ 7408 w 8823"/>
                  <a:gd name="connsiteY26" fmla="*/ 7813 h 10000"/>
                  <a:gd name="connsiteX27" fmla="*/ 7345 w 8823"/>
                  <a:gd name="connsiteY27" fmla="*/ 7932 h 10000"/>
                  <a:gd name="connsiteX28" fmla="*/ 7293 w 8823"/>
                  <a:gd name="connsiteY28" fmla="*/ 8041 h 10000"/>
                  <a:gd name="connsiteX29" fmla="*/ 7238 w 8823"/>
                  <a:gd name="connsiteY29" fmla="*/ 8141 h 10000"/>
                  <a:gd name="connsiteX30" fmla="*/ 7196 w 8823"/>
                  <a:gd name="connsiteY30" fmla="*/ 8227 h 10000"/>
                  <a:gd name="connsiteX31" fmla="*/ 7156 w 8823"/>
                  <a:gd name="connsiteY31" fmla="*/ 8301 h 10000"/>
                  <a:gd name="connsiteX32" fmla="*/ 7126 w 8823"/>
                  <a:gd name="connsiteY32" fmla="*/ 8362 h 10000"/>
                  <a:gd name="connsiteX33" fmla="*/ 7108 w 8823"/>
                  <a:gd name="connsiteY33" fmla="*/ 8407 h 10000"/>
                  <a:gd name="connsiteX34" fmla="*/ 7093 w 8823"/>
                  <a:gd name="connsiteY34" fmla="*/ 8434 h 10000"/>
                  <a:gd name="connsiteX35" fmla="*/ 7090 w 8823"/>
                  <a:gd name="connsiteY35" fmla="*/ 8444 h 10000"/>
                  <a:gd name="connsiteX36" fmla="*/ 6039 w 8823"/>
                  <a:gd name="connsiteY36" fmla="*/ 10000 h 10000"/>
                  <a:gd name="connsiteX37" fmla="*/ 0 w 8823"/>
                  <a:gd name="connsiteY37" fmla="*/ 9930 h 10000"/>
                  <a:gd name="connsiteX38" fmla="*/ 101 w 8823"/>
                  <a:gd name="connsiteY38" fmla="*/ 418 h 10000"/>
                  <a:gd name="connsiteX39" fmla="*/ 5827 w 8823"/>
                  <a:gd name="connsiteY39" fmla="*/ 0 h 10000"/>
                  <a:gd name="connsiteX0" fmla="*/ 6916 w 10000"/>
                  <a:gd name="connsiteY0" fmla="*/ 0 h 9633"/>
                  <a:gd name="connsiteX1" fmla="*/ 8386 w 10000"/>
                  <a:gd name="connsiteY1" fmla="*/ 1828 h 9633"/>
                  <a:gd name="connsiteX2" fmla="*/ 9866 w 10000"/>
                  <a:gd name="connsiteY2" fmla="*/ 4264 h 9633"/>
                  <a:gd name="connsiteX3" fmla="*/ 10000 w 10000"/>
                  <a:gd name="connsiteY3" fmla="*/ 4760 h 9633"/>
                  <a:gd name="connsiteX4" fmla="*/ 9983 w 10000"/>
                  <a:gd name="connsiteY4" fmla="*/ 4772 h 9633"/>
                  <a:gd name="connsiteX5" fmla="*/ 9959 w 10000"/>
                  <a:gd name="connsiteY5" fmla="*/ 4806 h 9633"/>
                  <a:gd name="connsiteX6" fmla="*/ 9927 w 10000"/>
                  <a:gd name="connsiteY6" fmla="*/ 4855 h 9633"/>
                  <a:gd name="connsiteX7" fmla="*/ 9890 w 10000"/>
                  <a:gd name="connsiteY7" fmla="*/ 4918 h 9633"/>
                  <a:gd name="connsiteX8" fmla="*/ 9838 w 10000"/>
                  <a:gd name="connsiteY8" fmla="*/ 4992 h 9633"/>
                  <a:gd name="connsiteX9" fmla="*/ 9784 w 10000"/>
                  <a:gd name="connsiteY9" fmla="*/ 5083 h 9633"/>
                  <a:gd name="connsiteX10" fmla="*/ 9718 w 10000"/>
                  <a:gd name="connsiteY10" fmla="*/ 5184 h 9633"/>
                  <a:gd name="connsiteX11" fmla="*/ 9652 w 10000"/>
                  <a:gd name="connsiteY11" fmla="*/ 5300 h 9633"/>
                  <a:gd name="connsiteX12" fmla="*/ 9581 w 10000"/>
                  <a:gd name="connsiteY12" fmla="*/ 5420 h 9633"/>
                  <a:gd name="connsiteX13" fmla="*/ 9505 w 10000"/>
                  <a:gd name="connsiteY13" fmla="*/ 5549 h 9633"/>
                  <a:gd name="connsiteX14" fmla="*/ 9422 w 10000"/>
                  <a:gd name="connsiteY14" fmla="*/ 5688 h 9633"/>
                  <a:gd name="connsiteX15" fmla="*/ 9332 w 10000"/>
                  <a:gd name="connsiteY15" fmla="*/ 5830 h 9633"/>
                  <a:gd name="connsiteX16" fmla="*/ 9250 w 10000"/>
                  <a:gd name="connsiteY16" fmla="*/ 5977 h 9633"/>
                  <a:gd name="connsiteX17" fmla="*/ 9160 w 10000"/>
                  <a:gd name="connsiteY17" fmla="*/ 6129 h 9633"/>
                  <a:gd name="connsiteX18" fmla="*/ 9067 w 10000"/>
                  <a:gd name="connsiteY18" fmla="*/ 6281 h 9633"/>
                  <a:gd name="connsiteX19" fmla="*/ 8981 w 10000"/>
                  <a:gd name="connsiteY19" fmla="*/ 6438 h 9633"/>
                  <a:gd name="connsiteX20" fmla="*/ 8892 w 10000"/>
                  <a:gd name="connsiteY20" fmla="*/ 6590 h 9633"/>
                  <a:gd name="connsiteX21" fmla="*/ 8803 w 10000"/>
                  <a:gd name="connsiteY21" fmla="*/ 6744 h 9633"/>
                  <a:gd name="connsiteX22" fmla="*/ 8717 w 10000"/>
                  <a:gd name="connsiteY22" fmla="*/ 6891 h 9633"/>
                  <a:gd name="connsiteX23" fmla="*/ 8627 w 10000"/>
                  <a:gd name="connsiteY23" fmla="*/ 7037 h 9633"/>
                  <a:gd name="connsiteX24" fmla="*/ 8545 w 10000"/>
                  <a:gd name="connsiteY24" fmla="*/ 7178 h 9633"/>
                  <a:gd name="connsiteX25" fmla="*/ 8469 w 10000"/>
                  <a:gd name="connsiteY25" fmla="*/ 7318 h 9633"/>
                  <a:gd name="connsiteX26" fmla="*/ 8396 w 10000"/>
                  <a:gd name="connsiteY26" fmla="*/ 7446 h 9633"/>
                  <a:gd name="connsiteX27" fmla="*/ 8325 w 10000"/>
                  <a:gd name="connsiteY27" fmla="*/ 7565 h 9633"/>
                  <a:gd name="connsiteX28" fmla="*/ 8266 w 10000"/>
                  <a:gd name="connsiteY28" fmla="*/ 7674 h 9633"/>
                  <a:gd name="connsiteX29" fmla="*/ 8204 w 10000"/>
                  <a:gd name="connsiteY29" fmla="*/ 7774 h 9633"/>
                  <a:gd name="connsiteX30" fmla="*/ 8156 w 10000"/>
                  <a:gd name="connsiteY30" fmla="*/ 7860 h 9633"/>
                  <a:gd name="connsiteX31" fmla="*/ 8111 w 10000"/>
                  <a:gd name="connsiteY31" fmla="*/ 7934 h 9633"/>
                  <a:gd name="connsiteX32" fmla="*/ 8077 w 10000"/>
                  <a:gd name="connsiteY32" fmla="*/ 7995 h 9633"/>
                  <a:gd name="connsiteX33" fmla="*/ 8056 w 10000"/>
                  <a:gd name="connsiteY33" fmla="*/ 8040 h 9633"/>
                  <a:gd name="connsiteX34" fmla="*/ 8039 w 10000"/>
                  <a:gd name="connsiteY34" fmla="*/ 8067 h 9633"/>
                  <a:gd name="connsiteX35" fmla="*/ 8036 w 10000"/>
                  <a:gd name="connsiteY35" fmla="*/ 8077 h 9633"/>
                  <a:gd name="connsiteX36" fmla="*/ 6845 w 10000"/>
                  <a:gd name="connsiteY36" fmla="*/ 9633 h 9633"/>
                  <a:gd name="connsiteX37" fmla="*/ 0 w 10000"/>
                  <a:gd name="connsiteY37" fmla="*/ 9563 h 9633"/>
                  <a:gd name="connsiteX38" fmla="*/ 114 w 10000"/>
                  <a:gd name="connsiteY38" fmla="*/ 51 h 9633"/>
                  <a:gd name="connsiteX39" fmla="*/ 6916 w 10000"/>
                  <a:gd name="connsiteY39" fmla="*/ 0 h 9633"/>
                  <a:gd name="connsiteX0" fmla="*/ 6961 w 10000"/>
                  <a:gd name="connsiteY0" fmla="*/ 21 h 9947"/>
                  <a:gd name="connsiteX1" fmla="*/ 8386 w 10000"/>
                  <a:gd name="connsiteY1" fmla="*/ 1845 h 9947"/>
                  <a:gd name="connsiteX2" fmla="*/ 9866 w 10000"/>
                  <a:gd name="connsiteY2" fmla="*/ 4373 h 9947"/>
                  <a:gd name="connsiteX3" fmla="*/ 10000 w 10000"/>
                  <a:gd name="connsiteY3" fmla="*/ 4888 h 9947"/>
                  <a:gd name="connsiteX4" fmla="*/ 9983 w 10000"/>
                  <a:gd name="connsiteY4" fmla="*/ 4901 h 9947"/>
                  <a:gd name="connsiteX5" fmla="*/ 9959 w 10000"/>
                  <a:gd name="connsiteY5" fmla="*/ 4936 h 9947"/>
                  <a:gd name="connsiteX6" fmla="*/ 9927 w 10000"/>
                  <a:gd name="connsiteY6" fmla="*/ 4987 h 9947"/>
                  <a:gd name="connsiteX7" fmla="*/ 9890 w 10000"/>
                  <a:gd name="connsiteY7" fmla="*/ 5052 h 9947"/>
                  <a:gd name="connsiteX8" fmla="*/ 9838 w 10000"/>
                  <a:gd name="connsiteY8" fmla="*/ 5129 h 9947"/>
                  <a:gd name="connsiteX9" fmla="*/ 9784 w 10000"/>
                  <a:gd name="connsiteY9" fmla="*/ 5224 h 9947"/>
                  <a:gd name="connsiteX10" fmla="*/ 9718 w 10000"/>
                  <a:gd name="connsiteY10" fmla="*/ 5329 h 9947"/>
                  <a:gd name="connsiteX11" fmla="*/ 9652 w 10000"/>
                  <a:gd name="connsiteY11" fmla="*/ 5449 h 9947"/>
                  <a:gd name="connsiteX12" fmla="*/ 9581 w 10000"/>
                  <a:gd name="connsiteY12" fmla="*/ 5573 h 9947"/>
                  <a:gd name="connsiteX13" fmla="*/ 9505 w 10000"/>
                  <a:gd name="connsiteY13" fmla="*/ 5707 h 9947"/>
                  <a:gd name="connsiteX14" fmla="*/ 9422 w 10000"/>
                  <a:gd name="connsiteY14" fmla="*/ 5852 h 9947"/>
                  <a:gd name="connsiteX15" fmla="*/ 9332 w 10000"/>
                  <a:gd name="connsiteY15" fmla="*/ 5999 h 9947"/>
                  <a:gd name="connsiteX16" fmla="*/ 9250 w 10000"/>
                  <a:gd name="connsiteY16" fmla="*/ 6152 h 9947"/>
                  <a:gd name="connsiteX17" fmla="*/ 9160 w 10000"/>
                  <a:gd name="connsiteY17" fmla="*/ 6310 h 9947"/>
                  <a:gd name="connsiteX18" fmla="*/ 9067 w 10000"/>
                  <a:gd name="connsiteY18" fmla="*/ 6467 h 9947"/>
                  <a:gd name="connsiteX19" fmla="*/ 8981 w 10000"/>
                  <a:gd name="connsiteY19" fmla="*/ 6630 h 9947"/>
                  <a:gd name="connsiteX20" fmla="*/ 8892 w 10000"/>
                  <a:gd name="connsiteY20" fmla="*/ 6788 h 9947"/>
                  <a:gd name="connsiteX21" fmla="*/ 8803 w 10000"/>
                  <a:gd name="connsiteY21" fmla="*/ 6948 h 9947"/>
                  <a:gd name="connsiteX22" fmla="*/ 8717 w 10000"/>
                  <a:gd name="connsiteY22" fmla="*/ 7101 h 9947"/>
                  <a:gd name="connsiteX23" fmla="*/ 8627 w 10000"/>
                  <a:gd name="connsiteY23" fmla="*/ 7252 h 9947"/>
                  <a:gd name="connsiteX24" fmla="*/ 8545 w 10000"/>
                  <a:gd name="connsiteY24" fmla="*/ 7398 h 9947"/>
                  <a:gd name="connsiteX25" fmla="*/ 8469 w 10000"/>
                  <a:gd name="connsiteY25" fmla="*/ 7544 h 9947"/>
                  <a:gd name="connsiteX26" fmla="*/ 8396 w 10000"/>
                  <a:gd name="connsiteY26" fmla="*/ 7677 h 9947"/>
                  <a:gd name="connsiteX27" fmla="*/ 8325 w 10000"/>
                  <a:gd name="connsiteY27" fmla="*/ 7800 h 9947"/>
                  <a:gd name="connsiteX28" fmla="*/ 8266 w 10000"/>
                  <a:gd name="connsiteY28" fmla="*/ 7913 h 9947"/>
                  <a:gd name="connsiteX29" fmla="*/ 8204 w 10000"/>
                  <a:gd name="connsiteY29" fmla="*/ 8017 h 9947"/>
                  <a:gd name="connsiteX30" fmla="*/ 8156 w 10000"/>
                  <a:gd name="connsiteY30" fmla="*/ 8106 h 9947"/>
                  <a:gd name="connsiteX31" fmla="*/ 8111 w 10000"/>
                  <a:gd name="connsiteY31" fmla="*/ 8183 h 9947"/>
                  <a:gd name="connsiteX32" fmla="*/ 8077 w 10000"/>
                  <a:gd name="connsiteY32" fmla="*/ 8247 h 9947"/>
                  <a:gd name="connsiteX33" fmla="*/ 8056 w 10000"/>
                  <a:gd name="connsiteY33" fmla="*/ 8293 h 9947"/>
                  <a:gd name="connsiteX34" fmla="*/ 8039 w 10000"/>
                  <a:gd name="connsiteY34" fmla="*/ 8321 h 9947"/>
                  <a:gd name="connsiteX35" fmla="*/ 8036 w 10000"/>
                  <a:gd name="connsiteY35" fmla="*/ 8332 h 9947"/>
                  <a:gd name="connsiteX36" fmla="*/ 6845 w 10000"/>
                  <a:gd name="connsiteY36" fmla="*/ 9947 h 9947"/>
                  <a:gd name="connsiteX37" fmla="*/ 0 w 10000"/>
                  <a:gd name="connsiteY37" fmla="*/ 9874 h 9947"/>
                  <a:gd name="connsiteX38" fmla="*/ 114 w 10000"/>
                  <a:gd name="connsiteY38" fmla="*/ 0 h 9947"/>
                  <a:gd name="connsiteX39" fmla="*/ 6961 w 10000"/>
                  <a:gd name="connsiteY39" fmla="*/ 21 h 9947"/>
                  <a:gd name="connsiteX0" fmla="*/ 6961 w 10000"/>
                  <a:gd name="connsiteY0" fmla="*/ 21 h 10000"/>
                  <a:gd name="connsiteX1" fmla="*/ 8324 w 10000"/>
                  <a:gd name="connsiteY1" fmla="*/ 1861 h 10000"/>
                  <a:gd name="connsiteX2" fmla="*/ 9866 w 10000"/>
                  <a:gd name="connsiteY2" fmla="*/ 4396 h 10000"/>
                  <a:gd name="connsiteX3" fmla="*/ 10000 w 10000"/>
                  <a:gd name="connsiteY3" fmla="*/ 4914 h 10000"/>
                  <a:gd name="connsiteX4" fmla="*/ 9983 w 10000"/>
                  <a:gd name="connsiteY4" fmla="*/ 4927 h 10000"/>
                  <a:gd name="connsiteX5" fmla="*/ 9959 w 10000"/>
                  <a:gd name="connsiteY5" fmla="*/ 4962 h 10000"/>
                  <a:gd name="connsiteX6" fmla="*/ 9927 w 10000"/>
                  <a:gd name="connsiteY6" fmla="*/ 5014 h 10000"/>
                  <a:gd name="connsiteX7" fmla="*/ 9890 w 10000"/>
                  <a:gd name="connsiteY7" fmla="*/ 5079 h 10000"/>
                  <a:gd name="connsiteX8" fmla="*/ 9838 w 10000"/>
                  <a:gd name="connsiteY8" fmla="*/ 5156 h 10000"/>
                  <a:gd name="connsiteX9" fmla="*/ 9784 w 10000"/>
                  <a:gd name="connsiteY9" fmla="*/ 5252 h 10000"/>
                  <a:gd name="connsiteX10" fmla="*/ 9718 w 10000"/>
                  <a:gd name="connsiteY10" fmla="*/ 5357 h 10000"/>
                  <a:gd name="connsiteX11" fmla="*/ 9652 w 10000"/>
                  <a:gd name="connsiteY11" fmla="*/ 5478 h 10000"/>
                  <a:gd name="connsiteX12" fmla="*/ 9581 w 10000"/>
                  <a:gd name="connsiteY12" fmla="*/ 5603 h 10000"/>
                  <a:gd name="connsiteX13" fmla="*/ 9505 w 10000"/>
                  <a:gd name="connsiteY13" fmla="*/ 5737 h 10000"/>
                  <a:gd name="connsiteX14" fmla="*/ 9422 w 10000"/>
                  <a:gd name="connsiteY14" fmla="*/ 5883 h 10000"/>
                  <a:gd name="connsiteX15" fmla="*/ 9332 w 10000"/>
                  <a:gd name="connsiteY15" fmla="*/ 6031 h 10000"/>
                  <a:gd name="connsiteX16" fmla="*/ 9250 w 10000"/>
                  <a:gd name="connsiteY16" fmla="*/ 6185 h 10000"/>
                  <a:gd name="connsiteX17" fmla="*/ 9160 w 10000"/>
                  <a:gd name="connsiteY17" fmla="*/ 6344 h 10000"/>
                  <a:gd name="connsiteX18" fmla="*/ 9067 w 10000"/>
                  <a:gd name="connsiteY18" fmla="*/ 6501 h 10000"/>
                  <a:gd name="connsiteX19" fmla="*/ 8981 w 10000"/>
                  <a:gd name="connsiteY19" fmla="*/ 6665 h 10000"/>
                  <a:gd name="connsiteX20" fmla="*/ 8892 w 10000"/>
                  <a:gd name="connsiteY20" fmla="*/ 6824 h 10000"/>
                  <a:gd name="connsiteX21" fmla="*/ 8803 w 10000"/>
                  <a:gd name="connsiteY21" fmla="*/ 6985 h 10000"/>
                  <a:gd name="connsiteX22" fmla="*/ 8717 w 10000"/>
                  <a:gd name="connsiteY22" fmla="*/ 7139 h 10000"/>
                  <a:gd name="connsiteX23" fmla="*/ 8627 w 10000"/>
                  <a:gd name="connsiteY23" fmla="*/ 7291 h 10000"/>
                  <a:gd name="connsiteX24" fmla="*/ 8545 w 10000"/>
                  <a:gd name="connsiteY24" fmla="*/ 7437 h 10000"/>
                  <a:gd name="connsiteX25" fmla="*/ 8469 w 10000"/>
                  <a:gd name="connsiteY25" fmla="*/ 7584 h 10000"/>
                  <a:gd name="connsiteX26" fmla="*/ 8396 w 10000"/>
                  <a:gd name="connsiteY26" fmla="*/ 7718 h 10000"/>
                  <a:gd name="connsiteX27" fmla="*/ 8325 w 10000"/>
                  <a:gd name="connsiteY27" fmla="*/ 7842 h 10000"/>
                  <a:gd name="connsiteX28" fmla="*/ 8266 w 10000"/>
                  <a:gd name="connsiteY28" fmla="*/ 7955 h 10000"/>
                  <a:gd name="connsiteX29" fmla="*/ 8204 w 10000"/>
                  <a:gd name="connsiteY29" fmla="*/ 8060 h 10000"/>
                  <a:gd name="connsiteX30" fmla="*/ 8156 w 10000"/>
                  <a:gd name="connsiteY30" fmla="*/ 8149 h 10000"/>
                  <a:gd name="connsiteX31" fmla="*/ 8111 w 10000"/>
                  <a:gd name="connsiteY31" fmla="*/ 8227 h 10000"/>
                  <a:gd name="connsiteX32" fmla="*/ 8077 w 10000"/>
                  <a:gd name="connsiteY32" fmla="*/ 8291 h 10000"/>
                  <a:gd name="connsiteX33" fmla="*/ 8056 w 10000"/>
                  <a:gd name="connsiteY33" fmla="*/ 8337 h 10000"/>
                  <a:gd name="connsiteX34" fmla="*/ 8039 w 10000"/>
                  <a:gd name="connsiteY34" fmla="*/ 8365 h 10000"/>
                  <a:gd name="connsiteX35" fmla="*/ 8036 w 10000"/>
                  <a:gd name="connsiteY35" fmla="*/ 8376 h 10000"/>
                  <a:gd name="connsiteX36" fmla="*/ 6845 w 10000"/>
                  <a:gd name="connsiteY36" fmla="*/ 10000 h 10000"/>
                  <a:gd name="connsiteX37" fmla="*/ 0 w 10000"/>
                  <a:gd name="connsiteY37" fmla="*/ 9927 h 10000"/>
                  <a:gd name="connsiteX38" fmla="*/ 114 w 10000"/>
                  <a:gd name="connsiteY38" fmla="*/ 0 h 10000"/>
                  <a:gd name="connsiteX39" fmla="*/ 6961 w 10000"/>
                  <a:gd name="connsiteY39" fmla="*/ 21 h 10000"/>
                  <a:gd name="connsiteX0" fmla="*/ 6961 w 10000"/>
                  <a:gd name="connsiteY0" fmla="*/ 73 h 10052"/>
                  <a:gd name="connsiteX1" fmla="*/ 8324 w 10000"/>
                  <a:gd name="connsiteY1" fmla="*/ 1913 h 10052"/>
                  <a:gd name="connsiteX2" fmla="*/ 9866 w 10000"/>
                  <a:gd name="connsiteY2" fmla="*/ 4448 h 10052"/>
                  <a:gd name="connsiteX3" fmla="*/ 10000 w 10000"/>
                  <a:gd name="connsiteY3" fmla="*/ 4966 h 10052"/>
                  <a:gd name="connsiteX4" fmla="*/ 9983 w 10000"/>
                  <a:gd name="connsiteY4" fmla="*/ 4979 h 10052"/>
                  <a:gd name="connsiteX5" fmla="*/ 9959 w 10000"/>
                  <a:gd name="connsiteY5" fmla="*/ 5014 h 10052"/>
                  <a:gd name="connsiteX6" fmla="*/ 9927 w 10000"/>
                  <a:gd name="connsiteY6" fmla="*/ 5066 h 10052"/>
                  <a:gd name="connsiteX7" fmla="*/ 9890 w 10000"/>
                  <a:gd name="connsiteY7" fmla="*/ 5131 h 10052"/>
                  <a:gd name="connsiteX8" fmla="*/ 9838 w 10000"/>
                  <a:gd name="connsiteY8" fmla="*/ 5208 h 10052"/>
                  <a:gd name="connsiteX9" fmla="*/ 9784 w 10000"/>
                  <a:gd name="connsiteY9" fmla="*/ 5304 h 10052"/>
                  <a:gd name="connsiteX10" fmla="*/ 9718 w 10000"/>
                  <a:gd name="connsiteY10" fmla="*/ 5409 h 10052"/>
                  <a:gd name="connsiteX11" fmla="*/ 9652 w 10000"/>
                  <a:gd name="connsiteY11" fmla="*/ 5530 h 10052"/>
                  <a:gd name="connsiteX12" fmla="*/ 9581 w 10000"/>
                  <a:gd name="connsiteY12" fmla="*/ 5655 h 10052"/>
                  <a:gd name="connsiteX13" fmla="*/ 9505 w 10000"/>
                  <a:gd name="connsiteY13" fmla="*/ 5789 h 10052"/>
                  <a:gd name="connsiteX14" fmla="*/ 9422 w 10000"/>
                  <a:gd name="connsiteY14" fmla="*/ 5935 h 10052"/>
                  <a:gd name="connsiteX15" fmla="*/ 9332 w 10000"/>
                  <a:gd name="connsiteY15" fmla="*/ 6083 h 10052"/>
                  <a:gd name="connsiteX16" fmla="*/ 9250 w 10000"/>
                  <a:gd name="connsiteY16" fmla="*/ 6237 h 10052"/>
                  <a:gd name="connsiteX17" fmla="*/ 9160 w 10000"/>
                  <a:gd name="connsiteY17" fmla="*/ 6396 h 10052"/>
                  <a:gd name="connsiteX18" fmla="*/ 9067 w 10000"/>
                  <a:gd name="connsiteY18" fmla="*/ 6553 h 10052"/>
                  <a:gd name="connsiteX19" fmla="*/ 8981 w 10000"/>
                  <a:gd name="connsiteY19" fmla="*/ 6717 h 10052"/>
                  <a:gd name="connsiteX20" fmla="*/ 8892 w 10000"/>
                  <a:gd name="connsiteY20" fmla="*/ 6876 h 10052"/>
                  <a:gd name="connsiteX21" fmla="*/ 8803 w 10000"/>
                  <a:gd name="connsiteY21" fmla="*/ 7037 h 10052"/>
                  <a:gd name="connsiteX22" fmla="*/ 8717 w 10000"/>
                  <a:gd name="connsiteY22" fmla="*/ 7191 h 10052"/>
                  <a:gd name="connsiteX23" fmla="*/ 8627 w 10000"/>
                  <a:gd name="connsiteY23" fmla="*/ 7343 h 10052"/>
                  <a:gd name="connsiteX24" fmla="*/ 8545 w 10000"/>
                  <a:gd name="connsiteY24" fmla="*/ 7489 h 10052"/>
                  <a:gd name="connsiteX25" fmla="*/ 8469 w 10000"/>
                  <a:gd name="connsiteY25" fmla="*/ 7636 h 10052"/>
                  <a:gd name="connsiteX26" fmla="*/ 8396 w 10000"/>
                  <a:gd name="connsiteY26" fmla="*/ 7770 h 10052"/>
                  <a:gd name="connsiteX27" fmla="*/ 8325 w 10000"/>
                  <a:gd name="connsiteY27" fmla="*/ 7894 h 10052"/>
                  <a:gd name="connsiteX28" fmla="*/ 8266 w 10000"/>
                  <a:gd name="connsiteY28" fmla="*/ 8007 h 10052"/>
                  <a:gd name="connsiteX29" fmla="*/ 8204 w 10000"/>
                  <a:gd name="connsiteY29" fmla="*/ 8112 h 10052"/>
                  <a:gd name="connsiteX30" fmla="*/ 8156 w 10000"/>
                  <a:gd name="connsiteY30" fmla="*/ 8201 h 10052"/>
                  <a:gd name="connsiteX31" fmla="*/ 8111 w 10000"/>
                  <a:gd name="connsiteY31" fmla="*/ 8279 h 10052"/>
                  <a:gd name="connsiteX32" fmla="*/ 8077 w 10000"/>
                  <a:gd name="connsiteY32" fmla="*/ 8343 h 10052"/>
                  <a:gd name="connsiteX33" fmla="*/ 8056 w 10000"/>
                  <a:gd name="connsiteY33" fmla="*/ 8389 h 10052"/>
                  <a:gd name="connsiteX34" fmla="*/ 8039 w 10000"/>
                  <a:gd name="connsiteY34" fmla="*/ 8417 h 10052"/>
                  <a:gd name="connsiteX35" fmla="*/ 8036 w 10000"/>
                  <a:gd name="connsiteY35" fmla="*/ 8428 h 10052"/>
                  <a:gd name="connsiteX36" fmla="*/ 6845 w 10000"/>
                  <a:gd name="connsiteY36" fmla="*/ 10052 h 10052"/>
                  <a:gd name="connsiteX37" fmla="*/ 0 w 10000"/>
                  <a:gd name="connsiteY37" fmla="*/ 9979 h 10052"/>
                  <a:gd name="connsiteX38" fmla="*/ 2249 w 10000"/>
                  <a:gd name="connsiteY38" fmla="*/ 0 h 10052"/>
                  <a:gd name="connsiteX39" fmla="*/ 6961 w 10000"/>
                  <a:gd name="connsiteY39" fmla="*/ 73 h 10052"/>
                  <a:gd name="connsiteX0" fmla="*/ 6961 w 10000"/>
                  <a:gd name="connsiteY0" fmla="*/ 0 h 9979"/>
                  <a:gd name="connsiteX1" fmla="*/ 8324 w 10000"/>
                  <a:gd name="connsiteY1" fmla="*/ 1840 h 9979"/>
                  <a:gd name="connsiteX2" fmla="*/ 9866 w 10000"/>
                  <a:gd name="connsiteY2" fmla="*/ 4375 h 9979"/>
                  <a:gd name="connsiteX3" fmla="*/ 10000 w 10000"/>
                  <a:gd name="connsiteY3" fmla="*/ 4893 h 9979"/>
                  <a:gd name="connsiteX4" fmla="*/ 9983 w 10000"/>
                  <a:gd name="connsiteY4" fmla="*/ 4906 h 9979"/>
                  <a:gd name="connsiteX5" fmla="*/ 9959 w 10000"/>
                  <a:gd name="connsiteY5" fmla="*/ 4941 h 9979"/>
                  <a:gd name="connsiteX6" fmla="*/ 9927 w 10000"/>
                  <a:gd name="connsiteY6" fmla="*/ 4993 h 9979"/>
                  <a:gd name="connsiteX7" fmla="*/ 9890 w 10000"/>
                  <a:gd name="connsiteY7" fmla="*/ 5058 h 9979"/>
                  <a:gd name="connsiteX8" fmla="*/ 9838 w 10000"/>
                  <a:gd name="connsiteY8" fmla="*/ 5135 h 9979"/>
                  <a:gd name="connsiteX9" fmla="*/ 9784 w 10000"/>
                  <a:gd name="connsiteY9" fmla="*/ 5231 h 9979"/>
                  <a:gd name="connsiteX10" fmla="*/ 9718 w 10000"/>
                  <a:gd name="connsiteY10" fmla="*/ 5336 h 9979"/>
                  <a:gd name="connsiteX11" fmla="*/ 9652 w 10000"/>
                  <a:gd name="connsiteY11" fmla="*/ 5457 h 9979"/>
                  <a:gd name="connsiteX12" fmla="*/ 9581 w 10000"/>
                  <a:gd name="connsiteY12" fmla="*/ 5582 h 9979"/>
                  <a:gd name="connsiteX13" fmla="*/ 9505 w 10000"/>
                  <a:gd name="connsiteY13" fmla="*/ 5716 h 9979"/>
                  <a:gd name="connsiteX14" fmla="*/ 9422 w 10000"/>
                  <a:gd name="connsiteY14" fmla="*/ 5862 h 9979"/>
                  <a:gd name="connsiteX15" fmla="*/ 9332 w 10000"/>
                  <a:gd name="connsiteY15" fmla="*/ 6010 h 9979"/>
                  <a:gd name="connsiteX16" fmla="*/ 9250 w 10000"/>
                  <a:gd name="connsiteY16" fmla="*/ 6164 h 9979"/>
                  <a:gd name="connsiteX17" fmla="*/ 9160 w 10000"/>
                  <a:gd name="connsiteY17" fmla="*/ 6323 h 9979"/>
                  <a:gd name="connsiteX18" fmla="*/ 9067 w 10000"/>
                  <a:gd name="connsiteY18" fmla="*/ 6480 h 9979"/>
                  <a:gd name="connsiteX19" fmla="*/ 8981 w 10000"/>
                  <a:gd name="connsiteY19" fmla="*/ 6644 h 9979"/>
                  <a:gd name="connsiteX20" fmla="*/ 8892 w 10000"/>
                  <a:gd name="connsiteY20" fmla="*/ 6803 h 9979"/>
                  <a:gd name="connsiteX21" fmla="*/ 8803 w 10000"/>
                  <a:gd name="connsiteY21" fmla="*/ 6964 h 9979"/>
                  <a:gd name="connsiteX22" fmla="*/ 8717 w 10000"/>
                  <a:gd name="connsiteY22" fmla="*/ 7118 h 9979"/>
                  <a:gd name="connsiteX23" fmla="*/ 8627 w 10000"/>
                  <a:gd name="connsiteY23" fmla="*/ 7270 h 9979"/>
                  <a:gd name="connsiteX24" fmla="*/ 8545 w 10000"/>
                  <a:gd name="connsiteY24" fmla="*/ 7416 h 9979"/>
                  <a:gd name="connsiteX25" fmla="*/ 8469 w 10000"/>
                  <a:gd name="connsiteY25" fmla="*/ 7563 h 9979"/>
                  <a:gd name="connsiteX26" fmla="*/ 8396 w 10000"/>
                  <a:gd name="connsiteY26" fmla="*/ 7697 h 9979"/>
                  <a:gd name="connsiteX27" fmla="*/ 8325 w 10000"/>
                  <a:gd name="connsiteY27" fmla="*/ 7821 h 9979"/>
                  <a:gd name="connsiteX28" fmla="*/ 8266 w 10000"/>
                  <a:gd name="connsiteY28" fmla="*/ 7934 h 9979"/>
                  <a:gd name="connsiteX29" fmla="*/ 8204 w 10000"/>
                  <a:gd name="connsiteY29" fmla="*/ 8039 h 9979"/>
                  <a:gd name="connsiteX30" fmla="*/ 8156 w 10000"/>
                  <a:gd name="connsiteY30" fmla="*/ 8128 h 9979"/>
                  <a:gd name="connsiteX31" fmla="*/ 8111 w 10000"/>
                  <a:gd name="connsiteY31" fmla="*/ 8206 h 9979"/>
                  <a:gd name="connsiteX32" fmla="*/ 8077 w 10000"/>
                  <a:gd name="connsiteY32" fmla="*/ 8270 h 9979"/>
                  <a:gd name="connsiteX33" fmla="*/ 8056 w 10000"/>
                  <a:gd name="connsiteY33" fmla="*/ 8316 h 9979"/>
                  <a:gd name="connsiteX34" fmla="*/ 8039 w 10000"/>
                  <a:gd name="connsiteY34" fmla="*/ 8344 h 9979"/>
                  <a:gd name="connsiteX35" fmla="*/ 8036 w 10000"/>
                  <a:gd name="connsiteY35" fmla="*/ 8355 h 9979"/>
                  <a:gd name="connsiteX36" fmla="*/ 6845 w 10000"/>
                  <a:gd name="connsiteY36" fmla="*/ 9979 h 9979"/>
                  <a:gd name="connsiteX37" fmla="*/ 0 w 10000"/>
                  <a:gd name="connsiteY37" fmla="*/ 9906 h 9979"/>
                  <a:gd name="connsiteX38" fmla="*/ 308 w 10000"/>
                  <a:gd name="connsiteY38" fmla="*/ 65 h 9979"/>
                  <a:gd name="connsiteX39" fmla="*/ 6961 w 10000"/>
                  <a:gd name="connsiteY39" fmla="*/ 0 h 9979"/>
                  <a:gd name="connsiteX0" fmla="*/ 6655 w 9694"/>
                  <a:gd name="connsiteY0" fmla="*/ 0 h 10000"/>
                  <a:gd name="connsiteX1" fmla="*/ 8018 w 9694"/>
                  <a:gd name="connsiteY1" fmla="*/ 1844 h 10000"/>
                  <a:gd name="connsiteX2" fmla="*/ 9560 w 9694"/>
                  <a:gd name="connsiteY2" fmla="*/ 4384 h 10000"/>
                  <a:gd name="connsiteX3" fmla="*/ 9694 w 9694"/>
                  <a:gd name="connsiteY3" fmla="*/ 4903 h 10000"/>
                  <a:gd name="connsiteX4" fmla="*/ 9677 w 9694"/>
                  <a:gd name="connsiteY4" fmla="*/ 4916 h 10000"/>
                  <a:gd name="connsiteX5" fmla="*/ 9653 w 9694"/>
                  <a:gd name="connsiteY5" fmla="*/ 4951 h 10000"/>
                  <a:gd name="connsiteX6" fmla="*/ 9621 w 9694"/>
                  <a:gd name="connsiteY6" fmla="*/ 5004 h 10000"/>
                  <a:gd name="connsiteX7" fmla="*/ 9584 w 9694"/>
                  <a:gd name="connsiteY7" fmla="*/ 5069 h 10000"/>
                  <a:gd name="connsiteX8" fmla="*/ 9532 w 9694"/>
                  <a:gd name="connsiteY8" fmla="*/ 5146 h 10000"/>
                  <a:gd name="connsiteX9" fmla="*/ 9478 w 9694"/>
                  <a:gd name="connsiteY9" fmla="*/ 5242 h 10000"/>
                  <a:gd name="connsiteX10" fmla="*/ 9412 w 9694"/>
                  <a:gd name="connsiteY10" fmla="*/ 5347 h 10000"/>
                  <a:gd name="connsiteX11" fmla="*/ 9346 w 9694"/>
                  <a:gd name="connsiteY11" fmla="*/ 5468 h 10000"/>
                  <a:gd name="connsiteX12" fmla="*/ 9275 w 9694"/>
                  <a:gd name="connsiteY12" fmla="*/ 5594 h 10000"/>
                  <a:gd name="connsiteX13" fmla="*/ 9199 w 9694"/>
                  <a:gd name="connsiteY13" fmla="*/ 5728 h 10000"/>
                  <a:gd name="connsiteX14" fmla="*/ 9116 w 9694"/>
                  <a:gd name="connsiteY14" fmla="*/ 5874 h 10000"/>
                  <a:gd name="connsiteX15" fmla="*/ 9026 w 9694"/>
                  <a:gd name="connsiteY15" fmla="*/ 6023 h 10000"/>
                  <a:gd name="connsiteX16" fmla="*/ 8944 w 9694"/>
                  <a:gd name="connsiteY16" fmla="*/ 6177 h 10000"/>
                  <a:gd name="connsiteX17" fmla="*/ 8854 w 9694"/>
                  <a:gd name="connsiteY17" fmla="*/ 6336 h 10000"/>
                  <a:gd name="connsiteX18" fmla="*/ 8761 w 9694"/>
                  <a:gd name="connsiteY18" fmla="*/ 6494 h 10000"/>
                  <a:gd name="connsiteX19" fmla="*/ 8675 w 9694"/>
                  <a:gd name="connsiteY19" fmla="*/ 6658 h 10000"/>
                  <a:gd name="connsiteX20" fmla="*/ 8586 w 9694"/>
                  <a:gd name="connsiteY20" fmla="*/ 6817 h 10000"/>
                  <a:gd name="connsiteX21" fmla="*/ 8497 w 9694"/>
                  <a:gd name="connsiteY21" fmla="*/ 6979 h 10000"/>
                  <a:gd name="connsiteX22" fmla="*/ 8411 w 9694"/>
                  <a:gd name="connsiteY22" fmla="*/ 7133 h 10000"/>
                  <a:gd name="connsiteX23" fmla="*/ 8321 w 9694"/>
                  <a:gd name="connsiteY23" fmla="*/ 7285 h 10000"/>
                  <a:gd name="connsiteX24" fmla="*/ 8239 w 9694"/>
                  <a:gd name="connsiteY24" fmla="*/ 7432 h 10000"/>
                  <a:gd name="connsiteX25" fmla="*/ 8163 w 9694"/>
                  <a:gd name="connsiteY25" fmla="*/ 7579 h 10000"/>
                  <a:gd name="connsiteX26" fmla="*/ 8090 w 9694"/>
                  <a:gd name="connsiteY26" fmla="*/ 7713 h 10000"/>
                  <a:gd name="connsiteX27" fmla="*/ 8019 w 9694"/>
                  <a:gd name="connsiteY27" fmla="*/ 7837 h 10000"/>
                  <a:gd name="connsiteX28" fmla="*/ 7960 w 9694"/>
                  <a:gd name="connsiteY28" fmla="*/ 7951 h 10000"/>
                  <a:gd name="connsiteX29" fmla="*/ 7898 w 9694"/>
                  <a:gd name="connsiteY29" fmla="*/ 8056 h 10000"/>
                  <a:gd name="connsiteX30" fmla="*/ 7850 w 9694"/>
                  <a:gd name="connsiteY30" fmla="*/ 8145 h 10000"/>
                  <a:gd name="connsiteX31" fmla="*/ 7805 w 9694"/>
                  <a:gd name="connsiteY31" fmla="*/ 8223 h 10000"/>
                  <a:gd name="connsiteX32" fmla="*/ 7771 w 9694"/>
                  <a:gd name="connsiteY32" fmla="*/ 8287 h 10000"/>
                  <a:gd name="connsiteX33" fmla="*/ 7750 w 9694"/>
                  <a:gd name="connsiteY33" fmla="*/ 8334 h 10000"/>
                  <a:gd name="connsiteX34" fmla="*/ 7733 w 9694"/>
                  <a:gd name="connsiteY34" fmla="*/ 8362 h 10000"/>
                  <a:gd name="connsiteX35" fmla="*/ 7730 w 9694"/>
                  <a:gd name="connsiteY35" fmla="*/ 8373 h 10000"/>
                  <a:gd name="connsiteX36" fmla="*/ 6539 w 9694"/>
                  <a:gd name="connsiteY36" fmla="*/ 10000 h 10000"/>
                  <a:gd name="connsiteX37" fmla="*/ 664 w 9694"/>
                  <a:gd name="connsiteY37" fmla="*/ 9962 h 10000"/>
                  <a:gd name="connsiteX38" fmla="*/ 2 w 9694"/>
                  <a:gd name="connsiteY38" fmla="*/ 65 h 10000"/>
                  <a:gd name="connsiteX39" fmla="*/ 6655 w 9694"/>
                  <a:gd name="connsiteY39" fmla="*/ 0 h 10000"/>
                  <a:gd name="connsiteX0" fmla="*/ 6868 w 10003"/>
                  <a:gd name="connsiteY0" fmla="*/ 0 h 10000"/>
                  <a:gd name="connsiteX1" fmla="*/ 8274 w 10003"/>
                  <a:gd name="connsiteY1" fmla="*/ 1844 h 10000"/>
                  <a:gd name="connsiteX2" fmla="*/ 9865 w 10003"/>
                  <a:gd name="connsiteY2" fmla="*/ 4384 h 10000"/>
                  <a:gd name="connsiteX3" fmla="*/ 10003 w 10003"/>
                  <a:gd name="connsiteY3" fmla="*/ 4903 h 10000"/>
                  <a:gd name="connsiteX4" fmla="*/ 9985 w 10003"/>
                  <a:gd name="connsiteY4" fmla="*/ 4916 h 10000"/>
                  <a:gd name="connsiteX5" fmla="*/ 9961 w 10003"/>
                  <a:gd name="connsiteY5" fmla="*/ 4951 h 10000"/>
                  <a:gd name="connsiteX6" fmla="*/ 9928 w 10003"/>
                  <a:gd name="connsiteY6" fmla="*/ 5004 h 10000"/>
                  <a:gd name="connsiteX7" fmla="*/ 9890 w 10003"/>
                  <a:gd name="connsiteY7" fmla="*/ 5069 h 10000"/>
                  <a:gd name="connsiteX8" fmla="*/ 9836 w 10003"/>
                  <a:gd name="connsiteY8" fmla="*/ 5146 h 10000"/>
                  <a:gd name="connsiteX9" fmla="*/ 9780 w 10003"/>
                  <a:gd name="connsiteY9" fmla="*/ 5242 h 10000"/>
                  <a:gd name="connsiteX10" fmla="*/ 9712 w 10003"/>
                  <a:gd name="connsiteY10" fmla="*/ 5347 h 10000"/>
                  <a:gd name="connsiteX11" fmla="*/ 9644 w 10003"/>
                  <a:gd name="connsiteY11" fmla="*/ 5468 h 10000"/>
                  <a:gd name="connsiteX12" fmla="*/ 9571 w 10003"/>
                  <a:gd name="connsiteY12" fmla="*/ 5594 h 10000"/>
                  <a:gd name="connsiteX13" fmla="*/ 9492 w 10003"/>
                  <a:gd name="connsiteY13" fmla="*/ 5728 h 10000"/>
                  <a:gd name="connsiteX14" fmla="*/ 9407 w 10003"/>
                  <a:gd name="connsiteY14" fmla="*/ 5874 h 10000"/>
                  <a:gd name="connsiteX15" fmla="*/ 9314 w 10003"/>
                  <a:gd name="connsiteY15" fmla="*/ 6023 h 10000"/>
                  <a:gd name="connsiteX16" fmla="*/ 9229 w 10003"/>
                  <a:gd name="connsiteY16" fmla="*/ 6177 h 10000"/>
                  <a:gd name="connsiteX17" fmla="*/ 9136 w 10003"/>
                  <a:gd name="connsiteY17" fmla="*/ 6336 h 10000"/>
                  <a:gd name="connsiteX18" fmla="*/ 9041 w 10003"/>
                  <a:gd name="connsiteY18" fmla="*/ 6494 h 10000"/>
                  <a:gd name="connsiteX19" fmla="*/ 8952 w 10003"/>
                  <a:gd name="connsiteY19" fmla="*/ 6658 h 10000"/>
                  <a:gd name="connsiteX20" fmla="*/ 8860 w 10003"/>
                  <a:gd name="connsiteY20" fmla="*/ 6817 h 10000"/>
                  <a:gd name="connsiteX21" fmla="*/ 8768 w 10003"/>
                  <a:gd name="connsiteY21" fmla="*/ 6979 h 10000"/>
                  <a:gd name="connsiteX22" fmla="*/ 8680 w 10003"/>
                  <a:gd name="connsiteY22" fmla="*/ 7133 h 10000"/>
                  <a:gd name="connsiteX23" fmla="*/ 8587 w 10003"/>
                  <a:gd name="connsiteY23" fmla="*/ 7285 h 10000"/>
                  <a:gd name="connsiteX24" fmla="*/ 8502 w 10003"/>
                  <a:gd name="connsiteY24" fmla="*/ 7432 h 10000"/>
                  <a:gd name="connsiteX25" fmla="*/ 8424 w 10003"/>
                  <a:gd name="connsiteY25" fmla="*/ 7579 h 10000"/>
                  <a:gd name="connsiteX26" fmla="*/ 8348 w 10003"/>
                  <a:gd name="connsiteY26" fmla="*/ 7713 h 10000"/>
                  <a:gd name="connsiteX27" fmla="*/ 8275 w 10003"/>
                  <a:gd name="connsiteY27" fmla="*/ 7837 h 10000"/>
                  <a:gd name="connsiteX28" fmla="*/ 8214 w 10003"/>
                  <a:gd name="connsiteY28" fmla="*/ 7951 h 10000"/>
                  <a:gd name="connsiteX29" fmla="*/ 8150 w 10003"/>
                  <a:gd name="connsiteY29" fmla="*/ 8056 h 10000"/>
                  <a:gd name="connsiteX30" fmla="*/ 8101 w 10003"/>
                  <a:gd name="connsiteY30" fmla="*/ 8145 h 10000"/>
                  <a:gd name="connsiteX31" fmla="*/ 8054 w 10003"/>
                  <a:gd name="connsiteY31" fmla="*/ 8223 h 10000"/>
                  <a:gd name="connsiteX32" fmla="*/ 8019 w 10003"/>
                  <a:gd name="connsiteY32" fmla="*/ 8287 h 10000"/>
                  <a:gd name="connsiteX33" fmla="*/ 7998 w 10003"/>
                  <a:gd name="connsiteY33" fmla="*/ 8334 h 10000"/>
                  <a:gd name="connsiteX34" fmla="*/ 7980 w 10003"/>
                  <a:gd name="connsiteY34" fmla="*/ 8362 h 10000"/>
                  <a:gd name="connsiteX35" fmla="*/ 7977 w 10003"/>
                  <a:gd name="connsiteY35" fmla="*/ 8373 h 10000"/>
                  <a:gd name="connsiteX36" fmla="*/ 6748 w 10003"/>
                  <a:gd name="connsiteY36" fmla="*/ 10000 h 10000"/>
                  <a:gd name="connsiteX37" fmla="*/ 116 w 10003"/>
                  <a:gd name="connsiteY37" fmla="*/ 9807 h 10000"/>
                  <a:gd name="connsiteX38" fmla="*/ 5 w 10003"/>
                  <a:gd name="connsiteY38" fmla="*/ 65 h 10000"/>
                  <a:gd name="connsiteX39" fmla="*/ 6868 w 10003"/>
                  <a:gd name="connsiteY3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03" h="10000">
                    <a:moveTo>
                      <a:pt x="6868" y="0"/>
                    </a:moveTo>
                    <a:lnTo>
                      <a:pt x="8274" y="1844"/>
                    </a:lnTo>
                    <a:lnTo>
                      <a:pt x="9865" y="4384"/>
                    </a:lnTo>
                    <a:cubicBezTo>
                      <a:pt x="9910" y="4558"/>
                      <a:pt x="9958" y="4731"/>
                      <a:pt x="10003" y="4903"/>
                    </a:cubicBezTo>
                    <a:cubicBezTo>
                      <a:pt x="9997" y="4907"/>
                      <a:pt x="9992" y="4912"/>
                      <a:pt x="9985" y="4916"/>
                    </a:cubicBezTo>
                    <a:cubicBezTo>
                      <a:pt x="9977" y="4927"/>
                      <a:pt x="9969" y="4940"/>
                      <a:pt x="9961" y="4951"/>
                    </a:cubicBezTo>
                    <a:cubicBezTo>
                      <a:pt x="9950" y="4968"/>
                      <a:pt x="9939" y="4985"/>
                      <a:pt x="9928" y="5004"/>
                    </a:cubicBezTo>
                    <a:cubicBezTo>
                      <a:pt x="9915" y="5026"/>
                      <a:pt x="9902" y="5048"/>
                      <a:pt x="9890" y="5069"/>
                    </a:cubicBezTo>
                    <a:cubicBezTo>
                      <a:pt x="9872" y="5095"/>
                      <a:pt x="9853" y="5120"/>
                      <a:pt x="9836" y="5146"/>
                    </a:cubicBezTo>
                    <a:cubicBezTo>
                      <a:pt x="9817" y="5177"/>
                      <a:pt x="9799" y="5211"/>
                      <a:pt x="9780" y="5242"/>
                    </a:cubicBezTo>
                    <a:cubicBezTo>
                      <a:pt x="9757" y="5277"/>
                      <a:pt x="9734" y="5311"/>
                      <a:pt x="9712" y="5347"/>
                    </a:cubicBezTo>
                    <a:lnTo>
                      <a:pt x="9644" y="5468"/>
                    </a:lnTo>
                    <a:cubicBezTo>
                      <a:pt x="9619" y="5510"/>
                      <a:pt x="9596" y="5552"/>
                      <a:pt x="9571" y="5594"/>
                    </a:cubicBezTo>
                    <a:cubicBezTo>
                      <a:pt x="9545" y="5639"/>
                      <a:pt x="9518" y="5684"/>
                      <a:pt x="9492" y="5728"/>
                    </a:cubicBezTo>
                    <a:cubicBezTo>
                      <a:pt x="9465" y="5777"/>
                      <a:pt x="9435" y="5826"/>
                      <a:pt x="9407" y="5874"/>
                    </a:cubicBezTo>
                    <a:cubicBezTo>
                      <a:pt x="9376" y="5922"/>
                      <a:pt x="9345" y="5974"/>
                      <a:pt x="9314" y="6023"/>
                    </a:cubicBezTo>
                    <a:lnTo>
                      <a:pt x="9229" y="6177"/>
                    </a:lnTo>
                    <a:cubicBezTo>
                      <a:pt x="9198" y="6230"/>
                      <a:pt x="9167" y="6282"/>
                      <a:pt x="9136" y="6336"/>
                    </a:cubicBezTo>
                    <a:cubicBezTo>
                      <a:pt x="9106" y="6388"/>
                      <a:pt x="9073" y="6441"/>
                      <a:pt x="9041" y="6494"/>
                    </a:cubicBezTo>
                    <a:cubicBezTo>
                      <a:pt x="9012" y="6549"/>
                      <a:pt x="8981" y="6604"/>
                      <a:pt x="8952" y="6658"/>
                    </a:cubicBezTo>
                    <a:cubicBezTo>
                      <a:pt x="8922" y="6712"/>
                      <a:pt x="8890" y="6764"/>
                      <a:pt x="8860" y="6817"/>
                    </a:cubicBezTo>
                    <a:cubicBezTo>
                      <a:pt x="8829" y="6870"/>
                      <a:pt x="8799" y="6926"/>
                      <a:pt x="8768" y="6979"/>
                    </a:cubicBezTo>
                    <a:cubicBezTo>
                      <a:pt x="8739" y="7030"/>
                      <a:pt x="8708" y="7082"/>
                      <a:pt x="8680" y="7133"/>
                    </a:cubicBezTo>
                    <a:cubicBezTo>
                      <a:pt x="8650" y="7183"/>
                      <a:pt x="8618" y="7233"/>
                      <a:pt x="8587" y="7285"/>
                    </a:cubicBezTo>
                    <a:cubicBezTo>
                      <a:pt x="8559" y="7334"/>
                      <a:pt x="8530" y="7384"/>
                      <a:pt x="8502" y="7432"/>
                    </a:cubicBezTo>
                    <a:cubicBezTo>
                      <a:pt x="8476" y="7482"/>
                      <a:pt x="8449" y="7530"/>
                      <a:pt x="8424" y="7579"/>
                    </a:cubicBezTo>
                    <a:cubicBezTo>
                      <a:pt x="8399" y="7623"/>
                      <a:pt x="8373" y="7668"/>
                      <a:pt x="8348" y="7713"/>
                    </a:cubicBezTo>
                    <a:lnTo>
                      <a:pt x="8275" y="7837"/>
                    </a:lnTo>
                    <a:cubicBezTo>
                      <a:pt x="8256" y="7876"/>
                      <a:pt x="8234" y="7914"/>
                      <a:pt x="8214" y="7951"/>
                    </a:cubicBezTo>
                    <a:cubicBezTo>
                      <a:pt x="8193" y="7986"/>
                      <a:pt x="8171" y="8022"/>
                      <a:pt x="8150" y="8056"/>
                    </a:cubicBezTo>
                    <a:cubicBezTo>
                      <a:pt x="8134" y="8086"/>
                      <a:pt x="8117" y="8115"/>
                      <a:pt x="8101" y="8145"/>
                    </a:cubicBezTo>
                    <a:cubicBezTo>
                      <a:pt x="8085" y="8171"/>
                      <a:pt x="8069" y="8196"/>
                      <a:pt x="8054" y="8223"/>
                    </a:cubicBezTo>
                    <a:cubicBezTo>
                      <a:pt x="8042" y="8244"/>
                      <a:pt x="8031" y="8266"/>
                      <a:pt x="8019" y="8287"/>
                    </a:cubicBezTo>
                    <a:cubicBezTo>
                      <a:pt x="8012" y="8302"/>
                      <a:pt x="8005" y="8318"/>
                      <a:pt x="7998" y="8334"/>
                    </a:cubicBezTo>
                    <a:cubicBezTo>
                      <a:pt x="7991" y="8344"/>
                      <a:pt x="7986" y="8353"/>
                      <a:pt x="7980" y="8362"/>
                    </a:cubicBezTo>
                    <a:cubicBezTo>
                      <a:pt x="7979" y="8365"/>
                      <a:pt x="7978" y="8370"/>
                      <a:pt x="7977" y="8373"/>
                    </a:cubicBezTo>
                    <a:lnTo>
                      <a:pt x="6748" y="10000"/>
                    </a:lnTo>
                    <a:lnTo>
                      <a:pt x="116" y="9807"/>
                    </a:lnTo>
                    <a:cubicBezTo>
                      <a:pt x="156" y="6491"/>
                      <a:pt x="-34" y="3382"/>
                      <a:pt x="5" y="65"/>
                    </a:cubicBezTo>
                    <a:lnTo>
                      <a:pt x="6868" y="0"/>
                    </a:lnTo>
                    <a:close/>
                  </a:path>
                </a:pathLst>
              </a:custGeom>
              <a:solidFill>
                <a:srgbClr val="E6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sp>
            <p:nvSpPr>
              <p:cNvPr id="37" name="Freeform 1631">
                <a:extLst>
                  <a:ext uri="{FF2B5EF4-FFF2-40B4-BE49-F238E27FC236}">
                    <a16:creationId xmlns:a16="http://schemas.microsoft.com/office/drawing/2014/main" id="{69F9C2BA-9EE8-4D1B-B888-5A772857240F}"/>
                  </a:ext>
                </a:extLst>
              </p:cNvPr>
              <p:cNvSpPr>
                <a:spLocks noEditPoints="1"/>
              </p:cNvSpPr>
              <p:nvPr userDrawn="1"/>
            </p:nvSpPr>
            <p:spPr bwMode="auto">
              <a:xfrm>
                <a:off x="2150" y="-58"/>
                <a:ext cx="940" cy="2361"/>
              </a:xfrm>
              <a:custGeom>
                <a:avLst/>
                <a:gdLst>
                  <a:gd name="T0" fmla="*/ 132 w 940"/>
                  <a:gd name="T1" fmla="*/ 283 h 2361"/>
                  <a:gd name="T2" fmla="*/ 384 w 940"/>
                  <a:gd name="T3" fmla="*/ 817 h 2361"/>
                  <a:gd name="T4" fmla="*/ 598 w 940"/>
                  <a:gd name="T5" fmla="*/ 1392 h 2361"/>
                  <a:gd name="T6" fmla="*/ 940 w 940"/>
                  <a:gd name="T7" fmla="*/ 2334 h 2361"/>
                  <a:gd name="T8" fmla="*/ 940 w 940"/>
                  <a:gd name="T9" fmla="*/ 2361 h 2361"/>
                  <a:gd name="T10" fmla="*/ 769 w 940"/>
                  <a:gd name="T11" fmla="*/ 2353 h 2361"/>
                  <a:gd name="T12" fmla="*/ 769 w 940"/>
                  <a:gd name="T13" fmla="*/ 2348 h 2361"/>
                  <a:gd name="T14" fmla="*/ 764 w 940"/>
                  <a:gd name="T15" fmla="*/ 2334 h 2361"/>
                  <a:gd name="T16" fmla="*/ 759 w 940"/>
                  <a:gd name="T17" fmla="*/ 2311 h 2361"/>
                  <a:gd name="T18" fmla="*/ 751 w 940"/>
                  <a:gd name="T19" fmla="*/ 2279 h 2361"/>
                  <a:gd name="T20" fmla="*/ 742 w 940"/>
                  <a:gd name="T21" fmla="*/ 2239 h 2361"/>
                  <a:gd name="T22" fmla="*/ 731 w 940"/>
                  <a:gd name="T23" fmla="*/ 2193 h 2361"/>
                  <a:gd name="T24" fmla="*/ 718 w 940"/>
                  <a:gd name="T25" fmla="*/ 2139 h 2361"/>
                  <a:gd name="T26" fmla="*/ 702 w 940"/>
                  <a:gd name="T27" fmla="*/ 2080 h 2361"/>
                  <a:gd name="T28" fmla="*/ 686 w 940"/>
                  <a:gd name="T29" fmla="*/ 2012 h 2361"/>
                  <a:gd name="T30" fmla="*/ 667 w 940"/>
                  <a:gd name="T31" fmla="*/ 1941 h 2361"/>
                  <a:gd name="T32" fmla="*/ 647 w 940"/>
                  <a:gd name="T33" fmla="*/ 1864 h 2361"/>
                  <a:gd name="T34" fmla="*/ 625 w 940"/>
                  <a:gd name="T35" fmla="*/ 1782 h 2361"/>
                  <a:gd name="T36" fmla="*/ 603 w 940"/>
                  <a:gd name="T37" fmla="*/ 1696 h 2361"/>
                  <a:gd name="T38" fmla="*/ 577 w 940"/>
                  <a:gd name="T39" fmla="*/ 1606 h 2361"/>
                  <a:gd name="T40" fmla="*/ 552 w 940"/>
                  <a:gd name="T41" fmla="*/ 1515 h 2361"/>
                  <a:gd name="T42" fmla="*/ 524 w 940"/>
                  <a:gd name="T43" fmla="*/ 1419 h 2361"/>
                  <a:gd name="T44" fmla="*/ 496 w 940"/>
                  <a:gd name="T45" fmla="*/ 1322 h 2361"/>
                  <a:gd name="T46" fmla="*/ 465 w 940"/>
                  <a:gd name="T47" fmla="*/ 1223 h 2361"/>
                  <a:gd name="T48" fmla="*/ 435 w 940"/>
                  <a:gd name="T49" fmla="*/ 1124 h 2361"/>
                  <a:gd name="T50" fmla="*/ 403 w 940"/>
                  <a:gd name="T51" fmla="*/ 1023 h 2361"/>
                  <a:gd name="T52" fmla="*/ 369 w 940"/>
                  <a:gd name="T53" fmla="*/ 920 h 2361"/>
                  <a:gd name="T54" fmla="*/ 336 w 940"/>
                  <a:gd name="T55" fmla="*/ 820 h 2361"/>
                  <a:gd name="T56" fmla="*/ 300 w 940"/>
                  <a:gd name="T57" fmla="*/ 719 h 2361"/>
                  <a:gd name="T58" fmla="*/ 265 w 940"/>
                  <a:gd name="T59" fmla="*/ 620 h 2361"/>
                  <a:gd name="T60" fmla="*/ 228 w 940"/>
                  <a:gd name="T61" fmla="*/ 522 h 2361"/>
                  <a:gd name="T62" fmla="*/ 192 w 940"/>
                  <a:gd name="T63" fmla="*/ 428 h 2361"/>
                  <a:gd name="T64" fmla="*/ 155 w 940"/>
                  <a:gd name="T65" fmla="*/ 335 h 2361"/>
                  <a:gd name="T66" fmla="*/ 132 w 940"/>
                  <a:gd name="T67" fmla="*/ 283 h 2361"/>
                  <a:gd name="T68" fmla="*/ 0 w 940"/>
                  <a:gd name="T69" fmla="*/ 0 h 2361"/>
                  <a:gd name="T70" fmla="*/ 38 w 940"/>
                  <a:gd name="T71" fmla="*/ 76 h 2361"/>
                  <a:gd name="T72" fmla="*/ 78 w 940"/>
                  <a:gd name="T73" fmla="*/ 159 h 2361"/>
                  <a:gd name="T74" fmla="*/ 116 w 940"/>
                  <a:gd name="T75" fmla="*/ 244 h 2361"/>
                  <a:gd name="T76" fmla="*/ 132 w 940"/>
                  <a:gd name="T77" fmla="*/ 283 h 2361"/>
                  <a:gd name="T78" fmla="*/ 0 w 940"/>
                  <a:gd name="T79" fmla="*/ 0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0" h="2361">
                    <a:moveTo>
                      <a:pt x="132" y="283"/>
                    </a:moveTo>
                    <a:lnTo>
                      <a:pt x="384" y="817"/>
                    </a:lnTo>
                    <a:lnTo>
                      <a:pt x="598" y="1392"/>
                    </a:lnTo>
                    <a:lnTo>
                      <a:pt x="940" y="2334"/>
                    </a:lnTo>
                    <a:lnTo>
                      <a:pt x="940" y="2361"/>
                    </a:lnTo>
                    <a:lnTo>
                      <a:pt x="769" y="2353"/>
                    </a:lnTo>
                    <a:lnTo>
                      <a:pt x="769" y="2348"/>
                    </a:lnTo>
                    <a:lnTo>
                      <a:pt x="764" y="2334"/>
                    </a:lnTo>
                    <a:lnTo>
                      <a:pt x="759" y="2311"/>
                    </a:lnTo>
                    <a:lnTo>
                      <a:pt x="751" y="2279"/>
                    </a:lnTo>
                    <a:lnTo>
                      <a:pt x="742" y="2239"/>
                    </a:lnTo>
                    <a:lnTo>
                      <a:pt x="731" y="2193"/>
                    </a:lnTo>
                    <a:lnTo>
                      <a:pt x="718" y="2139"/>
                    </a:lnTo>
                    <a:lnTo>
                      <a:pt x="702" y="2080"/>
                    </a:lnTo>
                    <a:lnTo>
                      <a:pt x="686" y="2012"/>
                    </a:lnTo>
                    <a:lnTo>
                      <a:pt x="667" y="1941"/>
                    </a:lnTo>
                    <a:lnTo>
                      <a:pt x="647" y="1864"/>
                    </a:lnTo>
                    <a:lnTo>
                      <a:pt x="625" y="1782"/>
                    </a:lnTo>
                    <a:lnTo>
                      <a:pt x="603" y="1696"/>
                    </a:lnTo>
                    <a:lnTo>
                      <a:pt x="577" y="1606"/>
                    </a:lnTo>
                    <a:lnTo>
                      <a:pt x="552" y="1515"/>
                    </a:lnTo>
                    <a:lnTo>
                      <a:pt x="524" y="1419"/>
                    </a:lnTo>
                    <a:lnTo>
                      <a:pt x="496" y="1322"/>
                    </a:lnTo>
                    <a:lnTo>
                      <a:pt x="465" y="1223"/>
                    </a:lnTo>
                    <a:lnTo>
                      <a:pt x="435" y="1124"/>
                    </a:lnTo>
                    <a:lnTo>
                      <a:pt x="403" y="1023"/>
                    </a:lnTo>
                    <a:lnTo>
                      <a:pt x="369" y="920"/>
                    </a:lnTo>
                    <a:lnTo>
                      <a:pt x="336" y="820"/>
                    </a:lnTo>
                    <a:lnTo>
                      <a:pt x="300" y="719"/>
                    </a:lnTo>
                    <a:lnTo>
                      <a:pt x="265" y="620"/>
                    </a:lnTo>
                    <a:lnTo>
                      <a:pt x="228" y="522"/>
                    </a:lnTo>
                    <a:lnTo>
                      <a:pt x="192" y="428"/>
                    </a:lnTo>
                    <a:lnTo>
                      <a:pt x="155" y="335"/>
                    </a:lnTo>
                    <a:lnTo>
                      <a:pt x="132" y="283"/>
                    </a:lnTo>
                    <a:close/>
                    <a:moveTo>
                      <a:pt x="0" y="0"/>
                    </a:moveTo>
                    <a:lnTo>
                      <a:pt x="38" y="76"/>
                    </a:lnTo>
                    <a:lnTo>
                      <a:pt x="78" y="159"/>
                    </a:lnTo>
                    <a:lnTo>
                      <a:pt x="116" y="244"/>
                    </a:lnTo>
                    <a:lnTo>
                      <a:pt x="132" y="283"/>
                    </a:lnTo>
                    <a:lnTo>
                      <a:pt x="0" y="0"/>
                    </a:lnTo>
                    <a:close/>
                  </a:path>
                </a:pathLst>
              </a:custGeom>
              <a:solidFill>
                <a:srgbClr val="73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sp>
            <p:nvSpPr>
              <p:cNvPr id="38" name="Freeform 1632">
                <a:extLst>
                  <a:ext uri="{FF2B5EF4-FFF2-40B4-BE49-F238E27FC236}">
                    <a16:creationId xmlns:a16="http://schemas.microsoft.com/office/drawing/2014/main" id="{D3D98316-33B6-4AD8-ADCA-67BC15A5C437}"/>
                  </a:ext>
                </a:extLst>
              </p:cNvPr>
              <p:cNvSpPr>
                <a:spLocks noEditPoints="1"/>
              </p:cNvSpPr>
              <p:nvPr userDrawn="1"/>
            </p:nvSpPr>
            <p:spPr bwMode="auto">
              <a:xfrm>
                <a:off x="2148" y="2279"/>
                <a:ext cx="941" cy="2363"/>
              </a:xfrm>
              <a:custGeom>
                <a:avLst/>
                <a:gdLst>
                  <a:gd name="T0" fmla="*/ 133 w 941"/>
                  <a:gd name="T1" fmla="*/ 2080 h 2363"/>
                  <a:gd name="T2" fmla="*/ 117 w 941"/>
                  <a:gd name="T3" fmla="*/ 2117 h 2363"/>
                  <a:gd name="T4" fmla="*/ 78 w 941"/>
                  <a:gd name="T5" fmla="*/ 2203 h 2363"/>
                  <a:gd name="T6" fmla="*/ 38 w 941"/>
                  <a:gd name="T7" fmla="*/ 2285 h 2363"/>
                  <a:gd name="T8" fmla="*/ 0 w 941"/>
                  <a:gd name="T9" fmla="*/ 2363 h 2363"/>
                  <a:gd name="T10" fmla="*/ 133 w 941"/>
                  <a:gd name="T11" fmla="*/ 2080 h 2363"/>
                  <a:gd name="T12" fmla="*/ 941 w 941"/>
                  <a:gd name="T13" fmla="*/ 0 h 2363"/>
                  <a:gd name="T14" fmla="*/ 941 w 941"/>
                  <a:gd name="T15" fmla="*/ 29 h 2363"/>
                  <a:gd name="T16" fmla="*/ 598 w 941"/>
                  <a:gd name="T17" fmla="*/ 969 h 2363"/>
                  <a:gd name="T18" fmla="*/ 384 w 941"/>
                  <a:gd name="T19" fmla="*/ 1544 h 2363"/>
                  <a:gd name="T20" fmla="*/ 133 w 941"/>
                  <a:gd name="T21" fmla="*/ 2080 h 2363"/>
                  <a:gd name="T22" fmla="*/ 155 w 941"/>
                  <a:gd name="T23" fmla="*/ 2027 h 2363"/>
                  <a:gd name="T24" fmla="*/ 192 w 941"/>
                  <a:gd name="T25" fmla="*/ 1935 h 2363"/>
                  <a:gd name="T26" fmla="*/ 229 w 941"/>
                  <a:gd name="T27" fmla="*/ 1839 h 2363"/>
                  <a:gd name="T28" fmla="*/ 266 w 941"/>
                  <a:gd name="T29" fmla="*/ 1741 h 2363"/>
                  <a:gd name="T30" fmla="*/ 301 w 941"/>
                  <a:gd name="T31" fmla="*/ 1642 h 2363"/>
                  <a:gd name="T32" fmla="*/ 336 w 941"/>
                  <a:gd name="T33" fmla="*/ 1541 h 2363"/>
                  <a:gd name="T34" fmla="*/ 370 w 941"/>
                  <a:gd name="T35" fmla="*/ 1441 h 2363"/>
                  <a:gd name="T36" fmla="*/ 403 w 941"/>
                  <a:gd name="T37" fmla="*/ 1340 h 2363"/>
                  <a:gd name="T38" fmla="*/ 435 w 941"/>
                  <a:gd name="T39" fmla="*/ 1239 h 2363"/>
                  <a:gd name="T40" fmla="*/ 466 w 941"/>
                  <a:gd name="T41" fmla="*/ 1138 h 2363"/>
                  <a:gd name="T42" fmla="*/ 496 w 941"/>
                  <a:gd name="T43" fmla="*/ 1039 h 2363"/>
                  <a:gd name="T44" fmla="*/ 525 w 941"/>
                  <a:gd name="T45" fmla="*/ 942 h 2363"/>
                  <a:gd name="T46" fmla="*/ 552 w 941"/>
                  <a:gd name="T47" fmla="*/ 847 h 2363"/>
                  <a:gd name="T48" fmla="*/ 577 w 941"/>
                  <a:gd name="T49" fmla="*/ 755 h 2363"/>
                  <a:gd name="T50" fmla="*/ 601 w 941"/>
                  <a:gd name="T51" fmla="*/ 665 h 2363"/>
                  <a:gd name="T52" fmla="*/ 625 w 941"/>
                  <a:gd name="T53" fmla="*/ 580 h 2363"/>
                  <a:gd name="T54" fmla="*/ 648 w 941"/>
                  <a:gd name="T55" fmla="*/ 499 h 2363"/>
                  <a:gd name="T56" fmla="*/ 667 w 941"/>
                  <a:gd name="T57" fmla="*/ 420 h 2363"/>
                  <a:gd name="T58" fmla="*/ 686 w 941"/>
                  <a:gd name="T59" fmla="*/ 349 h 2363"/>
                  <a:gd name="T60" fmla="*/ 702 w 941"/>
                  <a:gd name="T61" fmla="*/ 283 h 2363"/>
                  <a:gd name="T62" fmla="*/ 718 w 941"/>
                  <a:gd name="T63" fmla="*/ 222 h 2363"/>
                  <a:gd name="T64" fmla="*/ 731 w 941"/>
                  <a:gd name="T65" fmla="*/ 168 h 2363"/>
                  <a:gd name="T66" fmla="*/ 742 w 941"/>
                  <a:gd name="T67" fmla="*/ 122 h 2363"/>
                  <a:gd name="T68" fmla="*/ 752 w 941"/>
                  <a:gd name="T69" fmla="*/ 82 h 2363"/>
                  <a:gd name="T70" fmla="*/ 760 w 941"/>
                  <a:gd name="T71" fmla="*/ 51 h 2363"/>
                  <a:gd name="T72" fmla="*/ 765 w 941"/>
                  <a:gd name="T73" fmla="*/ 27 h 2363"/>
                  <a:gd name="T74" fmla="*/ 768 w 941"/>
                  <a:gd name="T75" fmla="*/ 13 h 2363"/>
                  <a:gd name="T76" fmla="*/ 769 w 941"/>
                  <a:gd name="T77" fmla="*/ 8 h 2363"/>
                  <a:gd name="T78" fmla="*/ 941 w 941"/>
                  <a:gd name="T79" fmla="*/ 0 h 2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1" h="2363">
                    <a:moveTo>
                      <a:pt x="133" y="2080"/>
                    </a:moveTo>
                    <a:lnTo>
                      <a:pt x="117" y="2117"/>
                    </a:lnTo>
                    <a:lnTo>
                      <a:pt x="78" y="2203"/>
                    </a:lnTo>
                    <a:lnTo>
                      <a:pt x="38" y="2285"/>
                    </a:lnTo>
                    <a:lnTo>
                      <a:pt x="0" y="2363"/>
                    </a:lnTo>
                    <a:lnTo>
                      <a:pt x="133" y="2080"/>
                    </a:lnTo>
                    <a:close/>
                    <a:moveTo>
                      <a:pt x="941" y="0"/>
                    </a:moveTo>
                    <a:lnTo>
                      <a:pt x="941" y="29"/>
                    </a:lnTo>
                    <a:lnTo>
                      <a:pt x="598" y="969"/>
                    </a:lnTo>
                    <a:lnTo>
                      <a:pt x="384" y="1544"/>
                    </a:lnTo>
                    <a:lnTo>
                      <a:pt x="133" y="2080"/>
                    </a:lnTo>
                    <a:lnTo>
                      <a:pt x="155" y="2027"/>
                    </a:lnTo>
                    <a:lnTo>
                      <a:pt x="192" y="1935"/>
                    </a:lnTo>
                    <a:lnTo>
                      <a:pt x="229" y="1839"/>
                    </a:lnTo>
                    <a:lnTo>
                      <a:pt x="266" y="1741"/>
                    </a:lnTo>
                    <a:lnTo>
                      <a:pt x="301" y="1642"/>
                    </a:lnTo>
                    <a:lnTo>
                      <a:pt x="336" y="1541"/>
                    </a:lnTo>
                    <a:lnTo>
                      <a:pt x="370" y="1441"/>
                    </a:lnTo>
                    <a:lnTo>
                      <a:pt x="403" y="1340"/>
                    </a:lnTo>
                    <a:lnTo>
                      <a:pt x="435" y="1239"/>
                    </a:lnTo>
                    <a:lnTo>
                      <a:pt x="466" y="1138"/>
                    </a:lnTo>
                    <a:lnTo>
                      <a:pt x="496" y="1039"/>
                    </a:lnTo>
                    <a:lnTo>
                      <a:pt x="525" y="942"/>
                    </a:lnTo>
                    <a:lnTo>
                      <a:pt x="552" y="847"/>
                    </a:lnTo>
                    <a:lnTo>
                      <a:pt x="577" y="755"/>
                    </a:lnTo>
                    <a:lnTo>
                      <a:pt x="601" y="665"/>
                    </a:lnTo>
                    <a:lnTo>
                      <a:pt x="625" y="580"/>
                    </a:lnTo>
                    <a:lnTo>
                      <a:pt x="648" y="499"/>
                    </a:lnTo>
                    <a:lnTo>
                      <a:pt x="667" y="420"/>
                    </a:lnTo>
                    <a:lnTo>
                      <a:pt x="686" y="349"/>
                    </a:lnTo>
                    <a:lnTo>
                      <a:pt x="702" y="283"/>
                    </a:lnTo>
                    <a:lnTo>
                      <a:pt x="718" y="222"/>
                    </a:lnTo>
                    <a:lnTo>
                      <a:pt x="731" y="168"/>
                    </a:lnTo>
                    <a:lnTo>
                      <a:pt x="742" y="122"/>
                    </a:lnTo>
                    <a:lnTo>
                      <a:pt x="752" y="82"/>
                    </a:lnTo>
                    <a:lnTo>
                      <a:pt x="760" y="51"/>
                    </a:lnTo>
                    <a:lnTo>
                      <a:pt x="765" y="27"/>
                    </a:lnTo>
                    <a:lnTo>
                      <a:pt x="768" y="13"/>
                    </a:lnTo>
                    <a:lnTo>
                      <a:pt x="769" y="8"/>
                    </a:lnTo>
                    <a:lnTo>
                      <a:pt x="941" y="0"/>
                    </a:lnTo>
                    <a:close/>
                  </a:path>
                </a:pathLst>
              </a:custGeom>
              <a:solidFill>
                <a:srgbClr val="73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sp>
            <p:nvSpPr>
              <p:cNvPr id="39" name="Rectangle 1633">
                <a:extLst>
                  <a:ext uri="{FF2B5EF4-FFF2-40B4-BE49-F238E27FC236}">
                    <a16:creationId xmlns:a16="http://schemas.microsoft.com/office/drawing/2014/main" id="{8A86874A-0ECD-41FB-80B0-3A98A5F7F017}"/>
                  </a:ext>
                </a:extLst>
              </p:cNvPr>
              <p:cNvSpPr>
                <a:spLocks noChangeArrowheads="1"/>
              </p:cNvSpPr>
              <p:nvPr userDrawn="1"/>
            </p:nvSpPr>
            <p:spPr bwMode="auto">
              <a:xfrm>
                <a:off x="1966" y="4917"/>
                <a:ext cx="1" cy="1"/>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52"/>
              </a:p>
            </p:txBody>
          </p:sp>
          <p:sp>
            <p:nvSpPr>
              <p:cNvPr id="40" name="Freeform 1634">
                <a:extLst>
                  <a:ext uri="{FF2B5EF4-FFF2-40B4-BE49-F238E27FC236}">
                    <a16:creationId xmlns:a16="http://schemas.microsoft.com/office/drawing/2014/main" id="{01331B32-9DE7-43E3-AE83-CFF529C68708}"/>
                  </a:ext>
                </a:extLst>
              </p:cNvPr>
              <p:cNvSpPr>
                <a:spLocks/>
              </p:cNvSpPr>
              <p:nvPr userDrawn="1"/>
            </p:nvSpPr>
            <p:spPr bwMode="auto">
              <a:xfrm>
                <a:off x="1982" y="-357"/>
                <a:ext cx="1153" cy="5274"/>
              </a:xfrm>
              <a:custGeom>
                <a:avLst/>
                <a:gdLst>
                  <a:gd name="T0" fmla="*/ 3 w 1153"/>
                  <a:gd name="T1" fmla="*/ 1 h 5274"/>
                  <a:gd name="T2" fmla="*/ 8 w 1153"/>
                  <a:gd name="T3" fmla="*/ 8 h 5274"/>
                  <a:gd name="T4" fmla="*/ 40 w 1153"/>
                  <a:gd name="T5" fmla="*/ 64 h 5274"/>
                  <a:gd name="T6" fmla="*/ 180 w 1153"/>
                  <a:gd name="T7" fmla="*/ 310 h 5274"/>
                  <a:gd name="T8" fmla="*/ 451 w 1153"/>
                  <a:gd name="T9" fmla="*/ 836 h 5274"/>
                  <a:gd name="T10" fmla="*/ 697 w 1153"/>
                  <a:gd name="T11" fmla="*/ 1386 h 5274"/>
                  <a:gd name="T12" fmla="*/ 923 w 1153"/>
                  <a:gd name="T13" fmla="*/ 1955 h 5274"/>
                  <a:gd name="T14" fmla="*/ 1091 w 1153"/>
                  <a:gd name="T15" fmla="*/ 2433 h 5274"/>
                  <a:gd name="T16" fmla="*/ 1153 w 1153"/>
                  <a:gd name="T17" fmla="*/ 2631 h 5274"/>
                  <a:gd name="T18" fmla="*/ 1153 w 1153"/>
                  <a:gd name="T19" fmla="*/ 2642 h 5274"/>
                  <a:gd name="T20" fmla="*/ 1091 w 1153"/>
                  <a:gd name="T21" fmla="*/ 2839 h 5274"/>
                  <a:gd name="T22" fmla="*/ 923 w 1153"/>
                  <a:gd name="T23" fmla="*/ 3319 h 5274"/>
                  <a:gd name="T24" fmla="*/ 697 w 1153"/>
                  <a:gd name="T25" fmla="*/ 3888 h 5274"/>
                  <a:gd name="T26" fmla="*/ 451 w 1153"/>
                  <a:gd name="T27" fmla="*/ 4436 h 5274"/>
                  <a:gd name="T28" fmla="*/ 180 w 1153"/>
                  <a:gd name="T29" fmla="*/ 4964 h 5274"/>
                  <a:gd name="T30" fmla="*/ 40 w 1153"/>
                  <a:gd name="T31" fmla="*/ 5210 h 5274"/>
                  <a:gd name="T32" fmla="*/ 8 w 1153"/>
                  <a:gd name="T33" fmla="*/ 5266 h 5274"/>
                  <a:gd name="T34" fmla="*/ 3 w 1153"/>
                  <a:gd name="T35" fmla="*/ 5272 h 5274"/>
                  <a:gd name="T36" fmla="*/ 0 w 1153"/>
                  <a:gd name="T37" fmla="*/ 5271 h 5274"/>
                  <a:gd name="T38" fmla="*/ 3 w 1153"/>
                  <a:gd name="T39" fmla="*/ 5264 h 5274"/>
                  <a:gd name="T40" fmla="*/ 89 w 1153"/>
                  <a:gd name="T41" fmla="*/ 5111 h 5274"/>
                  <a:gd name="T42" fmla="*/ 320 w 1153"/>
                  <a:gd name="T43" fmla="*/ 4649 h 5274"/>
                  <a:gd name="T44" fmla="*/ 540 w 1153"/>
                  <a:gd name="T45" fmla="*/ 4137 h 5274"/>
                  <a:gd name="T46" fmla="*/ 747 w 1153"/>
                  <a:gd name="T47" fmla="*/ 3576 h 5274"/>
                  <a:gd name="T48" fmla="*/ 950 w 1153"/>
                  <a:gd name="T49" fmla="*/ 2925 h 5274"/>
                  <a:gd name="T50" fmla="*/ 1023 w 1153"/>
                  <a:gd name="T51" fmla="*/ 2644 h 5274"/>
                  <a:gd name="T52" fmla="*/ 1023 w 1153"/>
                  <a:gd name="T53" fmla="*/ 2630 h 5274"/>
                  <a:gd name="T54" fmla="*/ 950 w 1153"/>
                  <a:gd name="T55" fmla="*/ 2348 h 5274"/>
                  <a:gd name="T56" fmla="*/ 747 w 1153"/>
                  <a:gd name="T57" fmla="*/ 1696 h 5274"/>
                  <a:gd name="T58" fmla="*/ 540 w 1153"/>
                  <a:gd name="T59" fmla="*/ 1136 h 5274"/>
                  <a:gd name="T60" fmla="*/ 320 w 1153"/>
                  <a:gd name="T61" fmla="*/ 625 h 5274"/>
                  <a:gd name="T62" fmla="*/ 89 w 1153"/>
                  <a:gd name="T63" fmla="*/ 163 h 5274"/>
                  <a:gd name="T64" fmla="*/ 3 w 1153"/>
                  <a:gd name="T65" fmla="*/ 9 h 5274"/>
                  <a:gd name="T66" fmla="*/ 0 w 1153"/>
                  <a:gd name="T67" fmla="*/ 3 h 5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3" h="5274">
                    <a:moveTo>
                      <a:pt x="0" y="0"/>
                    </a:moveTo>
                    <a:lnTo>
                      <a:pt x="3" y="1"/>
                    </a:lnTo>
                    <a:lnTo>
                      <a:pt x="6" y="4"/>
                    </a:lnTo>
                    <a:lnTo>
                      <a:pt x="8" y="8"/>
                    </a:lnTo>
                    <a:lnTo>
                      <a:pt x="9" y="12"/>
                    </a:lnTo>
                    <a:lnTo>
                      <a:pt x="40" y="64"/>
                    </a:lnTo>
                    <a:lnTo>
                      <a:pt x="112" y="187"/>
                    </a:lnTo>
                    <a:lnTo>
                      <a:pt x="180" y="310"/>
                    </a:lnTo>
                    <a:lnTo>
                      <a:pt x="320" y="572"/>
                    </a:lnTo>
                    <a:lnTo>
                      <a:pt x="451" y="836"/>
                    </a:lnTo>
                    <a:lnTo>
                      <a:pt x="576" y="1104"/>
                    </a:lnTo>
                    <a:lnTo>
                      <a:pt x="697" y="1386"/>
                    </a:lnTo>
                    <a:lnTo>
                      <a:pt x="812" y="1669"/>
                    </a:lnTo>
                    <a:lnTo>
                      <a:pt x="923" y="1955"/>
                    </a:lnTo>
                    <a:lnTo>
                      <a:pt x="1025" y="2243"/>
                    </a:lnTo>
                    <a:lnTo>
                      <a:pt x="1091" y="2433"/>
                    </a:lnTo>
                    <a:lnTo>
                      <a:pt x="1151" y="2626"/>
                    </a:lnTo>
                    <a:lnTo>
                      <a:pt x="1153" y="2631"/>
                    </a:lnTo>
                    <a:lnTo>
                      <a:pt x="1153" y="2636"/>
                    </a:lnTo>
                    <a:lnTo>
                      <a:pt x="1153" y="2642"/>
                    </a:lnTo>
                    <a:lnTo>
                      <a:pt x="1151" y="2647"/>
                    </a:lnTo>
                    <a:lnTo>
                      <a:pt x="1091" y="2839"/>
                    </a:lnTo>
                    <a:lnTo>
                      <a:pt x="1025" y="3031"/>
                    </a:lnTo>
                    <a:lnTo>
                      <a:pt x="923" y="3319"/>
                    </a:lnTo>
                    <a:lnTo>
                      <a:pt x="812" y="3605"/>
                    </a:lnTo>
                    <a:lnTo>
                      <a:pt x="697" y="3888"/>
                    </a:lnTo>
                    <a:lnTo>
                      <a:pt x="576" y="4169"/>
                    </a:lnTo>
                    <a:lnTo>
                      <a:pt x="451" y="4436"/>
                    </a:lnTo>
                    <a:lnTo>
                      <a:pt x="320" y="4702"/>
                    </a:lnTo>
                    <a:lnTo>
                      <a:pt x="180" y="4964"/>
                    </a:lnTo>
                    <a:lnTo>
                      <a:pt x="112" y="5087"/>
                    </a:lnTo>
                    <a:lnTo>
                      <a:pt x="40" y="5210"/>
                    </a:lnTo>
                    <a:lnTo>
                      <a:pt x="9" y="5261"/>
                    </a:lnTo>
                    <a:lnTo>
                      <a:pt x="8" y="5266"/>
                    </a:lnTo>
                    <a:lnTo>
                      <a:pt x="6" y="5269"/>
                    </a:lnTo>
                    <a:lnTo>
                      <a:pt x="3" y="5272"/>
                    </a:lnTo>
                    <a:lnTo>
                      <a:pt x="0" y="5274"/>
                    </a:lnTo>
                    <a:lnTo>
                      <a:pt x="0" y="5271"/>
                    </a:lnTo>
                    <a:lnTo>
                      <a:pt x="1" y="5268"/>
                    </a:lnTo>
                    <a:lnTo>
                      <a:pt x="3" y="5264"/>
                    </a:lnTo>
                    <a:lnTo>
                      <a:pt x="6" y="5261"/>
                    </a:lnTo>
                    <a:lnTo>
                      <a:pt x="89" y="5111"/>
                    </a:lnTo>
                    <a:lnTo>
                      <a:pt x="208" y="4882"/>
                    </a:lnTo>
                    <a:lnTo>
                      <a:pt x="320" y="4649"/>
                    </a:lnTo>
                    <a:lnTo>
                      <a:pt x="425" y="4414"/>
                    </a:lnTo>
                    <a:lnTo>
                      <a:pt x="540" y="4137"/>
                    </a:lnTo>
                    <a:lnTo>
                      <a:pt x="648" y="3859"/>
                    </a:lnTo>
                    <a:lnTo>
                      <a:pt x="747" y="3576"/>
                    </a:lnTo>
                    <a:lnTo>
                      <a:pt x="854" y="3253"/>
                    </a:lnTo>
                    <a:lnTo>
                      <a:pt x="950" y="2925"/>
                    </a:lnTo>
                    <a:lnTo>
                      <a:pt x="988" y="2786"/>
                    </a:lnTo>
                    <a:lnTo>
                      <a:pt x="1023" y="2644"/>
                    </a:lnTo>
                    <a:lnTo>
                      <a:pt x="1025" y="2636"/>
                    </a:lnTo>
                    <a:lnTo>
                      <a:pt x="1023" y="2630"/>
                    </a:lnTo>
                    <a:lnTo>
                      <a:pt x="988" y="2487"/>
                    </a:lnTo>
                    <a:lnTo>
                      <a:pt x="950" y="2348"/>
                    </a:lnTo>
                    <a:lnTo>
                      <a:pt x="854" y="2020"/>
                    </a:lnTo>
                    <a:lnTo>
                      <a:pt x="747" y="1696"/>
                    </a:lnTo>
                    <a:lnTo>
                      <a:pt x="648" y="1415"/>
                    </a:lnTo>
                    <a:lnTo>
                      <a:pt x="540" y="1136"/>
                    </a:lnTo>
                    <a:lnTo>
                      <a:pt x="425" y="860"/>
                    </a:lnTo>
                    <a:lnTo>
                      <a:pt x="320" y="625"/>
                    </a:lnTo>
                    <a:lnTo>
                      <a:pt x="208" y="391"/>
                    </a:lnTo>
                    <a:lnTo>
                      <a:pt x="89" y="163"/>
                    </a:lnTo>
                    <a:lnTo>
                      <a:pt x="6" y="12"/>
                    </a:lnTo>
                    <a:lnTo>
                      <a:pt x="3" y="9"/>
                    </a:lnTo>
                    <a:lnTo>
                      <a:pt x="1" y="6"/>
                    </a:lnTo>
                    <a:lnTo>
                      <a:pt x="0" y="3"/>
                    </a:lnTo>
                    <a:lnTo>
                      <a:pt x="0" y="0"/>
                    </a:lnTo>
                    <a:close/>
                  </a:path>
                </a:pathLst>
              </a:custGeom>
              <a:solidFill>
                <a:srgbClr val="D0DBD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grpSp>
        <p:grpSp>
          <p:nvGrpSpPr>
            <p:cNvPr id="41" name="Group 4">
              <a:extLst>
                <a:ext uri="{FF2B5EF4-FFF2-40B4-BE49-F238E27FC236}">
                  <a16:creationId xmlns:a16="http://schemas.microsoft.com/office/drawing/2014/main" id="{9823F05E-046C-4677-8FC2-2C565AAAE0B0}"/>
                </a:ext>
              </a:extLst>
            </p:cNvPr>
            <p:cNvGrpSpPr>
              <a:grpSpLocks noChangeAspect="1"/>
            </p:cNvGrpSpPr>
            <p:nvPr/>
          </p:nvGrpSpPr>
          <p:grpSpPr bwMode="auto">
            <a:xfrm>
              <a:off x="5969606" y="-427693"/>
              <a:ext cx="1953625" cy="7917873"/>
              <a:chOff x="2395" y="0"/>
              <a:chExt cx="969" cy="4320"/>
            </a:xfrm>
          </p:grpSpPr>
          <p:sp>
            <p:nvSpPr>
              <p:cNvPr id="42" name="AutoShape 3">
                <a:extLst>
                  <a:ext uri="{FF2B5EF4-FFF2-40B4-BE49-F238E27FC236}">
                    <a16:creationId xmlns:a16="http://schemas.microsoft.com/office/drawing/2014/main" id="{6635B07D-3F46-432F-AD20-E64886EB310C}"/>
                  </a:ext>
                </a:extLst>
              </p:cNvPr>
              <p:cNvSpPr>
                <a:spLocks noChangeAspect="1" noChangeArrowheads="1" noTextEdit="1"/>
              </p:cNvSpPr>
              <p:nvPr userDrawn="1"/>
            </p:nvSpPr>
            <p:spPr bwMode="auto">
              <a:xfrm>
                <a:off x="2396" y="0"/>
                <a:ext cx="968"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43" name="Rectangle 42">
                <a:extLst>
                  <a:ext uri="{FF2B5EF4-FFF2-40B4-BE49-F238E27FC236}">
                    <a16:creationId xmlns:a16="http://schemas.microsoft.com/office/drawing/2014/main" id="{37EDFE68-AD04-4816-9640-B13AF2B1F5B8}"/>
                  </a:ext>
                </a:extLst>
              </p:cNvPr>
              <p:cNvSpPr>
                <a:spLocks noChangeArrowheads="1"/>
              </p:cNvSpPr>
              <p:nvPr userDrawn="1"/>
            </p:nvSpPr>
            <p:spPr bwMode="auto">
              <a:xfrm>
                <a:off x="2396" y="0"/>
                <a:ext cx="967"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44" name="Freeform 6">
                <a:extLst>
                  <a:ext uri="{FF2B5EF4-FFF2-40B4-BE49-F238E27FC236}">
                    <a16:creationId xmlns:a16="http://schemas.microsoft.com/office/drawing/2014/main" id="{811EB40C-CF6F-46EF-B5FC-BBED65ECCD85}"/>
                  </a:ext>
                </a:extLst>
              </p:cNvPr>
              <p:cNvSpPr>
                <a:spLocks/>
              </p:cNvSpPr>
              <p:nvPr userDrawn="1"/>
            </p:nvSpPr>
            <p:spPr bwMode="auto">
              <a:xfrm>
                <a:off x="2395" y="5"/>
                <a:ext cx="968" cy="4315"/>
              </a:xfrm>
              <a:custGeom>
                <a:avLst/>
                <a:gdLst>
                  <a:gd name="T0" fmla="*/ 63 w 968"/>
                  <a:gd name="T1" fmla="*/ 0 h 4315"/>
                  <a:gd name="T2" fmla="*/ 183 w 968"/>
                  <a:gd name="T3" fmla="*/ 0 h 4315"/>
                  <a:gd name="T4" fmla="*/ 288 w 968"/>
                  <a:gd name="T5" fmla="*/ 211 h 4315"/>
                  <a:gd name="T6" fmla="*/ 386 w 968"/>
                  <a:gd name="T7" fmla="*/ 427 h 4315"/>
                  <a:gd name="T8" fmla="*/ 503 w 968"/>
                  <a:gd name="T9" fmla="*/ 698 h 4315"/>
                  <a:gd name="T10" fmla="*/ 577 w 968"/>
                  <a:gd name="T11" fmla="*/ 888 h 4315"/>
                  <a:gd name="T12" fmla="*/ 648 w 968"/>
                  <a:gd name="T13" fmla="*/ 1079 h 4315"/>
                  <a:gd name="T14" fmla="*/ 715 w 968"/>
                  <a:gd name="T15" fmla="*/ 1271 h 4315"/>
                  <a:gd name="T16" fmla="*/ 811 w 968"/>
                  <a:gd name="T17" fmla="*/ 1565 h 4315"/>
                  <a:gd name="T18" fmla="*/ 900 w 968"/>
                  <a:gd name="T19" fmla="*/ 1859 h 4315"/>
                  <a:gd name="T20" fmla="*/ 934 w 968"/>
                  <a:gd name="T21" fmla="*/ 1986 h 4315"/>
                  <a:gd name="T22" fmla="*/ 965 w 968"/>
                  <a:gd name="T23" fmla="*/ 2095 h 4315"/>
                  <a:gd name="T24" fmla="*/ 968 w 968"/>
                  <a:gd name="T25" fmla="*/ 2101 h 4315"/>
                  <a:gd name="T26" fmla="*/ 965 w 968"/>
                  <a:gd name="T27" fmla="*/ 2109 h 4315"/>
                  <a:gd name="T28" fmla="*/ 934 w 968"/>
                  <a:gd name="T29" fmla="*/ 2256 h 4315"/>
                  <a:gd name="T30" fmla="*/ 900 w 968"/>
                  <a:gd name="T31" fmla="*/ 2381 h 4315"/>
                  <a:gd name="T32" fmla="*/ 811 w 968"/>
                  <a:gd name="T33" fmla="*/ 2677 h 4315"/>
                  <a:gd name="T34" fmla="*/ 715 w 968"/>
                  <a:gd name="T35" fmla="*/ 2971 h 4315"/>
                  <a:gd name="T36" fmla="*/ 626 w 968"/>
                  <a:gd name="T37" fmla="*/ 3225 h 4315"/>
                  <a:gd name="T38" fmla="*/ 530 w 968"/>
                  <a:gd name="T39" fmla="*/ 3476 h 4315"/>
                  <a:gd name="T40" fmla="*/ 425 w 968"/>
                  <a:gd name="T41" fmla="*/ 3726 h 4315"/>
                  <a:gd name="T42" fmla="*/ 342 w 968"/>
                  <a:gd name="T43" fmla="*/ 3916 h 4315"/>
                  <a:gd name="T44" fmla="*/ 252 w 968"/>
                  <a:gd name="T45" fmla="*/ 4102 h 4315"/>
                  <a:gd name="T46" fmla="*/ 158 w 968"/>
                  <a:gd name="T47" fmla="*/ 4286 h 4315"/>
                  <a:gd name="T48" fmla="*/ 49 w 968"/>
                  <a:gd name="T49" fmla="*/ 4286 h 4315"/>
                  <a:gd name="T50" fmla="*/ 0 w 968"/>
                  <a:gd name="T51" fmla="*/ 4315 h 4315"/>
                  <a:gd name="T52" fmla="*/ 0 w 968"/>
                  <a:gd name="T53" fmla="*/ 4315 h 4315"/>
                  <a:gd name="T54" fmla="*/ 86 w 968"/>
                  <a:gd name="T55" fmla="*/ 4129 h 4315"/>
                  <a:gd name="T56" fmla="*/ 187 w 968"/>
                  <a:gd name="T57" fmla="*/ 3920 h 4315"/>
                  <a:gd name="T58" fmla="*/ 283 w 968"/>
                  <a:gd name="T59" fmla="*/ 3705 h 4315"/>
                  <a:gd name="T60" fmla="*/ 386 w 968"/>
                  <a:gd name="T61" fmla="*/ 3456 h 4315"/>
                  <a:gd name="T62" fmla="*/ 483 w 968"/>
                  <a:gd name="T63" fmla="*/ 3204 h 4315"/>
                  <a:gd name="T64" fmla="*/ 572 w 968"/>
                  <a:gd name="T65" fmla="*/ 2951 h 4315"/>
                  <a:gd name="T66" fmla="*/ 669 w 968"/>
                  <a:gd name="T67" fmla="*/ 2658 h 4315"/>
                  <a:gd name="T68" fmla="*/ 757 w 968"/>
                  <a:gd name="T69" fmla="*/ 2362 h 4315"/>
                  <a:gd name="T70" fmla="*/ 791 w 968"/>
                  <a:gd name="T71" fmla="*/ 2236 h 4315"/>
                  <a:gd name="T72" fmla="*/ 822 w 968"/>
                  <a:gd name="T73" fmla="*/ 2108 h 4315"/>
                  <a:gd name="T74" fmla="*/ 824 w 968"/>
                  <a:gd name="T75" fmla="*/ 2101 h 4315"/>
                  <a:gd name="T76" fmla="*/ 822 w 968"/>
                  <a:gd name="T77" fmla="*/ 2095 h 4315"/>
                  <a:gd name="T78" fmla="*/ 791 w 968"/>
                  <a:gd name="T79" fmla="*/ 1966 h 4315"/>
                  <a:gd name="T80" fmla="*/ 757 w 968"/>
                  <a:gd name="T81" fmla="*/ 1841 h 4315"/>
                  <a:gd name="T82" fmla="*/ 669 w 968"/>
                  <a:gd name="T83" fmla="*/ 1544 h 4315"/>
                  <a:gd name="T84" fmla="*/ 572 w 968"/>
                  <a:gd name="T85" fmla="*/ 1253 h 4315"/>
                  <a:gd name="T86" fmla="*/ 505 w 968"/>
                  <a:gd name="T87" fmla="*/ 1059 h 4315"/>
                  <a:gd name="T88" fmla="*/ 432 w 968"/>
                  <a:gd name="T89" fmla="*/ 868 h 4315"/>
                  <a:gd name="T90" fmla="*/ 360 w 968"/>
                  <a:gd name="T91" fmla="*/ 677 h 4315"/>
                  <a:gd name="T92" fmla="*/ 243 w 968"/>
                  <a:gd name="T93" fmla="*/ 406 h 4315"/>
                  <a:gd name="T94" fmla="*/ 159 w 968"/>
                  <a:gd name="T95" fmla="*/ 224 h 4315"/>
                  <a:gd name="T96" fmla="*/ 72 w 968"/>
                  <a:gd name="T97" fmla="*/ 45 h 4315"/>
                  <a:gd name="T98" fmla="*/ 63 w 968"/>
                  <a:gd name="T99"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8" h="4315">
                    <a:moveTo>
                      <a:pt x="63" y="0"/>
                    </a:moveTo>
                    <a:lnTo>
                      <a:pt x="183" y="0"/>
                    </a:lnTo>
                    <a:lnTo>
                      <a:pt x="288" y="211"/>
                    </a:lnTo>
                    <a:lnTo>
                      <a:pt x="386" y="427"/>
                    </a:lnTo>
                    <a:lnTo>
                      <a:pt x="503" y="698"/>
                    </a:lnTo>
                    <a:lnTo>
                      <a:pt x="577" y="888"/>
                    </a:lnTo>
                    <a:lnTo>
                      <a:pt x="648" y="1079"/>
                    </a:lnTo>
                    <a:lnTo>
                      <a:pt x="715" y="1271"/>
                    </a:lnTo>
                    <a:lnTo>
                      <a:pt x="811" y="1565"/>
                    </a:lnTo>
                    <a:lnTo>
                      <a:pt x="900" y="1859"/>
                    </a:lnTo>
                    <a:lnTo>
                      <a:pt x="934" y="1986"/>
                    </a:lnTo>
                    <a:lnTo>
                      <a:pt x="965" y="2095"/>
                    </a:lnTo>
                    <a:lnTo>
                      <a:pt x="968" y="2101"/>
                    </a:lnTo>
                    <a:lnTo>
                      <a:pt x="965" y="2109"/>
                    </a:lnTo>
                    <a:lnTo>
                      <a:pt x="934" y="2256"/>
                    </a:lnTo>
                    <a:lnTo>
                      <a:pt x="900" y="2381"/>
                    </a:lnTo>
                    <a:lnTo>
                      <a:pt x="811" y="2677"/>
                    </a:lnTo>
                    <a:lnTo>
                      <a:pt x="715" y="2971"/>
                    </a:lnTo>
                    <a:lnTo>
                      <a:pt x="626" y="3225"/>
                    </a:lnTo>
                    <a:lnTo>
                      <a:pt x="530" y="3476"/>
                    </a:lnTo>
                    <a:lnTo>
                      <a:pt x="425" y="3726"/>
                    </a:lnTo>
                    <a:lnTo>
                      <a:pt x="342" y="3916"/>
                    </a:lnTo>
                    <a:lnTo>
                      <a:pt x="252" y="4102"/>
                    </a:lnTo>
                    <a:lnTo>
                      <a:pt x="158" y="4286"/>
                    </a:lnTo>
                    <a:lnTo>
                      <a:pt x="49" y="4286"/>
                    </a:lnTo>
                    <a:lnTo>
                      <a:pt x="0" y="4315"/>
                    </a:lnTo>
                    <a:lnTo>
                      <a:pt x="0" y="4315"/>
                    </a:lnTo>
                    <a:lnTo>
                      <a:pt x="86" y="4129"/>
                    </a:lnTo>
                    <a:lnTo>
                      <a:pt x="187" y="3920"/>
                    </a:lnTo>
                    <a:lnTo>
                      <a:pt x="283" y="3705"/>
                    </a:lnTo>
                    <a:lnTo>
                      <a:pt x="386" y="3456"/>
                    </a:lnTo>
                    <a:lnTo>
                      <a:pt x="483" y="3204"/>
                    </a:lnTo>
                    <a:lnTo>
                      <a:pt x="572" y="2951"/>
                    </a:lnTo>
                    <a:lnTo>
                      <a:pt x="669" y="2658"/>
                    </a:lnTo>
                    <a:lnTo>
                      <a:pt x="757" y="2362"/>
                    </a:lnTo>
                    <a:lnTo>
                      <a:pt x="791" y="2236"/>
                    </a:lnTo>
                    <a:lnTo>
                      <a:pt x="822" y="2108"/>
                    </a:lnTo>
                    <a:lnTo>
                      <a:pt x="824" y="2101"/>
                    </a:lnTo>
                    <a:lnTo>
                      <a:pt x="822" y="2095"/>
                    </a:lnTo>
                    <a:lnTo>
                      <a:pt x="791" y="1966"/>
                    </a:lnTo>
                    <a:lnTo>
                      <a:pt x="757" y="1841"/>
                    </a:lnTo>
                    <a:lnTo>
                      <a:pt x="669" y="1544"/>
                    </a:lnTo>
                    <a:lnTo>
                      <a:pt x="572" y="1253"/>
                    </a:lnTo>
                    <a:lnTo>
                      <a:pt x="505" y="1059"/>
                    </a:lnTo>
                    <a:lnTo>
                      <a:pt x="432" y="868"/>
                    </a:lnTo>
                    <a:lnTo>
                      <a:pt x="360" y="677"/>
                    </a:lnTo>
                    <a:lnTo>
                      <a:pt x="243" y="406"/>
                    </a:lnTo>
                    <a:lnTo>
                      <a:pt x="159" y="224"/>
                    </a:lnTo>
                    <a:lnTo>
                      <a:pt x="72" y="45"/>
                    </a:lnTo>
                    <a:lnTo>
                      <a:pt x="6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grpSp>
        <p:grpSp>
          <p:nvGrpSpPr>
            <p:cNvPr id="45" name="Group 4">
              <a:extLst>
                <a:ext uri="{FF2B5EF4-FFF2-40B4-BE49-F238E27FC236}">
                  <a16:creationId xmlns:a16="http://schemas.microsoft.com/office/drawing/2014/main" id="{22EACB18-E610-4189-AA30-061438B60521}"/>
                </a:ext>
              </a:extLst>
            </p:cNvPr>
            <p:cNvGrpSpPr>
              <a:grpSpLocks noChangeAspect="1"/>
            </p:cNvGrpSpPr>
            <p:nvPr/>
          </p:nvGrpSpPr>
          <p:grpSpPr bwMode="auto">
            <a:xfrm>
              <a:off x="4668840" y="-427693"/>
              <a:ext cx="4175395" cy="7917873"/>
              <a:chOff x="2396" y="0"/>
              <a:chExt cx="2071" cy="4320"/>
            </a:xfrm>
          </p:grpSpPr>
          <p:sp>
            <p:nvSpPr>
              <p:cNvPr id="46" name="AutoShape 3">
                <a:extLst>
                  <a:ext uri="{FF2B5EF4-FFF2-40B4-BE49-F238E27FC236}">
                    <a16:creationId xmlns:a16="http://schemas.microsoft.com/office/drawing/2014/main" id="{9E92C521-19A2-468B-BB0A-61E8F6DF5C96}"/>
                  </a:ext>
                </a:extLst>
              </p:cNvPr>
              <p:cNvSpPr>
                <a:spLocks noChangeAspect="1" noChangeArrowheads="1" noTextEdit="1"/>
              </p:cNvSpPr>
              <p:nvPr userDrawn="1"/>
            </p:nvSpPr>
            <p:spPr bwMode="auto">
              <a:xfrm>
                <a:off x="2396" y="0"/>
                <a:ext cx="968"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47" name="Rectangle 46">
                <a:extLst>
                  <a:ext uri="{FF2B5EF4-FFF2-40B4-BE49-F238E27FC236}">
                    <a16:creationId xmlns:a16="http://schemas.microsoft.com/office/drawing/2014/main" id="{36F3DB0E-762D-4606-B23A-CAB1678083EC}"/>
                  </a:ext>
                </a:extLst>
              </p:cNvPr>
              <p:cNvSpPr>
                <a:spLocks noChangeArrowheads="1"/>
              </p:cNvSpPr>
              <p:nvPr userDrawn="1"/>
            </p:nvSpPr>
            <p:spPr bwMode="auto">
              <a:xfrm>
                <a:off x="2396" y="0"/>
                <a:ext cx="967" cy="4320"/>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48" name="Freeform 43">
                <a:extLst>
                  <a:ext uri="{FF2B5EF4-FFF2-40B4-BE49-F238E27FC236}">
                    <a16:creationId xmlns:a16="http://schemas.microsoft.com/office/drawing/2014/main" id="{56EC1EC5-A62E-4494-97CF-74272A43A439}"/>
                  </a:ext>
                </a:extLst>
              </p:cNvPr>
              <p:cNvSpPr>
                <a:spLocks/>
              </p:cNvSpPr>
              <p:nvPr userDrawn="1"/>
            </p:nvSpPr>
            <p:spPr bwMode="auto">
              <a:xfrm>
                <a:off x="3499" y="5"/>
                <a:ext cx="968" cy="4315"/>
              </a:xfrm>
              <a:custGeom>
                <a:avLst/>
                <a:gdLst>
                  <a:gd name="T0" fmla="*/ 63 w 968"/>
                  <a:gd name="T1" fmla="*/ 0 h 4315"/>
                  <a:gd name="T2" fmla="*/ 183 w 968"/>
                  <a:gd name="T3" fmla="*/ 0 h 4315"/>
                  <a:gd name="T4" fmla="*/ 288 w 968"/>
                  <a:gd name="T5" fmla="*/ 211 h 4315"/>
                  <a:gd name="T6" fmla="*/ 386 w 968"/>
                  <a:gd name="T7" fmla="*/ 427 h 4315"/>
                  <a:gd name="T8" fmla="*/ 503 w 968"/>
                  <a:gd name="T9" fmla="*/ 698 h 4315"/>
                  <a:gd name="T10" fmla="*/ 577 w 968"/>
                  <a:gd name="T11" fmla="*/ 888 h 4315"/>
                  <a:gd name="T12" fmla="*/ 648 w 968"/>
                  <a:gd name="T13" fmla="*/ 1079 h 4315"/>
                  <a:gd name="T14" fmla="*/ 715 w 968"/>
                  <a:gd name="T15" fmla="*/ 1271 h 4315"/>
                  <a:gd name="T16" fmla="*/ 811 w 968"/>
                  <a:gd name="T17" fmla="*/ 1565 h 4315"/>
                  <a:gd name="T18" fmla="*/ 900 w 968"/>
                  <a:gd name="T19" fmla="*/ 1859 h 4315"/>
                  <a:gd name="T20" fmla="*/ 934 w 968"/>
                  <a:gd name="T21" fmla="*/ 1986 h 4315"/>
                  <a:gd name="T22" fmla="*/ 965 w 968"/>
                  <a:gd name="T23" fmla="*/ 2095 h 4315"/>
                  <a:gd name="T24" fmla="*/ 968 w 968"/>
                  <a:gd name="T25" fmla="*/ 2101 h 4315"/>
                  <a:gd name="T26" fmla="*/ 965 w 968"/>
                  <a:gd name="T27" fmla="*/ 2109 h 4315"/>
                  <a:gd name="T28" fmla="*/ 934 w 968"/>
                  <a:gd name="T29" fmla="*/ 2256 h 4315"/>
                  <a:gd name="T30" fmla="*/ 900 w 968"/>
                  <a:gd name="T31" fmla="*/ 2381 h 4315"/>
                  <a:gd name="T32" fmla="*/ 811 w 968"/>
                  <a:gd name="T33" fmla="*/ 2677 h 4315"/>
                  <a:gd name="T34" fmla="*/ 715 w 968"/>
                  <a:gd name="T35" fmla="*/ 2971 h 4315"/>
                  <a:gd name="T36" fmla="*/ 626 w 968"/>
                  <a:gd name="T37" fmla="*/ 3225 h 4315"/>
                  <a:gd name="T38" fmla="*/ 530 w 968"/>
                  <a:gd name="T39" fmla="*/ 3476 h 4315"/>
                  <a:gd name="T40" fmla="*/ 425 w 968"/>
                  <a:gd name="T41" fmla="*/ 3726 h 4315"/>
                  <a:gd name="T42" fmla="*/ 342 w 968"/>
                  <a:gd name="T43" fmla="*/ 3916 h 4315"/>
                  <a:gd name="T44" fmla="*/ 252 w 968"/>
                  <a:gd name="T45" fmla="*/ 4102 h 4315"/>
                  <a:gd name="T46" fmla="*/ 158 w 968"/>
                  <a:gd name="T47" fmla="*/ 4286 h 4315"/>
                  <a:gd name="T48" fmla="*/ 49 w 968"/>
                  <a:gd name="T49" fmla="*/ 4286 h 4315"/>
                  <a:gd name="T50" fmla="*/ 0 w 968"/>
                  <a:gd name="T51" fmla="*/ 4315 h 4315"/>
                  <a:gd name="T52" fmla="*/ 0 w 968"/>
                  <a:gd name="T53" fmla="*/ 4315 h 4315"/>
                  <a:gd name="T54" fmla="*/ 86 w 968"/>
                  <a:gd name="T55" fmla="*/ 4129 h 4315"/>
                  <a:gd name="T56" fmla="*/ 187 w 968"/>
                  <a:gd name="T57" fmla="*/ 3920 h 4315"/>
                  <a:gd name="T58" fmla="*/ 283 w 968"/>
                  <a:gd name="T59" fmla="*/ 3705 h 4315"/>
                  <a:gd name="T60" fmla="*/ 386 w 968"/>
                  <a:gd name="T61" fmla="*/ 3456 h 4315"/>
                  <a:gd name="T62" fmla="*/ 483 w 968"/>
                  <a:gd name="T63" fmla="*/ 3204 h 4315"/>
                  <a:gd name="T64" fmla="*/ 572 w 968"/>
                  <a:gd name="T65" fmla="*/ 2951 h 4315"/>
                  <a:gd name="T66" fmla="*/ 669 w 968"/>
                  <a:gd name="T67" fmla="*/ 2658 h 4315"/>
                  <a:gd name="T68" fmla="*/ 757 w 968"/>
                  <a:gd name="T69" fmla="*/ 2362 h 4315"/>
                  <a:gd name="T70" fmla="*/ 791 w 968"/>
                  <a:gd name="T71" fmla="*/ 2236 h 4315"/>
                  <a:gd name="T72" fmla="*/ 822 w 968"/>
                  <a:gd name="T73" fmla="*/ 2108 h 4315"/>
                  <a:gd name="T74" fmla="*/ 824 w 968"/>
                  <a:gd name="T75" fmla="*/ 2101 h 4315"/>
                  <a:gd name="T76" fmla="*/ 822 w 968"/>
                  <a:gd name="T77" fmla="*/ 2095 h 4315"/>
                  <a:gd name="T78" fmla="*/ 791 w 968"/>
                  <a:gd name="T79" fmla="*/ 1966 h 4315"/>
                  <a:gd name="T80" fmla="*/ 757 w 968"/>
                  <a:gd name="T81" fmla="*/ 1841 h 4315"/>
                  <a:gd name="T82" fmla="*/ 669 w 968"/>
                  <a:gd name="T83" fmla="*/ 1544 h 4315"/>
                  <a:gd name="T84" fmla="*/ 572 w 968"/>
                  <a:gd name="T85" fmla="*/ 1253 h 4315"/>
                  <a:gd name="T86" fmla="*/ 505 w 968"/>
                  <a:gd name="T87" fmla="*/ 1059 h 4315"/>
                  <a:gd name="T88" fmla="*/ 432 w 968"/>
                  <a:gd name="T89" fmla="*/ 868 h 4315"/>
                  <a:gd name="T90" fmla="*/ 360 w 968"/>
                  <a:gd name="T91" fmla="*/ 677 h 4315"/>
                  <a:gd name="T92" fmla="*/ 243 w 968"/>
                  <a:gd name="T93" fmla="*/ 406 h 4315"/>
                  <a:gd name="T94" fmla="*/ 159 w 968"/>
                  <a:gd name="T95" fmla="*/ 224 h 4315"/>
                  <a:gd name="T96" fmla="*/ 72 w 968"/>
                  <a:gd name="T97" fmla="*/ 45 h 4315"/>
                  <a:gd name="T98" fmla="*/ 63 w 968"/>
                  <a:gd name="T99"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8" h="4315">
                    <a:moveTo>
                      <a:pt x="63" y="0"/>
                    </a:moveTo>
                    <a:lnTo>
                      <a:pt x="183" y="0"/>
                    </a:lnTo>
                    <a:lnTo>
                      <a:pt x="288" y="211"/>
                    </a:lnTo>
                    <a:lnTo>
                      <a:pt x="386" y="427"/>
                    </a:lnTo>
                    <a:lnTo>
                      <a:pt x="503" y="698"/>
                    </a:lnTo>
                    <a:lnTo>
                      <a:pt x="577" y="888"/>
                    </a:lnTo>
                    <a:lnTo>
                      <a:pt x="648" y="1079"/>
                    </a:lnTo>
                    <a:lnTo>
                      <a:pt x="715" y="1271"/>
                    </a:lnTo>
                    <a:lnTo>
                      <a:pt x="811" y="1565"/>
                    </a:lnTo>
                    <a:lnTo>
                      <a:pt x="900" y="1859"/>
                    </a:lnTo>
                    <a:lnTo>
                      <a:pt x="934" y="1986"/>
                    </a:lnTo>
                    <a:lnTo>
                      <a:pt x="965" y="2095"/>
                    </a:lnTo>
                    <a:lnTo>
                      <a:pt x="968" y="2101"/>
                    </a:lnTo>
                    <a:lnTo>
                      <a:pt x="965" y="2109"/>
                    </a:lnTo>
                    <a:lnTo>
                      <a:pt x="934" y="2256"/>
                    </a:lnTo>
                    <a:lnTo>
                      <a:pt x="900" y="2381"/>
                    </a:lnTo>
                    <a:lnTo>
                      <a:pt x="811" y="2677"/>
                    </a:lnTo>
                    <a:lnTo>
                      <a:pt x="715" y="2971"/>
                    </a:lnTo>
                    <a:lnTo>
                      <a:pt x="626" y="3225"/>
                    </a:lnTo>
                    <a:lnTo>
                      <a:pt x="530" y="3476"/>
                    </a:lnTo>
                    <a:lnTo>
                      <a:pt x="425" y="3726"/>
                    </a:lnTo>
                    <a:lnTo>
                      <a:pt x="342" y="3916"/>
                    </a:lnTo>
                    <a:lnTo>
                      <a:pt x="252" y="4102"/>
                    </a:lnTo>
                    <a:lnTo>
                      <a:pt x="158" y="4286"/>
                    </a:lnTo>
                    <a:lnTo>
                      <a:pt x="49" y="4286"/>
                    </a:lnTo>
                    <a:lnTo>
                      <a:pt x="0" y="4315"/>
                    </a:lnTo>
                    <a:lnTo>
                      <a:pt x="0" y="4315"/>
                    </a:lnTo>
                    <a:lnTo>
                      <a:pt x="86" y="4129"/>
                    </a:lnTo>
                    <a:lnTo>
                      <a:pt x="187" y="3920"/>
                    </a:lnTo>
                    <a:lnTo>
                      <a:pt x="283" y="3705"/>
                    </a:lnTo>
                    <a:lnTo>
                      <a:pt x="386" y="3456"/>
                    </a:lnTo>
                    <a:lnTo>
                      <a:pt x="483" y="3204"/>
                    </a:lnTo>
                    <a:lnTo>
                      <a:pt x="572" y="2951"/>
                    </a:lnTo>
                    <a:lnTo>
                      <a:pt x="669" y="2658"/>
                    </a:lnTo>
                    <a:lnTo>
                      <a:pt x="757" y="2362"/>
                    </a:lnTo>
                    <a:lnTo>
                      <a:pt x="791" y="2236"/>
                    </a:lnTo>
                    <a:lnTo>
                      <a:pt x="822" y="2108"/>
                    </a:lnTo>
                    <a:lnTo>
                      <a:pt x="824" y="2101"/>
                    </a:lnTo>
                    <a:lnTo>
                      <a:pt x="822" y="2095"/>
                    </a:lnTo>
                    <a:lnTo>
                      <a:pt x="791" y="1966"/>
                    </a:lnTo>
                    <a:lnTo>
                      <a:pt x="757" y="1841"/>
                    </a:lnTo>
                    <a:lnTo>
                      <a:pt x="669" y="1544"/>
                    </a:lnTo>
                    <a:lnTo>
                      <a:pt x="572" y="1253"/>
                    </a:lnTo>
                    <a:lnTo>
                      <a:pt x="505" y="1059"/>
                    </a:lnTo>
                    <a:lnTo>
                      <a:pt x="432" y="868"/>
                    </a:lnTo>
                    <a:lnTo>
                      <a:pt x="360" y="677"/>
                    </a:lnTo>
                    <a:lnTo>
                      <a:pt x="243" y="406"/>
                    </a:lnTo>
                    <a:lnTo>
                      <a:pt x="159" y="224"/>
                    </a:lnTo>
                    <a:lnTo>
                      <a:pt x="72" y="45"/>
                    </a:lnTo>
                    <a:lnTo>
                      <a:pt x="6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grpSp>
        <p:sp>
          <p:nvSpPr>
            <p:cNvPr id="49" name="Rectangle 3">
              <a:extLst>
                <a:ext uri="{FF2B5EF4-FFF2-40B4-BE49-F238E27FC236}">
                  <a16:creationId xmlns:a16="http://schemas.microsoft.com/office/drawing/2014/main" id="{C774C764-596D-4839-86BA-320E1DB0AE71}"/>
                </a:ext>
              </a:extLst>
            </p:cNvPr>
            <p:cNvSpPr>
              <a:spLocks noChangeArrowheads="1"/>
            </p:cNvSpPr>
            <p:nvPr/>
          </p:nvSpPr>
          <p:spPr bwMode="auto">
            <a:xfrm>
              <a:off x="3436620" y="6248400"/>
              <a:ext cx="3185160" cy="457200"/>
            </a:xfrm>
            <a:prstGeom prst="rect">
              <a:avLst/>
            </a:prstGeom>
            <a:noFill/>
            <a:ln w="12700">
              <a:noFill/>
              <a:miter lim="800000"/>
              <a:headEnd/>
              <a:tailEnd/>
            </a:ln>
          </p:spPr>
          <p:txBody>
            <a:bodyPr wrap="none" anchor="ctr"/>
            <a:lstStyle/>
            <a:p>
              <a:endParaRPr lang="en-US" sz="2052"/>
            </a:p>
          </p:txBody>
        </p:sp>
        <p:grpSp>
          <p:nvGrpSpPr>
            <p:cNvPr id="52" name="Group 4">
              <a:extLst>
                <a:ext uri="{FF2B5EF4-FFF2-40B4-BE49-F238E27FC236}">
                  <a16:creationId xmlns:a16="http://schemas.microsoft.com/office/drawing/2014/main" id="{B3F291C7-4EB1-4A44-8A6D-A2F3B3734F92}"/>
                </a:ext>
              </a:extLst>
            </p:cNvPr>
            <p:cNvGrpSpPr>
              <a:grpSpLocks noChangeAspect="1"/>
            </p:cNvGrpSpPr>
            <p:nvPr/>
          </p:nvGrpSpPr>
          <p:grpSpPr bwMode="auto">
            <a:xfrm>
              <a:off x="7551227" y="-1077126"/>
              <a:ext cx="2224723" cy="9010651"/>
              <a:chOff x="2390" y="-577"/>
              <a:chExt cx="1274" cy="5676"/>
            </a:xfrm>
          </p:grpSpPr>
          <p:sp>
            <p:nvSpPr>
              <p:cNvPr id="53" name="Rectangle 5">
                <a:extLst>
                  <a:ext uri="{FF2B5EF4-FFF2-40B4-BE49-F238E27FC236}">
                    <a16:creationId xmlns:a16="http://schemas.microsoft.com/office/drawing/2014/main" id="{F253595D-A505-466B-B367-8B2E7907E005}"/>
                  </a:ext>
                </a:extLst>
              </p:cNvPr>
              <p:cNvSpPr>
                <a:spLocks noChangeArrowheads="1"/>
              </p:cNvSpPr>
              <p:nvPr/>
            </p:nvSpPr>
            <p:spPr bwMode="auto">
              <a:xfrm>
                <a:off x="2392" y="-577"/>
                <a:ext cx="1272" cy="5674"/>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52"/>
              </a:p>
            </p:txBody>
          </p:sp>
          <p:sp>
            <p:nvSpPr>
              <p:cNvPr id="54" name="Freeform 6">
                <a:extLst>
                  <a:ext uri="{FF2B5EF4-FFF2-40B4-BE49-F238E27FC236}">
                    <a16:creationId xmlns:a16="http://schemas.microsoft.com/office/drawing/2014/main" id="{F9867BDC-7C05-4F3C-964E-87E7219C628B}"/>
                  </a:ext>
                </a:extLst>
              </p:cNvPr>
              <p:cNvSpPr>
                <a:spLocks/>
              </p:cNvSpPr>
              <p:nvPr/>
            </p:nvSpPr>
            <p:spPr bwMode="auto">
              <a:xfrm>
                <a:off x="2390" y="-574"/>
                <a:ext cx="1273" cy="5673"/>
              </a:xfrm>
              <a:custGeom>
                <a:avLst/>
                <a:gdLst>
                  <a:gd name="T0" fmla="*/ 5 w 1273"/>
                  <a:gd name="T1" fmla="*/ 2 h 5673"/>
                  <a:gd name="T2" fmla="*/ 9 w 1273"/>
                  <a:gd name="T3" fmla="*/ 9 h 5673"/>
                  <a:gd name="T4" fmla="*/ 43 w 1273"/>
                  <a:gd name="T5" fmla="*/ 69 h 5673"/>
                  <a:gd name="T6" fmla="*/ 196 w 1273"/>
                  <a:gd name="T7" fmla="*/ 334 h 5673"/>
                  <a:gd name="T8" fmla="*/ 205 w 1273"/>
                  <a:gd name="T9" fmla="*/ 334 h 5673"/>
                  <a:gd name="T10" fmla="*/ 463 w 1273"/>
                  <a:gd name="T11" fmla="*/ 585 h 5673"/>
                  <a:gd name="T12" fmla="*/ 719 w 1273"/>
                  <a:gd name="T13" fmla="*/ 1165 h 5673"/>
                  <a:gd name="T14" fmla="*/ 893 w 1273"/>
                  <a:gd name="T15" fmla="*/ 1619 h 5673"/>
                  <a:gd name="T16" fmla="*/ 1087 w 1273"/>
                  <a:gd name="T17" fmla="*/ 2198 h 5673"/>
                  <a:gd name="T18" fmla="*/ 1233 w 1273"/>
                  <a:gd name="T19" fmla="*/ 2700 h 5673"/>
                  <a:gd name="T20" fmla="*/ 1273 w 1273"/>
                  <a:gd name="T21" fmla="*/ 2860 h 5673"/>
                  <a:gd name="T22" fmla="*/ 1233 w 1273"/>
                  <a:gd name="T23" fmla="*/ 3020 h 5673"/>
                  <a:gd name="T24" fmla="*/ 1087 w 1273"/>
                  <a:gd name="T25" fmla="*/ 3522 h 5673"/>
                  <a:gd name="T26" fmla="*/ 867 w 1273"/>
                  <a:gd name="T27" fmla="*/ 4174 h 5673"/>
                  <a:gd name="T28" fmla="*/ 628 w 1273"/>
                  <a:gd name="T29" fmla="*/ 4771 h 5673"/>
                  <a:gd name="T30" fmla="*/ 422 w 1273"/>
                  <a:gd name="T31" fmla="*/ 5219 h 5673"/>
                  <a:gd name="T32" fmla="*/ 179 w 1273"/>
                  <a:gd name="T33" fmla="*/ 5439 h 5673"/>
                  <a:gd name="T34" fmla="*/ 196 w 1273"/>
                  <a:gd name="T35" fmla="*/ 5339 h 5673"/>
                  <a:gd name="T36" fmla="*/ 43 w 1273"/>
                  <a:gd name="T37" fmla="*/ 5604 h 5673"/>
                  <a:gd name="T38" fmla="*/ 9 w 1273"/>
                  <a:gd name="T39" fmla="*/ 5664 h 5673"/>
                  <a:gd name="T40" fmla="*/ 5 w 1273"/>
                  <a:gd name="T41" fmla="*/ 5671 h 5673"/>
                  <a:gd name="T42" fmla="*/ 2 w 1273"/>
                  <a:gd name="T43" fmla="*/ 5670 h 5673"/>
                  <a:gd name="T44" fmla="*/ 5 w 1273"/>
                  <a:gd name="T45" fmla="*/ 5663 h 5673"/>
                  <a:gd name="T46" fmla="*/ 97 w 1273"/>
                  <a:gd name="T47" fmla="*/ 5498 h 5673"/>
                  <a:gd name="T48" fmla="*/ 344 w 1273"/>
                  <a:gd name="T49" fmla="*/ 5002 h 5673"/>
                  <a:gd name="T50" fmla="*/ 581 w 1273"/>
                  <a:gd name="T51" fmla="*/ 4451 h 5673"/>
                  <a:gd name="T52" fmla="*/ 803 w 1273"/>
                  <a:gd name="T53" fmla="*/ 3848 h 5673"/>
                  <a:gd name="T54" fmla="*/ 1022 w 1273"/>
                  <a:gd name="T55" fmla="*/ 3147 h 5673"/>
                  <a:gd name="T56" fmla="*/ 1101 w 1273"/>
                  <a:gd name="T57" fmla="*/ 2844 h 5673"/>
                  <a:gd name="T58" fmla="*/ 1101 w 1273"/>
                  <a:gd name="T59" fmla="*/ 2829 h 5673"/>
                  <a:gd name="T60" fmla="*/ 1022 w 1273"/>
                  <a:gd name="T61" fmla="*/ 2526 h 5673"/>
                  <a:gd name="T62" fmla="*/ 803 w 1273"/>
                  <a:gd name="T63" fmla="*/ 1826 h 5673"/>
                  <a:gd name="T64" fmla="*/ 636 w 1273"/>
                  <a:gd name="T65" fmla="*/ 1368 h 5673"/>
                  <a:gd name="T66" fmla="*/ 411 w 1273"/>
                  <a:gd name="T67" fmla="*/ 818 h 5673"/>
                  <a:gd name="T68" fmla="*/ 207 w 1273"/>
                  <a:gd name="T69" fmla="*/ 388 h 5673"/>
                  <a:gd name="T70" fmla="*/ 7 w 1273"/>
                  <a:gd name="T71" fmla="*/ 14 h 5673"/>
                  <a:gd name="T72" fmla="*/ 2 w 1273"/>
                  <a:gd name="T73" fmla="*/ 7 h 5673"/>
                  <a:gd name="T74" fmla="*/ 0 w 1273"/>
                  <a:gd name="T75" fmla="*/ 0 h 5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73" h="5673">
                    <a:moveTo>
                      <a:pt x="0" y="0"/>
                    </a:moveTo>
                    <a:lnTo>
                      <a:pt x="5" y="2"/>
                    </a:lnTo>
                    <a:lnTo>
                      <a:pt x="7" y="6"/>
                    </a:lnTo>
                    <a:lnTo>
                      <a:pt x="9" y="9"/>
                    </a:lnTo>
                    <a:lnTo>
                      <a:pt x="11" y="12"/>
                    </a:lnTo>
                    <a:lnTo>
                      <a:pt x="43" y="69"/>
                    </a:lnTo>
                    <a:lnTo>
                      <a:pt x="121" y="200"/>
                    </a:lnTo>
                    <a:lnTo>
                      <a:pt x="196" y="334"/>
                    </a:lnTo>
                    <a:lnTo>
                      <a:pt x="239" y="415"/>
                    </a:lnTo>
                    <a:lnTo>
                      <a:pt x="205" y="334"/>
                    </a:lnTo>
                    <a:lnTo>
                      <a:pt x="339" y="334"/>
                    </a:lnTo>
                    <a:lnTo>
                      <a:pt x="463" y="585"/>
                    </a:lnTo>
                    <a:lnTo>
                      <a:pt x="581" y="842"/>
                    </a:lnTo>
                    <a:lnTo>
                      <a:pt x="719" y="1165"/>
                    </a:lnTo>
                    <a:lnTo>
                      <a:pt x="808" y="1391"/>
                    </a:lnTo>
                    <a:lnTo>
                      <a:pt x="893" y="1619"/>
                    </a:lnTo>
                    <a:lnTo>
                      <a:pt x="973" y="1848"/>
                    </a:lnTo>
                    <a:lnTo>
                      <a:pt x="1087" y="2198"/>
                    </a:lnTo>
                    <a:lnTo>
                      <a:pt x="1192" y="2549"/>
                    </a:lnTo>
                    <a:lnTo>
                      <a:pt x="1233" y="2700"/>
                    </a:lnTo>
                    <a:lnTo>
                      <a:pt x="1271" y="2851"/>
                    </a:lnTo>
                    <a:lnTo>
                      <a:pt x="1273" y="2860"/>
                    </a:lnTo>
                    <a:lnTo>
                      <a:pt x="1271" y="2869"/>
                    </a:lnTo>
                    <a:lnTo>
                      <a:pt x="1233" y="3020"/>
                    </a:lnTo>
                    <a:lnTo>
                      <a:pt x="1192" y="3171"/>
                    </a:lnTo>
                    <a:lnTo>
                      <a:pt x="1087" y="3522"/>
                    </a:lnTo>
                    <a:lnTo>
                      <a:pt x="973" y="3872"/>
                    </a:lnTo>
                    <a:lnTo>
                      <a:pt x="867" y="4174"/>
                    </a:lnTo>
                    <a:lnTo>
                      <a:pt x="752" y="4474"/>
                    </a:lnTo>
                    <a:lnTo>
                      <a:pt x="628" y="4771"/>
                    </a:lnTo>
                    <a:lnTo>
                      <a:pt x="528" y="4997"/>
                    </a:lnTo>
                    <a:lnTo>
                      <a:pt x="422" y="5219"/>
                    </a:lnTo>
                    <a:lnTo>
                      <a:pt x="310" y="5439"/>
                    </a:lnTo>
                    <a:lnTo>
                      <a:pt x="179" y="5439"/>
                    </a:lnTo>
                    <a:lnTo>
                      <a:pt x="342" y="5064"/>
                    </a:lnTo>
                    <a:lnTo>
                      <a:pt x="196" y="5339"/>
                    </a:lnTo>
                    <a:lnTo>
                      <a:pt x="121" y="5473"/>
                    </a:lnTo>
                    <a:lnTo>
                      <a:pt x="43" y="5604"/>
                    </a:lnTo>
                    <a:lnTo>
                      <a:pt x="11" y="5661"/>
                    </a:lnTo>
                    <a:lnTo>
                      <a:pt x="9" y="5664"/>
                    </a:lnTo>
                    <a:lnTo>
                      <a:pt x="7" y="5668"/>
                    </a:lnTo>
                    <a:lnTo>
                      <a:pt x="5" y="5671"/>
                    </a:lnTo>
                    <a:lnTo>
                      <a:pt x="0" y="5673"/>
                    </a:lnTo>
                    <a:lnTo>
                      <a:pt x="2" y="5670"/>
                    </a:lnTo>
                    <a:lnTo>
                      <a:pt x="2" y="5666"/>
                    </a:lnTo>
                    <a:lnTo>
                      <a:pt x="5" y="5663"/>
                    </a:lnTo>
                    <a:lnTo>
                      <a:pt x="7" y="5659"/>
                    </a:lnTo>
                    <a:lnTo>
                      <a:pt x="97" y="5498"/>
                    </a:lnTo>
                    <a:lnTo>
                      <a:pt x="224" y="5251"/>
                    </a:lnTo>
                    <a:lnTo>
                      <a:pt x="344" y="5002"/>
                    </a:lnTo>
                    <a:lnTo>
                      <a:pt x="458" y="4747"/>
                    </a:lnTo>
                    <a:lnTo>
                      <a:pt x="581" y="4451"/>
                    </a:lnTo>
                    <a:lnTo>
                      <a:pt x="697" y="4150"/>
                    </a:lnTo>
                    <a:lnTo>
                      <a:pt x="803" y="3848"/>
                    </a:lnTo>
                    <a:lnTo>
                      <a:pt x="917" y="3500"/>
                    </a:lnTo>
                    <a:lnTo>
                      <a:pt x="1022" y="3147"/>
                    </a:lnTo>
                    <a:lnTo>
                      <a:pt x="1063" y="2998"/>
                    </a:lnTo>
                    <a:lnTo>
                      <a:pt x="1101" y="2844"/>
                    </a:lnTo>
                    <a:lnTo>
                      <a:pt x="1102" y="2836"/>
                    </a:lnTo>
                    <a:lnTo>
                      <a:pt x="1101" y="2829"/>
                    </a:lnTo>
                    <a:lnTo>
                      <a:pt x="1063" y="2676"/>
                    </a:lnTo>
                    <a:lnTo>
                      <a:pt x="1022" y="2526"/>
                    </a:lnTo>
                    <a:lnTo>
                      <a:pt x="917" y="2173"/>
                    </a:lnTo>
                    <a:lnTo>
                      <a:pt x="803" y="1826"/>
                    </a:lnTo>
                    <a:lnTo>
                      <a:pt x="722" y="1595"/>
                    </a:lnTo>
                    <a:lnTo>
                      <a:pt x="636" y="1368"/>
                    </a:lnTo>
                    <a:lnTo>
                      <a:pt x="549" y="1141"/>
                    </a:lnTo>
                    <a:lnTo>
                      <a:pt x="411" y="818"/>
                    </a:lnTo>
                    <a:lnTo>
                      <a:pt x="311" y="601"/>
                    </a:lnTo>
                    <a:lnTo>
                      <a:pt x="207" y="388"/>
                    </a:lnTo>
                    <a:lnTo>
                      <a:pt x="97" y="176"/>
                    </a:lnTo>
                    <a:lnTo>
                      <a:pt x="7" y="14"/>
                    </a:lnTo>
                    <a:lnTo>
                      <a:pt x="5" y="11"/>
                    </a:lnTo>
                    <a:lnTo>
                      <a:pt x="2" y="7"/>
                    </a:lnTo>
                    <a:lnTo>
                      <a:pt x="2" y="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52"/>
              </a:p>
            </p:txBody>
          </p:sp>
        </p:grpSp>
      </p:grpSp>
      <p:sp>
        <p:nvSpPr>
          <p:cNvPr id="51" name="Text Placeholder 1"/>
          <p:cNvSpPr>
            <a:spLocks noGrp="1"/>
          </p:cNvSpPr>
          <p:nvPr>
            <p:ph type="body" sz="quarter" idx="4294967295"/>
          </p:nvPr>
        </p:nvSpPr>
        <p:spPr>
          <a:xfrm>
            <a:off x="298177" y="1036726"/>
            <a:ext cx="3395663" cy="1897531"/>
          </a:xfrm>
          <a:prstGeom prst="rect">
            <a:avLst/>
          </a:prstGeom>
        </p:spPr>
        <p:txBody>
          <a:bodyPr/>
          <a:lstStyle>
            <a:lvl1pPr marL="0" indent="0" algn="ctr">
              <a:buNone/>
              <a:defRPr sz="4800">
                <a:solidFill>
                  <a:schemeClr val="bg1"/>
                </a:solidFill>
                <a:latin typeface="Arial Black" panose="020B0A04020102020204" pitchFamily="34" charset="0"/>
              </a:defRPr>
            </a:lvl1pPr>
          </a:lstStyle>
          <a:p>
            <a:r>
              <a:rPr lang="en-US"/>
              <a:t>THANK YOU</a:t>
            </a:r>
          </a:p>
        </p:txBody>
      </p:sp>
      <p:pic>
        <p:nvPicPr>
          <p:cNvPr id="50" name="Graphic 49">
            <a:extLst>
              <a:ext uri="{FF2B5EF4-FFF2-40B4-BE49-F238E27FC236}">
                <a16:creationId xmlns:a16="http://schemas.microsoft.com/office/drawing/2014/main" id="{887C9DFE-1256-4165-9A5E-D9392C241D3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745" y="5871687"/>
            <a:ext cx="1992469" cy="340680"/>
          </a:xfrm>
          <a:prstGeom prst="rect">
            <a:avLst/>
          </a:prstGeom>
        </p:spPr>
      </p:pic>
      <p:sp>
        <p:nvSpPr>
          <p:cNvPr id="30" name="Title 9">
            <a:extLst>
              <a:ext uri="{FF2B5EF4-FFF2-40B4-BE49-F238E27FC236}">
                <a16:creationId xmlns:a16="http://schemas.microsoft.com/office/drawing/2014/main" id="{083164AE-9881-4AE8-8F85-70E4D04233B3}"/>
              </a:ext>
            </a:extLst>
          </p:cNvPr>
          <p:cNvSpPr txBox="1">
            <a:spLocks/>
          </p:cNvSpPr>
          <p:nvPr/>
        </p:nvSpPr>
        <p:spPr>
          <a:xfrm>
            <a:off x="412239" y="2562664"/>
            <a:ext cx="3888296" cy="948764"/>
          </a:xfrm>
          <a:prstGeom prst="rect">
            <a:avLst/>
          </a:prstGeom>
        </p:spPr>
        <p:txBody>
          <a:bodyPr/>
          <a:lstStyle>
            <a:lvl1pPr algn="l" rtl="0" eaLnBrk="0" fontAlgn="base" hangingPunct="0">
              <a:spcBef>
                <a:spcPct val="0"/>
              </a:spcBef>
              <a:spcAft>
                <a:spcPct val="0"/>
              </a:spcAft>
              <a:defRPr sz="3500" b="0" cap="none" spc="0">
                <a:ln>
                  <a:noFill/>
                </a:ln>
                <a:solidFill>
                  <a:srgbClr val="E60000"/>
                </a:solidFill>
                <a:effectLst/>
                <a:latin typeface="Arial Black" panose="020B0A04020102020204" pitchFamily="34" charset="0"/>
                <a:ea typeface="+mj-ea"/>
                <a:cs typeface="+mj-cs"/>
              </a:defRPr>
            </a:lvl1pPr>
            <a:lvl2pPr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5pPr>
            <a:lvl6pPr marL="228650"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6pPr>
            <a:lvl7pPr marL="457299"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7pPr>
            <a:lvl8pPr marL="685948"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8pPr>
            <a:lvl9pPr marL="914598" algn="ctr" rtl="0" eaLnBrk="0" fontAlgn="base" hangingPunct="0">
              <a:spcBef>
                <a:spcPct val="0"/>
              </a:spcBef>
              <a:spcAft>
                <a:spcPct val="0"/>
              </a:spcAft>
              <a:defRPr sz="2200" b="1">
                <a:solidFill>
                  <a:srgbClr val="CC0000"/>
                </a:solidFill>
                <a:effectLst>
                  <a:outerShdw blurRad="38100" dist="38100" dir="2700000" algn="tl">
                    <a:srgbClr val="C0C0C0"/>
                  </a:outerShdw>
                </a:effectLst>
                <a:latin typeface="Arial" charset="0"/>
              </a:defRPr>
            </a:lvl9pPr>
          </a:lstStyle>
          <a:p>
            <a:r>
              <a:rPr lang="en-US" sz="2118" kern="0" dirty="0">
                <a:solidFill>
                  <a:schemeClr val="bg1"/>
                </a:solidFill>
                <a:latin typeface="+mj-lt"/>
              </a:rPr>
              <a:t>. </a:t>
            </a:r>
          </a:p>
        </p:txBody>
      </p:sp>
    </p:spTree>
    <p:extLst>
      <p:ext uri="{BB962C8B-B14F-4D97-AF65-F5344CB8AC3E}">
        <p14:creationId xmlns:p14="http://schemas.microsoft.com/office/powerpoint/2010/main" val="4175757362"/>
      </p:ext>
    </p:extLst>
  </p:cSld>
  <p:clrMapOvr>
    <a:masterClrMapping/>
  </p:clrMapOvr>
  <p:transition spd="slow" advTm="5224">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8C2A5D-AFA3-4840-AF44-5BABD0155EC2}"/>
              </a:ext>
            </a:extLst>
          </p:cNvPr>
          <p:cNvSpPr txBox="1"/>
          <p:nvPr/>
        </p:nvSpPr>
        <p:spPr>
          <a:xfrm>
            <a:off x="3353211" y="298765"/>
            <a:ext cx="8345442" cy="1107996"/>
          </a:xfrm>
          <a:prstGeom prst="rect">
            <a:avLst/>
          </a:prstGeom>
          <a:noFill/>
        </p:spPr>
        <p:txBody>
          <a:bodyPr wrap="square" rtlCol="0" anchor="ctr">
            <a:spAutoFit/>
          </a:bodyPr>
          <a:lstStyle/>
          <a:p>
            <a:pPr marL="0" indent="0" algn="l">
              <a:buNone/>
            </a:pPr>
            <a:r>
              <a:rPr lang="en-US" sz="3200" b="0" kern="0" dirty="0">
                <a:solidFill>
                  <a:srgbClr val="E60000"/>
                </a:solidFill>
                <a:latin typeface="Arial Black" panose="020B0A04020102020204" pitchFamily="34" charset="0"/>
              </a:rPr>
              <a:t>Railroad 101</a:t>
            </a:r>
          </a:p>
          <a:p>
            <a:endParaRPr lang="en-US" sz="3400" dirty="0"/>
          </a:p>
        </p:txBody>
      </p:sp>
      <p:sp>
        <p:nvSpPr>
          <p:cNvPr id="5" name="Content Placeholder 1">
            <a:extLst>
              <a:ext uri="{FF2B5EF4-FFF2-40B4-BE49-F238E27FC236}">
                <a16:creationId xmlns:a16="http://schemas.microsoft.com/office/drawing/2014/main" id="{F86CD23A-8B23-46AB-8E51-7A5938E8F938}"/>
              </a:ext>
            </a:extLst>
          </p:cNvPr>
          <p:cNvSpPr txBox="1">
            <a:spLocks/>
          </p:cNvSpPr>
          <p:nvPr/>
        </p:nvSpPr>
        <p:spPr>
          <a:xfrm>
            <a:off x="291510" y="1302768"/>
            <a:ext cx="8623890" cy="3431387"/>
          </a:xfrm>
          <a:prstGeom prst="rect">
            <a:avLst/>
          </a:prstGeom>
        </p:spPr>
        <p:txBody>
          <a:bodyPr anchor="t"/>
          <a:lstStyle>
            <a:lvl1pPr marL="151320" indent="-151320" algn="l" rtl="0" eaLnBrk="0" fontAlgn="base" hangingPunct="0">
              <a:spcBef>
                <a:spcPct val="20000"/>
              </a:spcBef>
              <a:spcAft>
                <a:spcPct val="0"/>
              </a:spcAft>
              <a:buChar char="•"/>
              <a:defRPr sz="1412">
                <a:solidFill>
                  <a:schemeClr val="tx1"/>
                </a:solidFill>
                <a:latin typeface="+mj-lt"/>
                <a:ea typeface="+mn-ea"/>
                <a:cs typeface="+mn-cs"/>
              </a:defRPr>
            </a:lvl1pPr>
            <a:lvl2pPr marL="714456" marR="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235" baseline="0">
                <a:solidFill>
                  <a:schemeClr val="tx1"/>
                </a:solidFill>
                <a:latin typeface="+mj-lt"/>
              </a:defRPr>
            </a:lvl2pPr>
            <a:lvl3pPr marL="504401" indent="-100880" algn="l" rtl="0" eaLnBrk="0" fontAlgn="base" hangingPunct="0">
              <a:spcBef>
                <a:spcPct val="20000"/>
              </a:spcBef>
              <a:spcAft>
                <a:spcPct val="0"/>
              </a:spcAft>
              <a:buChar char="•"/>
              <a:defRPr sz="1059">
                <a:solidFill>
                  <a:schemeClr val="tx1"/>
                </a:solidFill>
                <a:latin typeface="+mj-lt"/>
              </a:defRPr>
            </a:lvl3pPr>
            <a:lvl4pPr marL="706161" indent="-100880" algn="l" rtl="0" eaLnBrk="0" fontAlgn="base" hangingPunct="0">
              <a:spcBef>
                <a:spcPct val="20000"/>
              </a:spcBef>
              <a:spcAft>
                <a:spcPct val="0"/>
              </a:spcAft>
              <a:buChar char="–"/>
              <a:defRPr sz="882">
                <a:solidFill>
                  <a:schemeClr val="tx1"/>
                </a:solidFill>
                <a:latin typeface="+mj-lt"/>
              </a:defRPr>
            </a:lvl4pPr>
            <a:lvl5pPr marL="907922" indent="-100880" algn="l" rtl="0" eaLnBrk="0" fontAlgn="base" hangingPunct="0">
              <a:spcBef>
                <a:spcPct val="20000"/>
              </a:spcBef>
              <a:spcAft>
                <a:spcPct val="0"/>
              </a:spcAft>
              <a:buChar char="»"/>
              <a:defRPr sz="882">
                <a:solidFill>
                  <a:schemeClr val="tx1"/>
                </a:solidFill>
                <a:latin typeface="+mj-lt"/>
              </a:defRPr>
            </a:lvl5pPr>
            <a:lvl6pPr marL="1109682" indent="-100880" algn="l" rtl="0" eaLnBrk="0" fontAlgn="base" hangingPunct="0">
              <a:spcBef>
                <a:spcPct val="20000"/>
              </a:spcBef>
              <a:spcAft>
                <a:spcPct val="0"/>
              </a:spcAft>
              <a:buChar char="»"/>
              <a:defRPr sz="882">
                <a:solidFill>
                  <a:schemeClr val="tx1"/>
                </a:solidFill>
                <a:latin typeface="+mn-lt"/>
              </a:defRPr>
            </a:lvl6pPr>
            <a:lvl7pPr marL="1311442" indent="-100880" algn="l" rtl="0" eaLnBrk="0" fontAlgn="base" hangingPunct="0">
              <a:spcBef>
                <a:spcPct val="20000"/>
              </a:spcBef>
              <a:spcAft>
                <a:spcPct val="0"/>
              </a:spcAft>
              <a:buChar char="»"/>
              <a:defRPr sz="882">
                <a:solidFill>
                  <a:schemeClr val="tx1"/>
                </a:solidFill>
                <a:latin typeface="+mn-lt"/>
              </a:defRPr>
            </a:lvl7pPr>
            <a:lvl8pPr marL="1513202" indent="-100880" algn="l" rtl="0" eaLnBrk="0" fontAlgn="base" hangingPunct="0">
              <a:spcBef>
                <a:spcPct val="20000"/>
              </a:spcBef>
              <a:spcAft>
                <a:spcPct val="0"/>
              </a:spcAft>
              <a:buChar char="»"/>
              <a:defRPr sz="882">
                <a:solidFill>
                  <a:schemeClr val="tx1"/>
                </a:solidFill>
                <a:latin typeface="+mn-lt"/>
              </a:defRPr>
            </a:lvl8pPr>
            <a:lvl9pPr marL="1714963" indent="-100880" algn="l" rtl="0" eaLnBrk="0" fontAlgn="base" hangingPunct="0">
              <a:spcBef>
                <a:spcPct val="20000"/>
              </a:spcBef>
              <a:spcAft>
                <a:spcPct val="0"/>
              </a:spcAft>
              <a:buChar char="»"/>
              <a:defRPr sz="882">
                <a:solidFill>
                  <a:schemeClr val="tx1"/>
                </a:solidFill>
                <a:latin typeface="+mn-lt"/>
              </a:defRPr>
            </a:lvl9pPr>
          </a:lstStyle>
          <a:p>
            <a:pPr marL="0" indent="0">
              <a:buNone/>
            </a:pPr>
            <a:r>
              <a:rPr lang="en-US" sz="2700" kern="0" dirty="0">
                <a:solidFill>
                  <a:srgbClr val="000000"/>
                </a:solidFill>
              </a:rPr>
              <a:t>Classifications </a:t>
            </a:r>
          </a:p>
          <a:p>
            <a:r>
              <a:rPr lang="en-US" sz="2700" b="0" kern="0" dirty="0">
                <a:solidFill>
                  <a:srgbClr val="000000"/>
                </a:solidFill>
              </a:rPr>
              <a:t>Class 1 Railroads</a:t>
            </a:r>
          </a:p>
          <a:p>
            <a:pPr marL="687811" lvl="1" indent="-249349"/>
            <a:r>
              <a:rPr lang="en-US" sz="2523" b="0" kern="0" dirty="0">
                <a:solidFill>
                  <a:srgbClr val="000000"/>
                </a:solidFill>
                <a:cs typeface="Calibri" panose="020F0502020204030204"/>
              </a:rPr>
              <a:t>7 major class 1 railroads in the US</a:t>
            </a:r>
          </a:p>
          <a:p>
            <a:pPr marL="687811" lvl="1" indent="-249349"/>
            <a:r>
              <a:rPr lang="en-US" sz="2523" b="0" kern="0" dirty="0">
                <a:solidFill>
                  <a:srgbClr val="000000"/>
                </a:solidFill>
                <a:cs typeface="Calibri" panose="020F0502020204030204"/>
              </a:rPr>
              <a:t>Long haul, high density traffic</a:t>
            </a:r>
            <a:endParaRPr lang="en-US" sz="2700" b="0" kern="0" dirty="0">
              <a:solidFill>
                <a:srgbClr val="000000"/>
              </a:solidFill>
            </a:endParaRPr>
          </a:p>
          <a:p>
            <a:r>
              <a:rPr lang="en-US" sz="2700" b="0" kern="0" dirty="0">
                <a:solidFill>
                  <a:srgbClr val="000000"/>
                </a:solidFill>
              </a:rPr>
              <a:t>Short Line and Regional Railroads</a:t>
            </a:r>
          </a:p>
          <a:p>
            <a:pPr lvl="1"/>
            <a:r>
              <a:rPr lang="en-US" sz="2523" b="0" kern="0" dirty="0">
                <a:solidFill>
                  <a:srgbClr val="000000"/>
                </a:solidFill>
              </a:rPr>
              <a:t>Over 600 in the US</a:t>
            </a:r>
          </a:p>
          <a:p>
            <a:pPr lvl="1"/>
            <a:r>
              <a:rPr lang="en-US" sz="2523" b="0" kern="0" dirty="0">
                <a:solidFill>
                  <a:srgbClr val="000000"/>
                </a:solidFill>
              </a:rPr>
              <a:t>Focus on “first and last mile” of rail car delivery and connectivity to the transportation network</a:t>
            </a:r>
            <a:endParaRPr lang="en-US" sz="1893" b="0" kern="0" dirty="0">
              <a:solidFill>
                <a:srgbClr val="000000"/>
              </a:solidFill>
              <a:cs typeface="Calibri" panose="020F0502020204030204"/>
            </a:endParaRPr>
          </a:p>
          <a:p>
            <a:pPr marL="589322" lvl="1" indent="0">
              <a:buNone/>
            </a:pPr>
            <a:endParaRPr lang="en-US" sz="1019" b="0" kern="0" dirty="0">
              <a:solidFill>
                <a:srgbClr val="000000"/>
              </a:solidFill>
              <a:cs typeface="Calibri" panose="020F0502020204030204"/>
            </a:endParaRPr>
          </a:p>
        </p:txBody>
      </p:sp>
      <p:pic>
        <p:nvPicPr>
          <p:cNvPr id="3" name="Picture 2" descr="A picture containing drawing&#10;&#10;Description automatically generated">
            <a:extLst>
              <a:ext uri="{FF2B5EF4-FFF2-40B4-BE49-F238E27FC236}">
                <a16:creationId xmlns:a16="http://schemas.microsoft.com/office/drawing/2014/main" id="{42CB04AC-9F77-E745-A6A7-2BB2229B2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700" y="0"/>
            <a:ext cx="2171700" cy="1422400"/>
          </a:xfrm>
          <a:prstGeom prst="rect">
            <a:avLst/>
          </a:prstGeom>
        </p:spPr>
      </p:pic>
    </p:spTree>
    <p:extLst>
      <p:ext uri="{BB962C8B-B14F-4D97-AF65-F5344CB8AC3E}">
        <p14:creationId xmlns:p14="http://schemas.microsoft.com/office/powerpoint/2010/main" val="17635249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ECD4462-C51C-4A7F-9328-F06738583E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057"/>
          <a:stretch/>
        </p:blipFill>
        <p:spPr bwMode="auto">
          <a:xfrm>
            <a:off x="0" y="1160979"/>
            <a:ext cx="10058399" cy="49418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AA113F-A5A7-4B87-BEBD-7038CC832DB6}"/>
              </a:ext>
            </a:extLst>
          </p:cNvPr>
          <p:cNvSpPr txBox="1"/>
          <p:nvPr/>
        </p:nvSpPr>
        <p:spPr>
          <a:xfrm>
            <a:off x="1130156" y="289953"/>
            <a:ext cx="7387119" cy="584775"/>
          </a:xfrm>
          <a:prstGeom prst="rect">
            <a:avLst/>
          </a:prstGeom>
          <a:noFill/>
        </p:spPr>
        <p:txBody>
          <a:bodyPr wrap="square" rtlCol="0">
            <a:spAutoFit/>
          </a:bodyPr>
          <a:lstStyle/>
          <a:p>
            <a:r>
              <a:rPr lang="en-US" sz="3200" dirty="0">
                <a:solidFill>
                  <a:schemeClr val="accent2"/>
                </a:solidFill>
              </a:rPr>
              <a:t>Staggers Act : Balanced Regulation</a:t>
            </a:r>
          </a:p>
        </p:txBody>
      </p:sp>
    </p:spTree>
    <p:extLst>
      <p:ext uri="{BB962C8B-B14F-4D97-AF65-F5344CB8AC3E}">
        <p14:creationId xmlns:p14="http://schemas.microsoft.com/office/powerpoint/2010/main" val="26279690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8C2A5D-AFA3-4840-AF44-5BABD0155EC2}"/>
              </a:ext>
            </a:extLst>
          </p:cNvPr>
          <p:cNvSpPr txBox="1"/>
          <p:nvPr/>
        </p:nvSpPr>
        <p:spPr>
          <a:xfrm>
            <a:off x="1421448" y="215320"/>
            <a:ext cx="8345442" cy="1107996"/>
          </a:xfrm>
          <a:prstGeom prst="rect">
            <a:avLst/>
          </a:prstGeom>
          <a:noFill/>
        </p:spPr>
        <p:txBody>
          <a:bodyPr wrap="square" rtlCol="0" anchor="ctr">
            <a:spAutoFit/>
          </a:bodyPr>
          <a:lstStyle/>
          <a:p>
            <a:pPr marL="0" indent="0" algn="l">
              <a:buNone/>
            </a:pPr>
            <a:r>
              <a:rPr lang="en-US" sz="3200" b="0" kern="0" dirty="0">
                <a:solidFill>
                  <a:srgbClr val="E60000"/>
                </a:solidFill>
                <a:latin typeface="Arial Black" panose="020B0A04020102020204" pitchFamily="34" charset="0"/>
              </a:rPr>
              <a:t>Railroad Regulatory Agencies  </a:t>
            </a:r>
          </a:p>
          <a:p>
            <a:endParaRPr lang="en-US" sz="3400" dirty="0"/>
          </a:p>
        </p:txBody>
      </p:sp>
      <p:sp>
        <p:nvSpPr>
          <p:cNvPr id="5" name="Content Placeholder 1">
            <a:extLst>
              <a:ext uri="{FF2B5EF4-FFF2-40B4-BE49-F238E27FC236}">
                <a16:creationId xmlns:a16="http://schemas.microsoft.com/office/drawing/2014/main" id="{F86CD23A-8B23-46AB-8E51-7A5938E8F938}"/>
              </a:ext>
            </a:extLst>
          </p:cNvPr>
          <p:cNvSpPr txBox="1">
            <a:spLocks/>
          </p:cNvSpPr>
          <p:nvPr/>
        </p:nvSpPr>
        <p:spPr>
          <a:xfrm>
            <a:off x="291510" y="1017142"/>
            <a:ext cx="8623890" cy="3717013"/>
          </a:xfrm>
          <a:prstGeom prst="rect">
            <a:avLst/>
          </a:prstGeom>
        </p:spPr>
        <p:txBody>
          <a:bodyPr anchor="t"/>
          <a:lstStyle>
            <a:lvl1pPr marL="151320" indent="-151320" algn="l" rtl="0" eaLnBrk="0" fontAlgn="base" hangingPunct="0">
              <a:spcBef>
                <a:spcPct val="20000"/>
              </a:spcBef>
              <a:spcAft>
                <a:spcPct val="0"/>
              </a:spcAft>
              <a:buChar char="•"/>
              <a:defRPr sz="1412">
                <a:solidFill>
                  <a:schemeClr val="tx1"/>
                </a:solidFill>
                <a:latin typeface="+mj-lt"/>
                <a:ea typeface="+mn-ea"/>
                <a:cs typeface="+mn-cs"/>
              </a:defRPr>
            </a:lvl1pPr>
            <a:lvl2pPr marL="714456" marR="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235" baseline="0">
                <a:solidFill>
                  <a:schemeClr val="tx1"/>
                </a:solidFill>
                <a:latin typeface="+mj-lt"/>
              </a:defRPr>
            </a:lvl2pPr>
            <a:lvl3pPr marL="504401" indent="-100880" algn="l" rtl="0" eaLnBrk="0" fontAlgn="base" hangingPunct="0">
              <a:spcBef>
                <a:spcPct val="20000"/>
              </a:spcBef>
              <a:spcAft>
                <a:spcPct val="0"/>
              </a:spcAft>
              <a:buChar char="•"/>
              <a:defRPr sz="1059">
                <a:solidFill>
                  <a:schemeClr val="tx1"/>
                </a:solidFill>
                <a:latin typeface="+mj-lt"/>
              </a:defRPr>
            </a:lvl3pPr>
            <a:lvl4pPr marL="706161" indent="-100880" algn="l" rtl="0" eaLnBrk="0" fontAlgn="base" hangingPunct="0">
              <a:spcBef>
                <a:spcPct val="20000"/>
              </a:spcBef>
              <a:spcAft>
                <a:spcPct val="0"/>
              </a:spcAft>
              <a:buChar char="–"/>
              <a:defRPr sz="882">
                <a:solidFill>
                  <a:schemeClr val="tx1"/>
                </a:solidFill>
                <a:latin typeface="+mj-lt"/>
              </a:defRPr>
            </a:lvl4pPr>
            <a:lvl5pPr marL="907922" indent="-100880" algn="l" rtl="0" eaLnBrk="0" fontAlgn="base" hangingPunct="0">
              <a:spcBef>
                <a:spcPct val="20000"/>
              </a:spcBef>
              <a:spcAft>
                <a:spcPct val="0"/>
              </a:spcAft>
              <a:buChar char="»"/>
              <a:defRPr sz="882">
                <a:solidFill>
                  <a:schemeClr val="tx1"/>
                </a:solidFill>
                <a:latin typeface="+mj-lt"/>
              </a:defRPr>
            </a:lvl5pPr>
            <a:lvl6pPr marL="1109682" indent="-100880" algn="l" rtl="0" eaLnBrk="0" fontAlgn="base" hangingPunct="0">
              <a:spcBef>
                <a:spcPct val="20000"/>
              </a:spcBef>
              <a:spcAft>
                <a:spcPct val="0"/>
              </a:spcAft>
              <a:buChar char="»"/>
              <a:defRPr sz="882">
                <a:solidFill>
                  <a:schemeClr val="tx1"/>
                </a:solidFill>
                <a:latin typeface="+mn-lt"/>
              </a:defRPr>
            </a:lvl6pPr>
            <a:lvl7pPr marL="1311442" indent="-100880" algn="l" rtl="0" eaLnBrk="0" fontAlgn="base" hangingPunct="0">
              <a:spcBef>
                <a:spcPct val="20000"/>
              </a:spcBef>
              <a:spcAft>
                <a:spcPct val="0"/>
              </a:spcAft>
              <a:buChar char="»"/>
              <a:defRPr sz="882">
                <a:solidFill>
                  <a:schemeClr val="tx1"/>
                </a:solidFill>
                <a:latin typeface="+mn-lt"/>
              </a:defRPr>
            </a:lvl7pPr>
            <a:lvl8pPr marL="1513202" indent="-100880" algn="l" rtl="0" eaLnBrk="0" fontAlgn="base" hangingPunct="0">
              <a:spcBef>
                <a:spcPct val="20000"/>
              </a:spcBef>
              <a:spcAft>
                <a:spcPct val="0"/>
              </a:spcAft>
              <a:buChar char="»"/>
              <a:defRPr sz="882">
                <a:solidFill>
                  <a:schemeClr val="tx1"/>
                </a:solidFill>
                <a:latin typeface="+mn-lt"/>
              </a:defRPr>
            </a:lvl8pPr>
            <a:lvl9pPr marL="1714963" indent="-100880" algn="l" rtl="0" eaLnBrk="0" fontAlgn="base" hangingPunct="0">
              <a:spcBef>
                <a:spcPct val="20000"/>
              </a:spcBef>
              <a:spcAft>
                <a:spcPct val="0"/>
              </a:spcAft>
              <a:buChar char="»"/>
              <a:defRPr sz="882">
                <a:solidFill>
                  <a:schemeClr val="tx1"/>
                </a:solidFill>
                <a:latin typeface="+mn-lt"/>
              </a:defRPr>
            </a:lvl9pPr>
          </a:lstStyle>
          <a:p>
            <a:pPr marL="0" indent="0">
              <a:buNone/>
            </a:pPr>
            <a:r>
              <a:rPr lang="en-US" sz="2700" kern="0" dirty="0">
                <a:solidFill>
                  <a:srgbClr val="000000"/>
                </a:solidFill>
              </a:rPr>
              <a:t>FRA – Federal Railroad Administration </a:t>
            </a:r>
          </a:p>
          <a:p>
            <a:r>
              <a:rPr lang="en-US" sz="2700" b="0" kern="0" dirty="0">
                <a:solidFill>
                  <a:srgbClr val="000000"/>
                </a:solidFill>
              </a:rPr>
              <a:t>“</a:t>
            </a:r>
            <a:r>
              <a:rPr lang="en-US" sz="2000" b="0" i="0" dirty="0">
                <a:solidFill>
                  <a:srgbClr val="000000"/>
                </a:solidFill>
                <a:effectLst/>
              </a:rPr>
              <a:t>The Federal Railroad Administration’s mission is to enable the safe, reliable, and efficient movement of people and goods for a strong America, now and in the future.”</a:t>
            </a:r>
            <a:endParaRPr lang="en-US" sz="2000" b="0" kern="0" dirty="0">
              <a:solidFill>
                <a:srgbClr val="000000"/>
              </a:solidFill>
            </a:endParaRPr>
          </a:p>
          <a:p>
            <a:pPr marL="687811" lvl="1" indent="-249349"/>
            <a:r>
              <a:rPr lang="en-US" sz="2523" b="0" kern="0" dirty="0">
                <a:solidFill>
                  <a:srgbClr val="000000"/>
                </a:solidFill>
                <a:cs typeface="Calibri" panose="020F0502020204030204"/>
              </a:rPr>
              <a:t>Safety, Compliance, Enforcement </a:t>
            </a:r>
          </a:p>
          <a:p>
            <a:pPr marL="0" indent="0">
              <a:buNone/>
            </a:pPr>
            <a:r>
              <a:rPr lang="en-US" sz="2700" kern="0" dirty="0">
                <a:solidFill>
                  <a:srgbClr val="000000"/>
                </a:solidFill>
              </a:rPr>
              <a:t>STB – Surface Transportation Board </a:t>
            </a:r>
          </a:p>
          <a:p>
            <a:r>
              <a:rPr lang="en-US" sz="2700" b="0" kern="0" dirty="0">
                <a:solidFill>
                  <a:srgbClr val="000000"/>
                </a:solidFill>
              </a:rPr>
              <a:t>“</a:t>
            </a:r>
            <a:r>
              <a:rPr lang="en-US" sz="2000" b="0" i="0" dirty="0">
                <a:solidFill>
                  <a:srgbClr val="000000"/>
                </a:solidFill>
                <a:effectLst/>
              </a:rPr>
              <a:t>The Surface Transportation Board is an independent federal agency that is charged with the economic regulation of various modes of surface transportation, primarily freight rail.”</a:t>
            </a:r>
            <a:endParaRPr lang="en-US" sz="2000" b="0" kern="0" dirty="0">
              <a:solidFill>
                <a:srgbClr val="000000"/>
              </a:solidFill>
            </a:endParaRPr>
          </a:p>
          <a:p>
            <a:pPr lvl="1"/>
            <a:r>
              <a:rPr lang="en-US" sz="2523" b="0" kern="0" dirty="0">
                <a:solidFill>
                  <a:srgbClr val="000000"/>
                </a:solidFill>
                <a:cs typeface="Calibri" panose="020F0502020204030204"/>
              </a:rPr>
              <a:t>Economics: Service, Rates, Sales and Mergers</a:t>
            </a:r>
            <a:endParaRPr lang="en-US" sz="1019" b="0" kern="0" dirty="0">
              <a:solidFill>
                <a:srgbClr val="000000"/>
              </a:solidFill>
              <a:cs typeface="Calibri" panose="020F0502020204030204"/>
            </a:endParaRPr>
          </a:p>
        </p:txBody>
      </p:sp>
      <p:sp>
        <p:nvSpPr>
          <p:cNvPr id="2" name="TextBox 1">
            <a:extLst>
              <a:ext uri="{FF2B5EF4-FFF2-40B4-BE49-F238E27FC236}">
                <a16:creationId xmlns:a16="http://schemas.microsoft.com/office/drawing/2014/main" id="{293CB3C1-4563-4875-A34B-55C0EC383666}"/>
              </a:ext>
            </a:extLst>
          </p:cNvPr>
          <p:cNvSpPr txBox="1"/>
          <p:nvPr/>
        </p:nvSpPr>
        <p:spPr>
          <a:xfrm>
            <a:off x="117522" y="5654492"/>
            <a:ext cx="4464752" cy="653128"/>
          </a:xfrm>
          <a:prstGeom prst="rect">
            <a:avLst/>
          </a:prstGeom>
          <a:noFill/>
        </p:spPr>
        <p:txBody>
          <a:bodyPr wrap="square" rtlCol="0">
            <a:spAutoFit/>
          </a:bodyPr>
          <a:lstStyle/>
          <a:p>
            <a:r>
              <a:rPr lang="en-US" dirty="0"/>
              <a:t>Source: </a:t>
            </a:r>
            <a:r>
              <a:rPr lang="en-US" dirty="0">
                <a:hlinkClick r:id="rId3"/>
              </a:rPr>
              <a:t>https://railroads.dot.gov/</a:t>
            </a:r>
            <a:r>
              <a:rPr lang="en-US" dirty="0"/>
              <a:t> and </a:t>
            </a:r>
            <a:r>
              <a:rPr lang="en-US" dirty="0">
                <a:hlinkClick r:id="rId4"/>
              </a:rPr>
              <a:t>https://prod.stb.gov/</a:t>
            </a:r>
            <a:endParaRPr lang="en-US" dirty="0"/>
          </a:p>
        </p:txBody>
      </p:sp>
    </p:spTree>
    <p:extLst>
      <p:ext uri="{BB962C8B-B14F-4D97-AF65-F5344CB8AC3E}">
        <p14:creationId xmlns:p14="http://schemas.microsoft.com/office/powerpoint/2010/main" val="191899156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8C2A5D-AFA3-4840-AF44-5BABD0155EC2}"/>
              </a:ext>
            </a:extLst>
          </p:cNvPr>
          <p:cNvSpPr txBox="1"/>
          <p:nvPr/>
        </p:nvSpPr>
        <p:spPr>
          <a:xfrm>
            <a:off x="1575560" y="205046"/>
            <a:ext cx="8345442" cy="1107996"/>
          </a:xfrm>
          <a:prstGeom prst="rect">
            <a:avLst/>
          </a:prstGeom>
          <a:noFill/>
        </p:spPr>
        <p:txBody>
          <a:bodyPr wrap="square" rtlCol="0" anchor="ctr">
            <a:spAutoFit/>
          </a:bodyPr>
          <a:lstStyle/>
          <a:p>
            <a:pPr marL="0" indent="0" algn="l">
              <a:buNone/>
            </a:pPr>
            <a:r>
              <a:rPr lang="en-US" sz="3200" b="0" kern="0" dirty="0">
                <a:solidFill>
                  <a:srgbClr val="E60000"/>
                </a:solidFill>
                <a:latin typeface="Arial Black" panose="020B0A04020102020204" pitchFamily="34" charset="0"/>
              </a:rPr>
              <a:t>Kentucky Railroad Overview</a:t>
            </a:r>
          </a:p>
          <a:p>
            <a:endParaRPr lang="en-US" sz="3400" dirty="0"/>
          </a:p>
        </p:txBody>
      </p:sp>
      <p:sp>
        <p:nvSpPr>
          <p:cNvPr id="5" name="Content Placeholder 1">
            <a:extLst>
              <a:ext uri="{FF2B5EF4-FFF2-40B4-BE49-F238E27FC236}">
                <a16:creationId xmlns:a16="http://schemas.microsoft.com/office/drawing/2014/main" id="{F86CD23A-8B23-46AB-8E51-7A5938E8F938}"/>
              </a:ext>
            </a:extLst>
          </p:cNvPr>
          <p:cNvSpPr txBox="1">
            <a:spLocks/>
          </p:cNvSpPr>
          <p:nvPr/>
        </p:nvSpPr>
        <p:spPr>
          <a:xfrm>
            <a:off x="291510" y="1017142"/>
            <a:ext cx="8623890" cy="3717013"/>
          </a:xfrm>
          <a:prstGeom prst="rect">
            <a:avLst/>
          </a:prstGeom>
        </p:spPr>
        <p:txBody>
          <a:bodyPr anchor="t"/>
          <a:lstStyle>
            <a:lvl1pPr marL="151320" indent="-151320" algn="l" rtl="0" eaLnBrk="0" fontAlgn="base" hangingPunct="0">
              <a:spcBef>
                <a:spcPct val="20000"/>
              </a:spcBef>
              <a:spcAft>
                <a:spcPct val="0"/>
              </a:spcAft>
              <a:buChar char="•"/>
              <a:defRPr sz="1412">
                <a:solidFill>
                  <a:schemeClr val="tx1"/>
                </a:solidFill>
                <a:latin typeface="+mj-lt"/>
                <a:ea typeface="+mn-ea"/>
                <a:cs typeface="+mn-cs"/>
              </a:defRPr>
            </a:lvl1pPr>
            <a:lvl2pPr marL="714456" marR="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235" baseline="0">
                <a:solidFill>
                  <a:schemeClr val="tx1"/>
                </a:solidFill>
                <a:latin typeface="+mj-lt"/>
              </a:defRPr>
            </a:lvl2pPr>
            <a:lvl3pPr marL="504401" indent="-100880" algn="l" rtl="0" eaLnBrk="0" fontAlgn="base" hangingPunct="0">
              <a:spcBef>
                <a:spcPct val="20000"/>
              </a:spcBef>
              <a:spcAft>
                <a:spcPct val="0"/>
              </a:spcAft>
              <a:buChar char="•"/>
              <a:defRPr sz="1059">
                <a:solidFill>
                  <a:schemeClr val="tx1"/>
                </a:solidFill>
                <a:latin typeface="+mj-lt"/>
              </a:defRPr>
            </a:lvl3pPr>
            <a:lvl4pPr marL="706161" indent="-100880" algn="l" rtl="0" eaLnBrk="0" fontAlgn="base" hangingPunct="0">
              <a:spcBef>
                <a:spcPct val="20000"/>
              </a:spcBef>
              <a:spcAft>
                <a:spcPct val="0"/>
              </a:spcAft>
              <a:buChar char="–"/>
              <a:defRPr sz="882">
                <a:solidFill>
                  <a:schemeClr val="tx1"/>
                </a:solidFill>
                <a:latin typeface="+mj-lt"/>
              </a:defRPr>
            </a:lvl4pPr>
            <a:lvl5pPr marL="907922" indent="-100880" algn="l" rtl="0" eaLnBrk="0" fontAlgn="base" hangingPunct="0">
              <a:spcBef>
                <a:spcPct val="20000"/>
              </a:spcBef>
              <a:spcAft>
                <a:spcPct val="0"/>
              </a:spcAft>
              <a:buChar char="»"/>
              <a:defRPr sz="882">
                <a:solidFill>
                  <a:schemeClr val="tx1"/>
                </a:solidFill>
                <a:latin typeface="+mj-lt"/>
              </a:defRPr>
            </a:lvl5pPr>
            <a:lvl6pPr marL="1109682" indent="-100880" algn="l" rtl="0" eaLnBrk="0" fontAlgn="base" hangingPunct="0">
              <a:spcBef>
                <a:spcPct val="20000"/>
              </a:spcBef>
              <a:spcAft>
                <a:spcPct val="0"/>
              </a:spcAft>
              <a:buChar char="»"/>
              <a:defRPr sz="882">
                <a:solidFill>
                  <a:schemeClr val="tx1"/>
                </a:solidFill>
                <a:latin typeface="+mn-lt"/>
              </a:defRPr>
            </a:lvl6pPr>
            <a:lvl7pPr marL="1311442" indent="-100880" algn="l" rtl="0" eaLnBrk="0" fontAlgn="base" hangingPunct="0">
              <a:spcBef>
                <a:spcPct val="20000"/>
              </a:spcBef>
              <a:spcAft>
                <a:spcPct val="0"/>
              </a:spcAft>
              <a:buChar char="»"/>
              <a:defRPr sz="882">
                <a:solidFill>
                  <a:schemeClr val="tx1"/>
                </a:solidFill>
                <a:latin typeface="+mn-lt"/>
              </a:defRPr>
            </a:lvl7pPr>
            <a:lvl8pPr marL="1513202" indent="-100880" algn="l" rtl="0" eaLnBrk="0" fontAlgn="base" hangingPunct="0">
              <a:spcBef>
                <a:spcPct val="20000"/>
              </a:spcBef>
              <a:spcAft>
                <a:spcPct val="0"/>
              </a:spcAft>
              <a:buChar char="»"/>
              <a:defRPr sz="882">
                <a:solidFill>
                  <a:schemeClr val="tx1"/>
                </a:solidFill>
                <a:latin typeface="+mn-lt"/>
              </a:defRPr>
            </a:lvl8pPr>
            <a:lvl9pPr marL="1714963" indent="-100880" algn="l" rtl="0" eaLnBrk="0" fontAlgn="base" hangingPunct="0">
              <a:spcBef>
                <a:spcPct val="20000"/>
              </a:spcBef>
              <a:spcAft>
                <a:spcPct val="0"/>
              </a:spcAft>
              <a:buChar char="»"/>
              <a:defRPr sz="882">
                <a:solidFill>
                  <a:schemeClr val="tx1"/>
                </a:solidFill>
                <a:latin typeface="+mn-lt"/>
              </a:defRPr>
            </a:lvl9pPr>
          </a:lstStyle>
          <a:p>
            <a:pPr marL="0" indent="0">
              <a:buNone/>
            </a:pPr>
            <a:endParaRPr lang="en-US" sz="1019" b="0" kern="0" dirty="0">
              <a:solidFill>
                <a:srgbClr val="000000"/>
              </a:solidFill>
              <a:cs typeface="Calibri" panose="020F0502020204030204"/>
            </a:endParaRPr>
          </a:p>
        </p:txBody>
      </p:sp>
      <p:pic>
        <p:nvPicPr>
          <p:cNvPr id="3" name="Picture 2" descr="Screen Clipping">
            <a:extLst>
              <a:ext uri="{FF2B5EF4-FFF2-40B4-BE49-F238E27FC236}">
                <a16:creationId xmlns:a16="http://schemas.microsoft.com/office/drawing/2014/main" id="{06CABF1B-5E08-4EF7-B74B-29AB2E09F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8888"/>
            <a:ext cx="10058400" cy="5914623"/>
          </a:xfrm>
          <a:prstGeom prst="rect">
            <a:avLst/>
          </a:prstGeom>
        </p:spPr>
      </p:pic>
    </p:spTree>
    <p:extLst>
      <p:ext uri="{BB962C8B-B14F-4D97-AF65-F5344CB8AC3E}">
        <p14:creationId xmlns:p14="http://schemas.microsoft.com/office/powerpoint/2010/main" val="3530863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5906CEC-52D6-470B-A0A1-E5AB8A0A235F}"/>
              </a:ext>
            </a:extLst>
          </p:cNvPr>
          <p:cNvGraphicFramePr>
            <a:graphicFrameLocks noChangeAspect="1"/>
          </p:cNvGraphicFramePr>
          <p:nvPr>
            <p:extLst>
              <p:ext uri="{D42A27DB-BD31-4B8C-83A1-F6EECF244321}">
                <p14:modId xmlns:p14="http://schemas.microsoft.com/office/powerpoint/2010/main" val="1789430631"/>
              </p:ext>
            </p:extLst>
          </p:nvPr>
        </p:nvGraphicFramePr>
        <p:xfrm>
          <a:off x="-62144" y="0"/>
          <a:ext cx="10120544" cy="12305756"/>
        </p:xfrm>
        <a:graphic>
          <a:graphicData uri="http://schemas.openxmlformats.org/presentationml/2006/ole">
            <mc:AlternateContent xmlns:mc="http://schemas.openxmlformats.org/markup-compatibility/2006">
              <mc:Choice xmlns:v="urn:schemas-microsoft-com:vml" Requires="v">
                <p:oleObj spid="_x0000_s2052" name="Acrobat Document" r:id="rId4" imgW="3885906" imgH="6400448" progId="AcroExch.Document.DC">
                  <p:embed/>
                </p:oleObj>
              </mc:Choice>
              <mc:Fallback>
                <p:oleObj name="Acrobat Document" r:id="rId4" imgW="3885906" imgH="6400448" progId="AcroExch.Document.DC">
                  <p:embed/>
                  <p:pic>
                    <p:nvPicPr>
                      <p:cNvPr id="0" name=""/>
                      <p:cNvPicPr/>
                      <p:nvPr/>
                    </p:nvPicPr>
                    <p:blipFill>
                      <a:blip r:embed="rId5"/>
                      <a:stretch>
                        <a:fillRect/>
                      </a:stretch>
                    </p:blipFill>
                    <p:spPr>
                      <a:xfrm>
                        <a:off x="-62144" y="0"/>
                        <a:ext cx="10120544" cy="12305756"/>
                      </a:xfrm>
                      <a:prstGeom prst="rect">
                        <a:avLst/>
                      </a:prstGeom>
                    </p:spPr>
                  </p:pic>
                </p:oleObj>
              </mc:Fallback>
            </mc:AlternateContent>
          </a:graphicData>
        </a:graphic>
      </p:graphicFrame>
    </p:spTree>
    <p:extLst>
      <p:ext uri="{BB962C8B-B14F-4D97-AF65-F5344CB8AC3E}">
        <p14:creationId xmlns:p14="http://schemas.microsoft.com/office/powerpoint/2010/main" val="55051885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5906CEC-52D6-470B-A0A1-E5AB8A0A235F}"/>
              </a:ext>
            </a:extLst>
          </p:cNvPr>
          <p:cNvGraphicFramePr>
            <a:graphicFrameLocks noChangeAspect="1"/>
          </p:cNvGraphicFramePr>
          <p:nvPr>
            <p:extLst>
              <p:ext uri="{D42A27DB-BD31-4B8C-83A1-F6EECF244321}">
                <p14:modId xmlns:p14="http://schemas.microsoft.com/office/powerpoint/2010/main" val="4047760371"/>
              </p:ext>
            </p:extLst>
          </p:nvPr>
        </p:nvGraphicFramePr>
        <p:xfrm>
          <a:off x="0" y="-6956961"/>
          <a:ext cx="10369118" cy="12807345"/>
        </p:xfrm>
        <a:graphic>
          <a:graphicData uri="http://schemas.openxmlformats.org/presentationml/2006/ole">
            <mc:AlternateContent xmlns:mc="http://schemas.openxmlformats.org/markup-compatibility/2006">
              <mc:Choice xmlns:v="urn:schemas-microsoft-com:vml" Requires="v">
                <p:oleObj spid="_x0000_s3076" name="Acrobat Document" r:id="rId4" imgW="3885906" imgH="6400448" progId="AcroExch.Document.DC">
                  <p:embed/>
                </p:oleObj>
              </mc:Choice>
              <mc:Fallback>
                <p:oleObj name="Acrobat Document" r:id="rId4" imgW="3885906" imgH="6400448" progId="AcroExch.Document.DC">
                  <p:embed/>
                  <p:pic>
                    <p:nvPicPr>
                      <p:cNvPr id="2" name="Object 1">
                        <a:extLst>
                          <a:ext uri="{FF2B5EF4-FFF2-40B4-BE49-F238E27FC236}">
                            <a16:creationId xmlns:a16="http://schemas.microsoft.com/office/drawing/2014/main" id="{45906CEC-52D6-470B-A0A1-E5AB8A0A235F}"/>
                          </a:ext>
                        </a:extLst>
                      </p:cNvPr>
                      <p:cNvPicPr/>
                      <p:nvPr/>
                    </p:nvPicPr>
                    <p:blipFill>
                      <a:blip r:embed="rId5"/>
                      <a:stretch>
                        <a:fillRect/>
                      </a:stretch>
                    </p:blipFill>
                    <p:spPr>
                      <a:xfrm>
                        <a:off x="0" y="-6956961"/>
                        <a:ext cx="10369118" cy="12807345"/>
                      </a:xfrm>
                      <a:prstGeom prst="rect">
                        <a:avLst/>
                      </a:prstGeom>
                    </p:spPr>
                  </p:pic>
                </p:oleObj>
              </mc:Fallback>
            </mc:AlternateContent>
          </a:graphicData>
        </a:graphic>
      </p:graphicFrame>
    </p:spTree>
    <p:extLst>
      <p:ext uri="{BB962C8B-B14F-4D97-AF65-F5344CB8AC3E}">
        <p14:creationId xmlns:p14="http://schemas.microsoft.com/office/powerpoint/2010/main" val="1460074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85AA37B-085B-4BE4-8063-E7C8F35F0A66}"/>
              </a:ext>
            </a:extLst>
          </p:cNvPr>
          <p:cNvGraphicFramePr>
            <a:graphicFrameLocks noChangeAspect="1"/>
          </p:cNvGraphicFramePr>
          <p:nvPr>
            <p:extLst>
              <p:ext uri="{D42A27DB-BD31-4B8C-83A1-F6EECF244321}">
                <p14:modId xmlns:p14="http://schemas.microsoft.com/office/powerpoint/2010/main" val="3409663076"/>
              </p:ext>
            </p:extLst>
          </p:nvPr>
        </p:nvGraphicFramePr>
        <p:xfrm>
          <a:off x="-62144" y="-71021"/>
          <a:ext cx="10120544" cy="11139257"/>
        </p:xfrm>
        <a:graphic>
          <a:graphicData uri="http://schemas.openxmlformats.org/presentationml/2006/ole">
            <mc:AlternateContent xmlns:mc="http://schemas.openxmlformats.org/markup-compatibility/2006">
              <mc:Choice xmlns:v="urn:schemas-microsoft-com:vml" Requires="v">
                <p:oleObj spid="_x0000_s4100" name="Acrobat Document" r:id="rId4" imgW="3885906" imgH="6400448" progId="AcroExch.Document.DC">
                  <p:embed/>
                </p:oleObj>
              </mc:Choice>
              <mc:Fallback>
                <p:oleObj name="Acrobat Document" r:id="rId4" imgW="3885906" imgH="6400448" progId="AcroExch.Document.DC">
                  <p:embed/>
                  <p:pic>
                    <p:nvPicPr>
                      <p:cNvPr id="0" name=""/>
                      <p:cNvPicPr/>
                      <p:nvPr/>
                    </p:nvPicPr>
                    <p:blipFill>
                      <a:blip r:embed="rId5"/>
                      <a:stretch>
                        <a:fillRect/>
                      </a:stretch>
                    </p:blipFill>
                    <p:spPr>
                      <a:xfrm>
                        <a:off x="-62144" y="-71021"/>
                        <a:ext cx="10120544" cy="11139257"/>
                      </a:xfrm>
                      <a:prstGeom prst="rect">
                        <a:avLst/>
                      </a:prstGeom>
                    </p:spPr>
                  </p:pic>
                </p:oleObj>
              </mc:Fallback>
            </mc:AlternateContent>
          </a:graphicData>
        </a:graphic>
      </p:graphicFrame>
    </p:spTree>
    <p:extLst>
      <p:ext uri="{BB962C8B-B14F-4D97-AF65-F5344CB8AC3E}">
        <p14:creationId xmlns:p14="http://schemas.microsoft.com/office/powerpoint/2010/main" val="1851693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85AA37B-085B-4BE4-8063-E7C8F35F0A66}"/>
              </a:ext>
            </a:extLst>
          </p:cNvPr>
          <p:cNvGraphicFramePr>
            <a:graphicFrameLocks noChangeAspect="1"/>
          </p:cNvGraphicFramePr>
          <p:nvPr>
            <p:extLst>
              <p:ext uri="{D42A27DB-BD31-4B8C-83A1-F6EECF244321}">
                <p14:modId xmlns:p14="http://schemas.microsoft.com/office/powerpoint/2010/main" val="416982305"/>
              </p:ext>
            </p:extLst>
          </p:nvPr>
        </p:nvGraphicFramePr>
        <p:xfrm>
          <a:off x="-62144" y="-9907479"/>
          <a:ext cx="10120544" cy="16006438"/>
        </p:xfrm>
        <a:graphic>
          <a:graphicData uri="http://schemas.openxmlformats.org/presentationml/2006/ole">
            <mc:AlternateContent xmlns:mc="http://schemas.openxmlformats.org/markup-compatibility/2006">
              <mc:Choice xmlns:v="urn:schemas-microsoft-com:vml" Requires="v">
                <p:oleObj spid="_x0000_s5124" name="Acrobat Document" r:id="rId4" imgW="3885906" imgH="6400448" progId="AcroExch.Document.DC">
                  <p:embed/>
                </p:oleObj>
              </mc:Choice>
              <mc:Fallback>
                <p:oleObj name="Acrobat Document" r:id="rId4" imgW="3885906" imgH="6400448" progId="AcroExch.Document.DC">
                  <p:embed/>
                  <p:pic>
                    <p:nvPicPr>
                      <p:cNvPr id="3" name="Object 2">
                        <a:extLst>
                          <a:ext uri="{FF2B5EF4-FFF2-40B4-BE49-F238E27FC236}">
                            <a16:creationId xmlns:a16="http://schemas.microsoft.com/office/drawing/2014/main" id="{385AA37B-085B-4BE4-8063-E7C8F35F0A66}"/>
                          </a:ext>
                        </a:extLst>
                      </p:cNvPr>
                      <p:cNvPicPr/>
                      <p:nvPr/>
                    </p:nvPicPr>
                    <p:blipFill>
                      <a:blip r:embed="rId5"/>
                      <a:stretch>
                        <a:fillRect/>
                      </a:stretch>
                    </p:blipFill>
                    <p:spPr>
                      <a:xfrm>
                        <a:off x="-62144" y="-9907479"/>
                        <a:ext cx="10120544" cy="16006438"/>
                      </a:xfrm>
                      <a:prstGeom prst="rect">
                        <a:avLst/>
                      </a:prstGeom>
                    </p:spPr>
                  </p:pic>
                </p:oleObj>
              </mc:Fallback>
            </mc:AlternateContent>
          </a:graphicData>
        </a:graphic>
      </p:graphicFrame>
    </p:spTree>
    <p:extLst>
      <p:ext uri="{BB962C8B-B14F-4D97-AF65-F5344CB8AC3E}">
        <p14:creationId xmlns:p14="http://schemas.microsoft.com/office/powerpoint/2010/main" val="3839894247"/>
      </p:ext>
    </p:extLst>
  </p:cSld>
  <p:clrMapOvr>
    <a:masterClrMapping/>
  </p:clrMapOvr>
  <p:transition/>
</p:sld>
</file>

<file path=ppt/theme/theme1.xml><?xml version="1.0" encoding="utf-8"?>
<a:theme xmlns:a="http://schemas.openxmlformats.org/drawingml/2006/main" name="Bowdn999">
  <a:themeElements>
    <a:clrScheme name="Custom 4">
      <a:dk1>
        <a:srgbClr val="595959"/>
      </a:dk1>
      <a:lt1>
        <a:srgbClr val="FFFFFF"/>
      </a:lt1>
      <a:dk2>
        <a:srgbClr val="3F3F3F"/>
      </a:dk2>
      <a:lt2>
        <a:srgbClr val="D8D8D8"/>
      </a:lt2>
      <a:accent1>
        <a:srgbClr val="C80000"/>
      </a:accent1>
      <a:accent2>
        <a:srgbClr val="E60000"/>
      </a:accent2>
      <a:accent3>
        <a:srgbClr val="FBA0AF"/>
      </a:accent3>
      <a:accent4>
        <a:srgbClr val="E60000"/>
      </a:accent4>
      <a:accent5>
        <a:srgbClr val="E60000"/>
      </a:accent5>
      <a:accent6>
        <a:srgbClr val="E60000"/>
      </a:accent6>
      <a:hlink>
        <a:srgbClr val="E60000"/>
      </a:hlink>
      <a:folHlink>
        <a:srgbClr val="710310"/>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412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412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wdn99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wdn99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wdn999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wdn999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wdn99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wdn99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wdn99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F8F87E5B95174E8C89474E0D3D5E6B" ma:contentTypeVersion="22" ma:contentTypeDescription="Create a new document." ma:contentTypeScope="" ma:versionID="656ca94288f79ae8b4b51cb396072c57">
  <xsd:schema xmlns:xsd="http://www.w3.org/2001/XMLSchema" xmlns:xs="http://www.w3.org/2001/XMLSchema" xmlns:p="http://schemas.microsoft.com/office/2006/metadata/properties" xmlns:ns2="fd7c6cd9-2e86-4ab7-afeb-8caef6500c59" xmlns:ns3="6e062524-31fb-4a57-80d7-51ef6b5a9bb5" targetNamespace="http://schemas.microsoft.com/office/2006/metadata/properties" ma:root="true" ma:fieldsID="3a24057b020891ddf5a767392c85f49a" ns2:_="" ns3:_="">
    <xsd:import namespace="fd7c6cd9-2e86-4ab7-afeb-8caef6500c59"/>
    <xsd:import namespace="6e062524-31fb-4a57-80d7-51ef6b5a9bb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7c6cd9-2e86-4ab7-afeb-8caef6500c5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062524-31fb-4a57-80d7-51ef6b5a9bb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D3F2DF-4BC6-4BD6-B681-41AE02501D0A}">
  <ds:schemaRefs>
    <ds:schemaRef ds:uri="http://schemas.microsoft.com/office/2006/documentManagement/types"/>
    <ds:schemaRef ds:uri="http://purl.org/dc/elements/1.1/"/>
    <ds:schemaRef ds:uri="fd7c6cd9-2e86-4ab7-afeb-8caef6500c59"/>
    <ds:schemaRef ds:uri="http://schemas.microsoft.com/office/infopath/2007/PartnerControls"/>
    <ds:schemaRef ds:uri="http://schemas.openxmlformats.org/package/2006/metadata/core-properties"/>
    <ds:schemaRef ds:uri="http://purl.org/dc/terms/"/>
    <ds:schemaRef ds:uri="http://schemas.microsoft.com/office/2006/metadata/properties"/>
    <ds:schemaRef ds:uri="6e062524-31fb-4a57-80d7-51ef6b5a9bb5"/>
    <ds:schemaRef ds:uri="http://www.w3.org/XML/1998/namespace"/>
    <ds:schemaRef ds:uri="http://purl.org/dc/dcmitype/"/>
  </ds:schemaRefs>
</ds:datastoreItem>
</file>

<file path=customXml/itemProps2.xml><?xml version="1.0" encoding="utf-8"?>
<ds:datastoreItem xmlns:ds="http://schemas.openxmlformats.org/officeDocument/2006/customXml" ds:itemID="{12537BAF-DFFB-4D3A-A8CE-8943B458F6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7c6cd9-2e86-4ab7-afeb-8caef6500c59"/>
    <ds:schemaRef ds:uri="6e062524-31fb-4a57-80d7-51ef6b5a9b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002B77-1ED0-4EA3-AFC2-0E63C3BF70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101341</TotalTime>
  <Pages>18</Pages>
  <Words>739</Words>
  <Application>Microsoft Macintosh PowerPoint</Application>
  <PresentationFormat>Custom</PresentationFormat>
  <Paragraphs>47</Paragraphs>
  <Slides>16</Slides>
  <Notes>15</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6" baseType="lpstr">
      <vt:lpstr>Arial</vt:lpstr>
      <vt:lpstr>Arial Black</vt:lpstr>
      <vt:lpstr>Calibri</vt:lpstr>
      <vt:lpstr>Calibri Light</vt:lpstr>
      <vt:lpstr>Cambria</vt:lpstr>
      <vt:lpstr>Roboto Condensed</vt:lpstr>
      <vt:lpstr>Times New Roman</vt:lpstr>
      <vt:lpstr>Bowdn999</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Paducah &amp; Louisville Railway, Inc. </vt:lpstr>
      <vt:lpstr>PowerPoint Presentation</vt:lpstr>
      <vt:lpstr>PowerPoint Presentation</vt:lpstr>
      <vt:lpstr>PowerPoint Presentation</vt:lpstr>
      <vt:lpstr>PowerPoint Presentation</vt:lpstr>
      <vt:lpstr>PowerPoint Presentation</vt:lpstr>
      <vt:lpstr>PowerPoint Presentation</vt:lpstr>
    </vt:vector>
  </TitlesOfParts>
  <Company>R. J. Corman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May 1998</dc:subject>
  <dc:creator>ben.gettinger@rjcorman.com</dc:creator>
  <cp:lastModifiedBy>Danny Slaton</cp:lastModifiedBy>
  <cp:revision>1545</cp:revision>
  <cp:lastPrinted>2019-05-10T19:41:45Z</cp:lastPrinted>
  <dcterms:created xsi:type="dcterms:W3CDTF">2000-08-01T18:52:44Z</dcterms:created>
  <dcterms:modified xsi:type="dcterms:W3CDTF">2020-08-14T15:38:47Z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0x01010012F8F87E5B95174E8C89474E0D3D5E6B</vt:lpwstr>
  </property>
</Properties>
</file>