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8" r:id="rId3"/>
    <p:sldId id="261" r:id="rId4"/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25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35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6924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25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1838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23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1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9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7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9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7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7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5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6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2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F33084F-C00E-479B-909F-B90ADA2E683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77A1277-FD98-4911-8DEA-452A11BDB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90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604633" y="5711252"/>
            <a:ext cx="2023672" cy="68205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736" y="978107"/>
            <a:ext cx="8047559" cy="3773775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smtClean="0"/>
              <a:t>Outdoor advertising devices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097" y="4107304"/>
            <a:ext cx="2482745" cy="248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23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963" y="172386"/>
            <a:ext cx="8534400" cy="1507067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History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40" y="1679453"/>
            <a:ext cx="9306733" cy="41142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Why are we required to regulate?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Bonus Act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Beautification </a:t>
            </a:r>
            <a:r>
              <a:rPr lang="en-US" sz="3200" dirty="0"/>
              <a:t>Act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Federal </a:t>
            </a:r>
            <a:r>
              <a:rPr lang="en-US" sz="3200" dirty="0" smtClean="0"/>
              <a:t>Agreement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Where are we required to regulate?</a:t>
            </a:r>
            <a:endParaRPr lang="en-US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Protected Areas Along Controlled Routes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00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356916e-661d-44e6-8ef8-f4f5cb0241df@namprd0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7" t="27288" r="197" b="19000"/>
          <a:stretch/>
        </p:blipFill>
        <p:spPr bwMode="auto">
          <a:xfrm>
            <a:off x="449580" y="404947"/>
            <a:ext cx="8367849" cy="5980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V="1">
            <a:off x="6453051" y="2220686"/>
            <a:ext cx="1920240" cy="39188"/>
          </a:xfrm>
          <a:prstGeom prst="line">
            <a:avLst/>
          </a:prstGeom>
          <a:ln w="2349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592251" y="3014133"/>
            <a:ext cx="845216" cy="7741"/>
          </a:xfrm>
          <a:prstGeom prst="line">
            <a:avLst/>
          </a:prstGeom>
          <a:ln w="984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30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963" y="172386"/>
            <a:ext cx="11598300" cy="1507067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POTENTIAL Impacts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40" y="1679453"/>
            <a:ext cx="10550917" cy="41142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5400" dirty="0" smtClean="0">
                <a:solidFill>
                  <a:srgbClr val="FF0000"/>
                </a:solidFill>
              </a:rPr>
              <a:t>$70 Million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Up to 10% of annual federal funding if not exercising effective control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409431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2747</TotalTime>
  <Words>47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Slice</vt:lpstr>
      <vt:lpstr>Outdoor advertising devices</vt:lpstr>
      <vt:lpstr>History</vt:lpstr>
      <vt:lpstr>PowerPoint Presentation</vt:lpstr>
      <vt:lpstr>POTENTIAL Impacts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Outdoor advertising devices</dc:title>
  <dc:creator>Sizemore, Ricky D (KYTC)</dc:creator>
  <cp:lastModifiedBy>Bishop, Kenny S (KYTC)</cp:lastModifiedBy>
  <cp:revision>18</cp:revision>
  <dcterms:created xsi:type="dcterms:W3CDTF">2020-11-07T22:31:48Z</dcterms:created>
  <dcterms:modified xsi:type="dcterms:W3CDTF">2020-11-10T20:27:42Z</dcterms:modified>
</cp:coreProperties>
</file>