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9" r:id="rId5"/>
    <p:sldId id="270" r:id="rId6"/>
    <p:sldId id="272" r:id="rId7"/>
    <p:sldId id="271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E28469-D731-4A73-A90B-7A80136588FA}" v="8" dt="2023-05-30T13:27:25.532"/>
    <p1510:client id="{42113EE7-6F86-45F5-9BA7-7039969329FE}" vWet="4" dt="2023-05-26T15:14:24.320"/>
    <p1510:client id="{C5A2AE0E-8E84-4020-9CDD-7EB6173E31D5}" v="120" dt="2023-05-30T15:52:17.819"/>
    <p1510:client id="{D4EC0DD0-CDE1-67B6-9F88-2D4BFDAB09BD}" v="50" dt="2023-05-30T18:50:25.523"/>
    <p1510:client id="{EED2A774-F056-A232-50AD-ACF47B1138AF}" v="10" dt="2023-05-26T15:14:47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E162D-F29C-4032-A6C9-CC9EB642E9B3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FB6FB-B476-4C50-AE77-0952089B4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98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9FB6FB-B476-4C50-AE77-0952089B44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1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/>
              <a:t>Content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solidFill>
                  <a:schemeClr val="bg1"/>
                </a:solidFill>
              </a:rPr>
              <a:t>KENTUCKY</a:t>
            </a:r>
            <a:r>
              <a:rPr lang="en-US" b="1" baseline="0">
                <a:solidFill>
                  <a:schemeClr val="bg1"/>
                </a:solidFill>
              </a:rPr>
              <a:t> TRANSPORTATION CABINET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Information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eather.Stout@ky.gov" TargetMode="External"/><Relationship Id="rId2" Type="http://schemas.openxmlformats.org/officeDocument/2006/relationships/hyperlink" Target="mailto:Matthew.Cole@ky.gov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6223" y="926621"/>
            <a:ext cx="8105777" cy="1351645"/>
          </a:xfrm>
        </p:spPr>
        <p:txBody>
          <a:bodyPr>
            <a:normAutofit fontScale="90000"/>
          </a:bodyPr>
          <a:lstStyle/>
          <a:p>
            <a:r>
              <a:rPr lang="en-US"/>
              <a:t>Vision Testing Preparedness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2575" y="2835029"/>
            <a:ext cx="7185025" cy="2824722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Interim Joint Committee on Transportation</a:t>
            </a:r>
          </a:p>
          <a:p>
            <a:r>
              <a:rPr lang="en-US" sz="1600" dirty="0">
                <a:latin typeface="Arial"/>
                <a:cs typeface="Arial"/>
              </a:rPr>
              <a:t>Presentation by:</a:t>
            </a:r>
          </a:p>
          <a:p>
            <a:r>
              <a:rPr lang="en-US" sz="1600" dirty="0">
                <a:latin typeface="Arial"/>
                <a:cs typeface="Arial"/>
              </a:rPr>
              <a:t>Department of Vehicle Regulation Commissioner Matt Cole</a:t>
            </a:r>
            <a:br>
              <a:rPr lang="en-US" sz="1600" dirty="0">
                <a:latin typeface="Arial"/>
                <a:cs typeface="Arial"/>
              </a:rPr>
            </a:br>
            <a:r>
              <a:rPr lang="en-US" sz="1600" dirty="0">
                <a:latin typeface="Arial"/>
                <a:cs typeface="Arial"/>
              </a:rPr>
              <a:t>KYTC Office of Information Technology Executive Director Heather Stout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>
                <a:latin typeface="Arial"/>
                <a:cs typeface="Arial"/>
              </a:rPr>
              <a:t>Room 149 Capitol Annex, Frankfort, Kentucky | June 6, 2023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134779" y="924072"/>
            <a:ext cx="7732672" cy="295445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b="1" dirty="0"/>
              <a:t>KYTC Vision Testing Work Group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Commissioner’s Office of Department of Vehicle Regulation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Division of Driver Licensing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Office of Information Technology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KYTC Legal Team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Medical Review Board Staff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Kentucky State Police</a:t>
            </a:r>
          </a:p>
          <a:p>
            <a:r>
              <a:rPr lang="en-US" sz="2000" b="1" dirty="0"/>
              <a:t>Mission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latin typeface="Arial"/>
                <a:cs typeface="Arial"/>
              </a:rPr>
              <a:t>Create streamlined regulations and process to meet July 1, 2024, implementation date to efficiently and effectively carryout vision testing in driver licensing online renewal process.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027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874"/>
            <a:ext cx="12192000" cy="1384300"/>
          </a:xfrm>
        </p:spPr>
        <p:txBody>
          <a:bodyPr/>
          <a:lstStyle/>
          <a:p>
            <a:r>
              <a:rPr lang="en-US" sz="4400"/>
              <a:t>KYTC Vision Testing Work Group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981" y="1941933"/>
            <a:ext cx="11741426" cy="389956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600" b="1" dirty="0">
                <a:latin typeface="Arial"/>
                <a:cs typeface="Arial"/>
              </a:rPr>
              <a:t>Drafting vision testing regulations</a:t>
            </a:r>
          </a:p>
          <a:p>
            <a:pPr lvl="1">
              <a:lnSpc>
                <a:spcPct val="120000"/>
              </a:lnSpc>
            </a:pPr>
            <a:r>
              <a:rPr lang="en-US" sz="2600" dirty="0"/>
              <a:t>KYTC screening process needs to be equal to current Kentucky State Police process for new drivers.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latin typeface="Arial"/>
                <a:cs typeface="Arial"/>
              </a:rPr>
              <a:t>Current statute appears to require a 120-point vision test that can only be administered by a licensed eye professional office.</a:t>
            </a:r>
            <a:endParaRPr lang="en-US" sz="2600" b="1" dirty="0"/>
          </a:p>
          <a:p>
            <a:pPr>
              <a:lnSpc>
                <a:spcPct val="120000"/>
              </a:lnSpc>
            </a:pPr>
            <a:r>
              <a:rPr lang="en-US" sz="2600" b="1" dirty="0">
                <a:latin typeface="Arial"/>
                <a:cs typeface="Arial"/>
              </a:rPr>
              <a:t>Creating vision testing form for Kentucky optometrist and ophthalmologist</a:t>
            </a:r>
            <a:endParaRPr lang="en-US" sz="2600" dirty="0"/>
          </a:p>
          <a:p>
            <a:pPr>
              <a:lnSpc>
                <a:spcPct val="120000"/>
              </a:lnSpc>
            </a:pPr>
            <a:r>
              <a:rPr lang="en-US" sz="2600" b="1" dirty="0"/>
              <a:t>Researching vision testing equipment for Regional Driver Licensing Offices and County Popup events  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latin typeface="Arial"/>
                <a:cs typeface="Arial"/>
              </a:rPr>
              <a:t>Confirm regulations match capability of vision testing equipment prior to ordering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latin typeface="Arial"/>
                <a:cs typeface="Arial"/>
              </a:rPr>
              <a:t>Work with Kentucky State Police and vendors to confirm setup and configuration time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600" b="1" dirty="0">
                <a:latin typeface="Arial"/>
                <a:cs typeface="Arial"/>
              </a:rPr>
              <a:t>Online Renewal Continuation Plan</a:t>
            </a:r>
            <a:endParaRPr lang="en-US" sz="2600" dirty="0">
              <a:latin typeface="Arial"/>
              <a:cs typeface="Arial"/>
            </a:endParaRP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sz="2600" dirty="0">
                <a:latin typeface="Arial"/>
                <a:cs typeface="Arial"/>
              </a:rPr>
              <a:t>Applicant will upload a vision screening form to renew online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sz="2600" dirty="0">
                <a:latin typeface="Arial"/>
                <a:cs typeface="Arial"/>
              </a:rPr>
              <a:t>Manual review process for KYTC staff will be put in place</a:t>
            </a:r>
          </a:p>
        </p:txBody>
      </p:sp>
    </p:spTree>
    <p:extLst>
      <p:ext uri="{BB962C8B-B14F-4D97-AF65-F5344CB8AC3E}">
        <p14:creationId xmlns:p14="http://schemas.microsoft.com/office/powerpoint/2010/main" val="69684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/>
              <a:t>KYTC Vision Testing Work Group Update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AE5AEB-42E7-EAB2-45A6-EA4D213B3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0817" y="1616765"/>
            <a:ext cx="11781183" cy="456019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lvl="1" indent="0">
              <a:buNone/>
            </a:pPr>
            <a:endParaRPr lang="en-US" dirty="0"/>
          </a:p>
          <a:p>
            <a:r>
              <a:rPr lang="en-US" b="1" dirty="0">
                <a:latin typeface="Arial"/>
                <a:cs typeface="Arial"/>
              </a:rPr>
              <a:t>Developing materials and a timeline to train staff to ensure successful vision testing by July 1, 2024, launch</a:t>
            </a:r>
          </a:p>
          <a:p>
            <a:pPr lvl="1"/>
            <a:r>
              <a:rPr lang="en-US" dirty="0">
                <a:latin typeface="Arial"/>
                <a:cs typeface="Arial"/>
              </a:rPr>
              <a:t>Order equipment </a:t>
            </a:r>
            <a:endParaRPr lang="en-US" b="1" dirty="0">
              <a:latin typeface="Arial"/>
              <a:cs typeface="Arial"/>
            </a:endParaRPr>
          </a:p>
          <a:p>
            <a:pPr lvl="1"/>
            <a:r>
              <a:rPr lang="en-US" dirty="0">
                <a:latin typeface="Arial"/>
                <a:cs typeface="Arial"/>
              </a:rPr>
              <a:t>Equipment delivered</a:t>
            </a:r>
          </a:p>
          <a:p>
            <a:pPr lvl="1"/>
            <a:r>
              <a:rPr lang="en-US" dirty="0">
                <a:latin typeface="Arial"/>
                <a:cs typeface="Arial"/>
              </a:rPr>
              <a:t>Equipment installed and configured/calibrated</a:t>
            </a:r>
          </a:p>
          <a:p>
            <a:pPr lvl="1"/>
            <a:r>
              <a:rPr lang="en-US" dirty="0">
                <a:latin typeface="Arial"/>
                <a:cs typeface="Arial"/>
              </a:rPr>
              <a:t>Training begin</a:t>
            </a:r>
          </a:p>
          <a:p>
            <a:pPr lvl="1"/>
            <a:r>
              <a:rPr lang="en-US" dirty="0">
                <a:latin typeface="Arial"/>
                <a:cs typeface="Arial"/>
              </a:rPr>
              <a:t>Go-live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Ongoing communications with lawmakers, eye doctors, state agencies and Kentucky residents.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5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596" y="1257300"/>
            <a:ext cx="7204453" cy="889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860596" y="2323306"/>
            <a:ext cx="7204453" cy="289962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Department of Vehicle Regulation Commissioner Matt Cole: </a:t>
            </a:r>
            <a:r>
              <a:rPr lang="en-US">
                <a:hlinkClick r:id="rId2"/>
              </a:rPr>
              <a:t>Matthew.Cole@ky.gov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Office of Information Technology Executive Director Heather Stout: </a:t>
            </a:r>
            <a:r>
              <a:rPr lang="en-US">
                <a:hlinkClick r:id="rId3"/>
              </a:rPr>
              <a:t>Heather.Stout@ky.gov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2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22726168-3B46-40B8-A768-46457C010A69}" vid="{A4A589BF-1008-4871-A046-32F5178A7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D6C082CD25854F9EEFC79E4139F517" ma:contentTypeVersion="12" ma:contentTypeDescription="Create a new document." ma:contentTypeScope="" ma:versionID="fa794fde144ac9efa9f357830a2caaff">
  <xsd:schema xmlns:xsd="http://www.w3.org/2001/XMLSchema" xmlns:xs="http://www.w3.org/2001/XMLSchema" xmlns:p="http://schemas.microsoft.com/office/2006/metadata/properties" xmlns:ns3="2b6d3238-1fc4-4137-a433-c733dd3cc5fc" xmlns:ns4="eff6ecf9-7bd7-4647-a43e-46142059cb2f" targetNamespace="http://schemas.microsoft.com/office/2006/metadata/properties" ma:root="true" ma:fieldsID="5884989b483ab01719f9bac8424f4400" ns3:_="" ns4:_="">
    <xsd:import namespace="2b6d3238-1fc4-4137-a433-c733dd3cc5fc"/>
    <xsd:import namespace="eff6ecf9-7bd7-4647-a43e-46142059cb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d3238-1fc4-4137-a433-c733dd3cc5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f6ecf9-7bd7-4647-a43e-46142059cb2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6d3238-1fc4-4137-a433-c733dd3cc5f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A385C6-0B2D-493C-BA13-9D3E1D8CDFF0}">
  <ds:schemaRefs>
    <ds:schemaRef ds:uri="2b6d3238-1fc4-4137-a433-c733dd3cc5fc"/>
    <ds:schemaRef ds:uri="eff6ecf9-7bd7-4647-a43e-46142059cb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F426708-9BF1-44E3-979E-82F59981BDC5}">
  <ds:schemaRefs>
    <ds:schemaRef ds:uri="2b6d3238-1fc4-4137-a433-c733dd3cc5fc"/>
    <ds:schemaRef ds:uri="eff6ecf9-7bd7-4647-a43e-46142059cb2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90EC3D7-E756-4517-9312-3AEC41EE58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</Template>
  <TotalTime>57</TotalTime>
  <Words>304</Words>
  <Application>Microsoft Office PowerPoint</Application>
  <PresentationFormat>Widescreen</PresentationFormat>
  <Paragraphs>40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Vision Testing Preparedness</vt:lpstr>
      <vt:lpstr>PowerPoint Presentation</vt:lpstr>
      <vt:lpstr>KYTC Vision Testing Work Group Update</vt:lpstr>
      <vt:lpstr>KYTC Vision Testing Work Group Update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Sebastian, Terry L (KYTC)</dc:creator>
  <cp:lastModifiedBy>Bishop, Kenny S (KYTC)</cp:lastModifiedBy>
  <cp:revision>66</cp:revision>
  <dcterms:created xsi:type="dcterms:W3CDTF">2023-05-26T14:18:43Z</dcterms:created>
  <dcterms:modified xsi:type="dcterms:W3CDTF">2023-05-30T20:22:49Z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0x0101002CD6C082CD25854F9EEFC79E4139F517</vt:lpwstr>
  </property>
</Properties>
</file>