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58" r:id="rId5"/>
  </p:sldMasterIdLst>
  <p:notesMasterIdLst>
    <p:notesMasterId r:id="rId14"/>
  </p:notesMasterIdLst>
  <p:sldIdLst>
    <p:sldId id="521" r:id="rId6"/>
    <p:sldId id="524" r:id="rId7"/>
    <p:sldId id="260" r:id="rId8"/>
    <p:sldId id="378" r:id="rId9"/>
    <p:sldId id="523" r:id="rId10"/>
    <p:sldId id="526" r:id="rId11"/>
    <p:sldId id="507" r:id="rId12"/>
    <p:sldId id="283" r:id="rId13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FFEF"/>
    <a:srgbClr val="EBFEE2"/>
    <a:srgbClr val="ECF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9B9C46-98C8-4D94-AE5C-885FD5842BCB}" v="8" dt="2025-08-14T21:00:46.8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26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58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>
                <a:solidFill>
                  <a:schemeClr val="tx1"/>
                </a:solidFill>
              </a:rPr>
              <a:t>Formula of the Fifths</a:t>
            </a:r>
          </a:p>
        </c:rich>
      </c:tx>
      <c:layout>
        <c:manualLayout>
          <c:xMode val="edge"/>
          <c:yMode val="edge"/>
          <c:x val="0.19087023550796683"/>
          <c:y val="3.777883184714960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solidFill>
                <a:schemeClr val="tx1"/>
              </a:solidFill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c:spPr>
          <c:dPt>
            <c:idx val="0"/>
            <c:bubble3D val="0"/>
            <c:spPr>
              <a:solidFill>
                <a:schemeClr val="accent1"/>
              </a:solidFill>
              <a:ln>
                <a:solidFill>
                  <a:schemeClr val="tx1"/>
                </a:solidFill>
              </a:ln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449F-40D5-BC6F-42CE03973C3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solidFill>
                  <a:schemeClr val="tx1"/>
                </a:solidFill>
              </a:ln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449F-40D5-BC6F-42CE03973C3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solidFill>
                  <a:schemeClr val="tx1"/>
                </a:solidFill>
              </a:ln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449F-40D5-BC6F-42CE03973C38}"/>
              </c:ext>
            </c:extLst>
          </c:dPt>
          <c:dPt>
            <c:idx val="3"/>
            <c:bubble3D val="0"/>
            <c:spPr>
              <a:solidFill>
                <a:schemeClr val="bg2">
                  <a:lumMod val="75000"/>
                </a:schemeClr>
              </a:solidFill>
              <a:ln>
                <a:solidFill>
                  <a:schemeClr val="tx1"/>
                </a:solidFill>
              </a:ln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449F-40D5-BC6F-42CE03973C38}"/>
              </c:ext>
            </c:extLst>
          </c:dPt>
          <c:dLbls>
            <c:dLbl>
              <c:idx val="0"/>
              <c:layout>
                <c:manualLayout>
                  <c:x val="-0.21565179350534203"/>
                  <c:y val="0.2068770995376216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6CC3C96-B77A-43C7-B6CC-428C9DACEB70}" type="CATEGORYNAME">
                      <a:rPr lang="en-US">
                        <a:solidFill>
                          <a:schemeClr val="bg1"/>
                        </a:solidFill>
                      </a:rPr>
                      <a:pPr>
                        <a:defRPr sz="1600" b="1">
                          <a:solidFill>
                            <a:schemeClr val="bg1"/>
                          </a:solidFill>
                        </a:defRPr>
                      </a:pPr>
                      <a:t>[CATEGORY NAME]</a:t>
                    </a:fld>
                    <a:r>
                      <a:rPr lang="en-US" baseline="0" dirty="0">
                        <a:solidFill>
                          <a:schemeClr val="bg1"/>
                        </a:solidFill>
                      </a:rPr>
                      <a:t>
</a:t>
                    </a:r>
                    <a:fld id="{59A98FD5-D2E6-4B0A-AE9C-6F45141163F8}" type="PERCENTAGE">
                      <a:rPr lang="en-US" sz="2000" baseline="0">
                        <a:solidFill>
                          <a:schemeClr val="bg1"/>
                        </a:solidFill>
                      </a:rPr>
                      <a:pPr>
                        <a:defRPr sz="1600" b="1">
                          <a:solidFill>
                            <a:schemeClr val="bg1"/>
                          </a:solidFill>
                        </a:defRPr>
                      </a:pPr>
                      <a:t>[PERCENTAGE]</a:t>
                    </a:fld>
                    <a:endParaRPr lang="en-US" baseline="0" dirty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442224868349948"/>
                      <c:h val="0.3026143925180064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449F-40D5-BC6F-42CE03973C38}"/>
                </c:ext>
              </c:extLst>
            </c:dLbl>
            <c:dLbl>
              <c:idx val="1"/>
              <c:layout>
                <c:manualLayout>
                  <c:x val="-0.22265320528115809"/>
                  <c:y val="-0.1391142174904969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855A3C8-23AE-4640-8F00-1A51C46D7DF7}" type="CATEGORYNAME">
                      <a:rPr lang="en-US">
                        <a:solidFill>
                          <a:schemeClr val="bg1"/>
                        </a:solidFill>
                      </a:rPr>
                      <a:pPr>
                        <a:defRPr sz="1600" b="1">
                          <a:solidFill>
                            <a:schemeClr val="bg1"/>
                          </a:solidFill>
                        </a:defRPr>
                      </a:pPr>
                      <a:t>[CATEGORY NAME]</a:t>
                    </a:fld>
                    <a:r>
                      <a:rPr lang="en-US" baseline="0" dirty="0">
                        <a:solidFill>
                          <a:schemeClr val="bg1"/>
                        </a:solidFill>
                      </a:rPr>
                      <a:t>
</a:t>
                    </a:r>
                    <a:fld id="{26845CE8-397A-409D-8610-A7A9CB96B968}" type="PERCENTAGE">
                      <a:rPr lang="en-US" sz="2000" baseline="0">
                        <a:solidFill>
                          <a:schemeClr val="bg1"/>
                        </a:solidFill>
                      </a:rPr>
                      <a:pPr>
                        <a:defRPr sz="1600" b="1">
                          <a:solidFill>
                            <a:schemeClr val="bg1"/>
                          </a:solidFill>
                        </a:defRPr>
                      </a:pPr>
                      <a:t>[PERCENTAGE]</a:t>
                    </a:fld>
                    <a:endParaRPr lang="en-US" baseline="0" dirty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2668888690050107"/>
                      <c:h val="0.2675900058221760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449F-40D5-BC6F-42CE03973C38}"/>
                </c:ext>
              </c:extLst>
            </c:dLbl>
            <c:dLbl>
              <c:idx val="2"/>
              <c:layout>
                <c:manualLayout>
                  <c:x val="0.15643044619422572"/>
                  <c:y val="-8.251542684667602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45478A2-67EF-4964-A519-67F9B70A0F9C}" type="CATEGORYNAME">
                      <a:rPr lang="en-US">
                        <a:solidFill>
                          <a:schemeClr val="bg1"/>
                        </a:solidFill>
                      </a:rPr>
                      <a:pPr>
                        <a:defRPr sz="1600" b="1">
                          <a:solidFill>
                            <a:schemeClr val="bg1"/>
                          </a:solidFill>
                        </a:defRPr>
                      </a:pPr>
                      <a:t>[CATEGORY NAME]</a:t>
                    </a:fld>
                    <a:r>
                      <a:rPr lang="en-US" baseline="0" dirty="0">
                        <a:solidFill>
                          <a:schemeClr val="bg1"/>
                        </a:solidFill>
                      </a:rPr>
                      <a:t>
</a:t>
                    </a:r>
                    <a:fld id="{8979239C-BDBB-4235-9F9E-66E458DFB435}" type="PERCENTAGE">
                      <a:rPr lang="en-US" sz="2000" baseline="0">
                        <a:solidFill>
                          <a:schemeClr val="bg1"/>
                        </a:solidFill>
                      </a:rPr>
                      <a:pPr>
                        <a:defRPr sz="1600" b="1">
                          <a:solidFill>
                            <a:schemeClr val="bg1"/>
                          </a:solidFill>
                        </a:defRPr>
                      </a:pPr>
                      <a:t>[PERCENTAGE]</a:t>
                    </a:fld>
                    <a:endParaRPr lang="en-US" baseline="0" dirty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224116161616161"/>
                      <c:h val="0.2292782777986963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49F-40D5-BC6F-42CE03973C38}"/>
                </c:ext>
              </c:extLst>
            </c:dLbl>
            <c:dLbl>
              <c:idx val="3"/>
              <c:layout>
                <c:manualLayout>
                  <c:x val="0.22311227431798297"/>
                  <c:y val="0.2462728338036141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7DE1524-C9B0-4D76-82E6-CE946A308EB4}" type="CATEGORYNAME">
                      <a:rPr lang="en-US">
                        <a:solidFill>
                          <a:schemeClr val="bg1"/>
                        </a:solidFill>
                      </a:rPr>
                      <a:pPr>
                        <a:defRPr sz="1600" b="1">
                          <a:solidFill>
                            <a:schemeClr val="bg1"/>
                          </a:solidFill>
                        </a:defRPr>
                      </a:pPr>
                      <a:t>[CATEGORY NAME]</a:t>
                    </a:fld>
                    <a:r>
                      <a:rPr lang="en-US" baseline="0" dirty="0">
                        <a:solidFill>
                          <a:schemeClr val="bg1"/>
                        </a:solidFill>
                      </a:rPr>
                      <a:t>
</a:t>
                    </a:r>
                    <a:fld id="{5D85619E-9BC7-4A4B-AFB3-D31EB9C17F37}" type="PERCENTAGE">
                      <a:rPr lang="en-US" sz="2000" baseline="0">
                        <a:solidFill>
                          <a:schemeClr val="bg1"/>
                        </a:solidFill>
                      </a:rPr>
                      <a:pPr>
                        <a:defRPr sz="1600" b="1">
                          <a:solidFill>
                            <a:schemeClr val="bg1"/>
                          </a:solidFill>
                        </a:defRPr>
                      </a:pPr>
                      <a:t>[PERCENTAGE]</a:t>
                    </a:fld>
                    <a:endParaRPr lang="en-US" baseline="0" dirty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510404239242824"/>
                      <c:h val="0.243209815261779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49F-40D5-BC6F-42CE03973C3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Equal Share</c:v>
                </c:pt>
                <c:pt idx="1">
                  <c:v>Rural Land Area</c:v>
                </c:pt>
                <c:pt idx="2">
                  <c:v>Rural Population</c:v>
                </c:pt>
                <c:pt idx="3">
                  <c:v>Rural Road Mileage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20</c:v>
                </c:pt>
                <c:pt idx="1">
                  <c:v>40</c:v>
                </c:pt>
                <c:pt idx="2">
                  <c:v>20</c:v>
                </c:pt>
                <c:pt idx="3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9F-40D5-BC6F-42CE03973C38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AF5F74-F2D1-41D4-B2AF-FF12CFAFB3F0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5B49E19-15E7-4033-9D2A-AA22AE5DCD72}">
      <dgm:prSet/>
      <dgm:spPr/>
      <dgm:t>
        <a:bodyPr/>
        <a:lstStyle/>
        <a:p>
          <a:r>
            <a:rPr lang="en-US" b="1" i="0" u="sng" baseline="0"/>
            <a:t>Anticipated additional funding needed to pave RS roads not paved for 15 years or more…</a:t>
          </a:r>
          <a:endParaRPr lang="en-US"/>
        </a:p>
      </dgm:t>
    </dgm:pt>
    <dgm:pt modelId="{B0645558-A179-4A35-90C4-EC7DF0238C2D}" type="parTrans" cxnId="{025A0F77-BF62-4CA1-B5EE-68654F585E45}">
      <dgm:prSet/>
      <dgm:spPr/>
      <dgm:t>
        <a:bodyPr/>
        <a:lstStyle/>
        <a:p>
          <a:endParaRPr lang="en-US"/>
        </a:p>
      </dgm:t>
    </dgm:pt>
    <dgm:pt modelId="{90E6109C-786C-4C13-937F-7E5C0EBF9E55}" type="sibTrans" cxnId="{025A0F77-BF62-4CA1-B5EE-68654F585E45}">
      <dgm:prSet/>
      <dgm:spPr/>
      <dgm:t>
        <a:bodyPr/>
        <a:lstStyle/>
        <a:p>
          <a:endParaRPr lang="en-US"/>
        </a:p>
      </dgm:t>
    </dgm:pt>
    <dgm:pt modelId="{0FE6CB70-32DC-416E-BE74-2EC4972A9477}">
      <dgm:prSet/>
      <dgm:spPr/>
      <dgm:t>
        <a:bodyPr/>
        <a:lstStyle/>
        <a:p>
          <a:r>
            <a:rPr lang="en-US"/>
            <a:t>District 1		</a:t>
          </a:r>
          <a:r>
            <a:rPr lang="en-US" b="0" i="0"/>
            <a:t>$50,332,250</a:t>
          </a:r>
          <a:r>
            <a:rPr lang="en-US"/>
            <a:t> </a:t>
          </a:r>
        </a:p>
      </dgm:t>
    </dgm:pt>
    <dgm:pt modelId="{22F31009-C89C-4921-8AD5-5A32E0663ECC}" type="parTrans" cxnId="{57C59E6A-5D39-494D-847B-4F0F3C4A66D8}">
      <dgm:prSet/>
      <dgm:spPr/>
      <dgm:t>
        <a:bodyPr/>
        <a:lstStyle/>
        <a:p>
          <a:endParaRPr lang="en-US"/>
        </a:p>
      </dgm:t>
    </dgm:pt>
    <dgm:pt modelId="{A120056C-F4CC-44CA-A518-42F08F376629}" type="sibTrans" cxnId="{57C59E6A-5D39-494D-847B-4F0F3C4A66D8}">
      <dgm:prSet/>
      <dgm:spPr/>
      <dgm:t>
        <a:bodyPr/>
        <a:lstStyle/>
        <a:p>
          <a:endParaRPr lang="en-US"/>
        </a:p>
      </dgm:t>
    </dgm:pt>
    <dgm:pt modelId="{8799A900-A450-4849-9C36-060C62D6F73F}">
      <dgm:prSet/>
      <dgm:spPr/>
      <dgm:t>
        <a:bodyPr/>
        <a:lstStyle/>
        <a:p>
          <a:r>
            <a:rPr lang="en-US"/>
            <a:t>District 2		</a:t>
          </a:r>
          <a:r>
            <a:rPr lang="en-US" b="0" i="0"/>
            <a:t>$18,780,750</a:t>
          </a:r>
          <a:r>
            <a:rPr lang="en-US"/>
            <a:t> </a:t>
          </a:r>
        </a:p>
      </dgm:t>
    </dgm:pt>
    <dgm:pt modelId="{355A3F32-7C95-434B-97A0-6853AD92CDAE}" type="parTrans" cxnId="{103C503D-FE48-4675-812D-F9928057AF07}">
      <dgm:prSet/>
      <dgm:spPr/>
      <dgm:t>
        <a:bodyPr/>
        <a:lstStyle/>
        <a:p>
          <a:endParaRPr lang="en-US"/>
        </a:p>
      </dgm:t>
    </dgm:pt>
    <dgm:pt modelId="{9C279806-2D85-47CF-8885-8ED52CA55C66}" type="sibTrans" cxnId="{103C503D-FE48-4675-812D-F9928057AF07}">
      <dgm:prSet/>
      <dgm:spPr/>
      <dgm:t>
        <a:bodyPr/>
        <a:lstStyle/>
        <a:p>
          <a:endParaRPr lang="en-US"/>
        </a:p>
      </dgm:t>
    </dgm:pt>
    <dgm:pt modelId="{45859183-DAA5-4786-AE82-E3E434238594}">
      <dgm:prSet/>
      <dgm:spPr/>
      <dgm:t>
        <a:bodyPr/>
        <a:lstStyle/>
        <a:p>
          <a:r>
            <a:rPr lang="en-US"/>
            <a:t>District 3		</a:t>
          </a:r>
          <a:r>
            <a:rPr lang="en-US" b="0" i="0"/>
            <a:t>$15,000,000</a:t>
          </a:r>
          <a:r>
            <a:rPr lang="en-US"/>
            <a:t> </a:t>
          </a:r>
        </a:p>
      </dgm:t>
    </dgm:pt>
    <dgm:pt modelId="{2714DC09-1879-4C6C-84A5-CB178DD31311}" type="parTrans" cxnId="{970216A4-1BED-4418-8FA8-1FB889D27886}">
      <dgm:prSet/>
      <dgm:spPr/>
      <dgm:t>
        <a:bodyPr/>
        <a:lstStyle/>
        <a:p>
          <a:endParaRPr lang="en-US"/>
        </a:p>
      </dgm:t>
    </dgm:pt>
    <dgm:pt modelId="{764CAFFF-0D3F-4EC8-A490-3B2F79A70B1C}" type="sibTrans" cxnId="{970216A4-1BED-4418-8FA8-1FB889D27886}">
      <dgm:prSet/>
      <dgm:spPr/>
      <dgm:t>
        <a:bodyPr/>
        <a:lstStyle/>
        <a:p>
          <a:endParaRPr lang="en-US"/>
        </a:p>
      </dgm:t>
    </dgm:pt>
    <dgm:pt modelId="{114A49CB-45C7-423B-84A7-944A1E169001}">
      <dgm:prSet/>
      <dgm:spPr/>
      <dgm:t>
        <a:bodyPr/>
        <a:lstStyle/>
        <a:p>
          <a:r>
            <a:rPr lang="en-US"/>
            <a:t>District 4		</a:t>
          </a:r>
          <a:r>
            <a:rPr lang="en-US" b="0" i="0"/>
            <a:t>$12,300,000</a:t>
          </a:r>
          <a:r>
            <a:rPr lang="en-US"/>
            <a:t> </a:t>
          </a:r>
        </a:p>
      </dgm:t>
    </dgm:pt>
    <dgm:pt modelId="{C028F44C-072A-474F-98CF-065C9FE118D5}" type="parTrans" cxnId="{5BFECB74-477B-4E05-A3D9-270A5FAABCE6}">
      <dgm:prSet/>
      <dgm:spPr/>
      <dgm:t>
        <a:bodyPr/>
        <a:lstStyle/>
        <a:p>
          <a:endParaRPr lang="en-US"/>
        </a:p>
      </dgm:t>
    </dgm:pt>
    <dgm:pt modelId="{0EF3A857-93B9-41E6-8938-4768872BC184}" type="sibTrans" cxnId="{5BFECB74-477B-4E05-A3D9-270A5FAABCE6}">
      <dgm:prSet/>
      <dgm:spPr/>
      <dgm:t>
        <a:bodyPr/>
        <a:lstStyle/>
        <a:p>
          <a:endParaRPr lang="en-US"/>
        </a:p>
      </dgm:t>
    </dgm:pt>
    <dgm:pt modelId="{7C9AD45B-B8C3-4D4A-A35A-12DBFC37DD76}">
      <dgm:prSet/>
      <dgm:spPr/>
      <dgm:t>
        <a:bodyPr/>
        <a:lstStyle/>
        <a:p>
          <a:r>
            <a:rPr lang="en-US"/>
            <a:t>District 5		</a:t>
          </a:r>
          <a:r>
            <a:rPr lang="en-US" b="0" i="0"/>
            <a:t>$14,292,023</a:t>
          </a:r>
          <a:r>
            <a:rPr lang="en-US"/>
            <a:t> </a:t>
          </a:r>
        </a:p>
      </dgm:t>
    </dgm:pt>
    <dgm:pt modelId="{DBE1733C-80CB-47B9-ABE7-F6A30B16DB9E}" type="parTrans" cxnId="{B3EEB6F3-F380-42B1-A7D4-3C3264E6C5E6}">
      <dgm:prSet/>
      <dgm:spPr/>
      <dgm:t>
        <a:bodyPr/>
        <a:lstStyle/>
        <a:p>
          <a:endParaRPr lang="en-US"/>
        </a:p>
      </dgm:t>
    </dgm:pt>
    <dgm:pt modelId="{5F758EE1-E5FF-424E-9D63-18BFA97694A4}" type="sibTrans" cxnId="{B3EEB6F3-F380-42B1-A7D4-3C3264E6C5E6}">
      <dgm:prSet/>
      <dgm:spPr/>
      <dgm:t>
        <a:bodyPr/>
        <a:lstStyle/>
        <a:p>
          <a:endParaRPr lang="en-US"/>
        </a:p>
      </dgm:t>
    </dgm:pt>
    <dgm:pt modelId="{F5006133-5067-43E8-8490-B2418BC857C4}">
      <dgm:prSet/>
      <dgm:spPr/>
      <dgm:t>
        <a:bodyPr/>
        <a:lstStyle/>
        <a:p>
          <a:r>
            <a:rPr lang="en-US" dirty="0"/>
            <a:t>District 6		</a:t>
          </a:r>
          <a:r>
            <a:rPr lang="en-US" b="0" i="0" dirty="0"/>
            <a:t>$15,000,000</a:t>
          </a:r>
          <a:endParaRPr lang="en-US" dirty="0"/>
        </a:p>
      </dgm:t>
    </dgm:pt>
    <dgm:pt modelId="{197B1032-139C-4A80-971C-11ADDC2BC9F2}" type="parTrans" cxnId="{ED4BD007-5C62-4B49-AF0F-72731AB58278}">
      <dgm:prSet/>
      <dgm:spPr/>
      <dgm:t>
        <a:bodyPr/>
        <a:lstStyle/>
        <a:p>
          <a:endParaRPr lang="en-US"/>
        </a:p>
      </dgm:t>
    </dgm:pt>
    <dgm:pt modelId="{D4C6945F-BA02-4657-9BF1-922239B32C69}" type="sibTrans" cxnId="{ED4BD007-5C62-4B49-AF0F-72731AB58278}">
      <dgm:prSet/>
      <dgm:spPr/>
      <dgm:t>
        <a:bodyPr/>
        <a:lstStyle/>
        <a:p>
          <a:endParaRPr lang="en-US"/>
        </a:p>
      </dgm:t>
    </dgm:pt>
    <dgm:pt modelId="{41099139-5F94-434A-8535-372DCD5C07F7}">
      <dgm:prSet/>
      <dgm:spPr/>
      <dgm:t>
        <a:bodyPr/>
        <a:lstStyle/>
        <a:p>
          <a:r>
            <a:rPr lang="en-US"/>
            <a:t>District 7		</a:t>
          </a:r>
          <a:r>
            <a:rPr lang="en-US" b="0" i="0"/>
            <a:t>$18,000,000</a:t>
          </a:r>
          <a:r>
            <a:rPr lang="en-US"/>
            <a:t> </a:t>
          </a:r>
        </a:p>
      </dgm:t>
    </dgm:pt>
    <dgm:pt modelId="{410203A2-B2E3-430C-9B43-5502FAC7696C}" type="parTrans" cxnId="{2B94A4BE-D78D-4A0A-BC3A-01D7000A80DD}">
      <dgm:prSet/>
      <dgm:spPr/>
      <dgm:t>
        <a:bodyPr/>
        <a:lstStyle/>
        <a:p>
          <a:endParaRPr lang="en-US"/>
        </a:p>
      </dgm:t>
    </dgm:pt>
    <dgm:pt modelId="{B4D48400-64A1-4E9F-B61B-43D00FF429A8}" type="sibTrans" cxnId="{2B94A4BE-D78D-4A0A-BC3A-01D7000A80DD}">
      <dgm:prSet/>
      <dgm:spPr/>
      <dgm:t>
        <a:bodyPr/>
        <a:lstStyle/>
        <a:p>
          <a:endParaRPr lang="en-US"/>
        </a:p>
      </dgm:t>
    </dgm:pt>
    <dgm:pt modelId="{D373290D-5C01-487C-B3EF-51B17A4E171F}">
      <dgm:prSet/>
      <dgm:spPr/>
      <dgm:t>
        <a:bodyPr/>
        <a:lstStyle/>
        <a:p>
          <a:r>
            <a:rPr lang="en-US"/>
            <a:t>District 8		</a:t>
          </a:r>
          <a:r>
            <a:rPr lang="en-US" b="0" i="0"/>
            <a:t>$54,929,375</a:t>
          </a:r>
          <a:r>
            <a:rPr lang="en-US"/>
            <a:t> 	</a:t>
          </a:r>
        </a:p>
      </dgm:t>
    </dgm:pt>
    <dgm:pt modelId="{0BCE4ED4-0D41-4D97-8869-6345B1844D9F}" type="parTrans" cxnId="{3E24A72C-0B49-4883-B01B-23764363AB86}">
      <dgm:prSet/>
      <dgm:spPr/>
      <dgm:t>
        <a:bodyPr/>
        <a:lstStyle/>
        <a:p>
          <a:endParaRPr lang="en-US"/>
        </a:p>
      </dgm:t>
    </dgm:pt>
    <dgm:pt modelId="{F520ADB7-00BF-45C7-A239-95B848FEC875}" type="sibTrans" cxnId="{3E24A72C-0B49-4883-B01B-23764363AB86}">
      <dgm:prSet/>
      <dgm:spPr/>
      <dgm:t>
        <a:bodyPr/>
        <a:lstStyle/>
        <a:p>
          <a:endParaRPr lang="en-US"/>
        </a:p>
      </dgm:t>
    </dgm:pt>
    <dgm:pt modelId="{E9CC9F5C-521A-4279-9D1D-868F0E8180BB}">
      <dgm:prSet/>
      <dgm:spPr/>
      <dgm:t>
        <a:bodyPr/>
        <a:lstStyle/>
        <a:p>
          <a:r>
            <a:rPr lang="en-US"/>
            <a:t>District 9		</a:t>
          </a:r>
          <a:r>
            <a:rPr lang="en-US" b="0" i="0"/>
            <a:t>$24,147,995</a:t>
          </a:r>
          <a:r>
            <a:rPr lang="en-US"/>
            <a:t> </a:t>
          </a:r>
        </a:p>
      </dgm:t>
    </dgm:pt>
    <dgm:pt modelId="{1474D589-942A-43A9-AECE-CD50A6480F51}" type="parTrans" cxnId="{A5367154-9669-4EB9-A044-18D71F3856D0}">
      <dgm:prSet/>
      <dgm:spPr/>
      <dgm:t>
        <a:bodyPr/>
        <a:lstStyle/>
        <a:p>
          <a:endParaRPr lang="en-US"/>
        </a:p>
      </dgm:t>
    </dgm:pt>
    <dgm:pt modelId="{27915C0B-E2A3-4D8D-AE64-063F2E20B577}" type="sibTrans" cxnId="{A5367154-9669-4EB9-A044-18D71F3856D0}">
      <dgm:prSet/>
      <dgm:spPr/>
      <dgm:t>
        <a:bodyPr/>
        <a:lstStyle/>
        <a:p>
          <a:endParaRPr lang="en-US"/>
        </a:p>
      </dgm:t>
    </dgm:pt>
    <dgm:pt modelId="{8FC45119-FD9A-4E5F-9C66-94DD5EAA8E97}">
      <dgm:prSet/>
      <dgm:spPr/>
      <dgm:t>
        <a:bodyPr/>
        <a:lstStyle/>
        <a:p>
          <a:r>
            <a:rPr lang="en-US"/>
            <a:t>District 10		</a:t>
          </a:r>
          <a:r>
            <a:rPr lang="en-US" b="0" i="0"/>
            <a:t>$85,621,392</a:t>
          </a:r>
          <a:r>
            <a:rPr lang="en-US"/>
            <a:t> </a:t>
          </a:r>
        </a:p>
      </dgm:t>
    </dgm:pt>
    <dgm:pt modelId="{76CD550E-C2C8-43A0-9482-AFF4FE8C885E}" type="parTrans" cxnId="{F3F40403-BBDD-437A-BEF0-82D0D286A54A}">
      <dgm:prSet/>
      <dgm:spPr/>
      <dgm:t>
        <a:bodyPr/>
        <a:lstStyle/>
        <a:p>
          <a:endParaRPr lang="en-US"/>
        </a:p>
      </dgm:t>
    </dgm:pt>
    <dgm:pt modelId="{BC9CD48C-A4D1-4520-BF50-6681B52CD114}" type="sibTrans" cxnId="{F3F40403-BBDD-437A-BEF0-82D0D286A54A}">
      <dgm:prSet/>
      <dgm:spPr/>
      <dgm:t>
        <a:bodyPr/>
        <a:lstStyle/>
        <a:p>
          <a:endParaRPr lang="en-US"/>
        </a:p>
      </dgm:t>
    </dgm:pt>
    <dgm:pt modelId="{224E7E7A-D08E-466B-A056-5A40FFC65557}">
      <dgm:prSet/>
      <dgm:spPr/>
      <dgm:t>
        <a:bodyPr/>
        <a:lstStyle/>
        <a:p>
          <a:r>
            <a:rPr lang="en-US" dirty="0"/>
            <a:t>District 11		</a:t>
          </a:r>
          <a:r>
            <a:rPr lang="en-US" b="0" i="0" dirty="0"/>
            <a:t>$  4,407,865</a:t>
          </a:r>
          <a:r>
            <a:rPr lang="en-US" dirty="0"/>
            <a:t> </a:t>
          </a:r>
        </a:p>
      </dgm:t>
    </dgm:pt>
    <dgm:pt modelId="{BD22C1FD-FD3A-4CC8-90E2-AFFB20CF94D9}" type="parTrans" cxnId="{F94ABFA4-693F-4BB1-9105-B226C391B726}">
      <dgm:prSet/>
      <dgm:spPr/>
      <dgm:t>
        <a:bodyPr/>
        <a:lstStyle/>
        <a:p>
          <a:endParaRPr lang="en-US"/>
        </a:p>
      </dgm:t>
    </dgm:pt>
    <dgm:pt modelId="{45ECCA4A-F692-4333-80AF-D0698B0CF541}" type="sibTrans" cxnId="{F94ABFA4-693F-4BB1-9105-B226C391B726}">
      <dgm:prSet/>
      <dgm:spPr/>
      <dgm:t>
        <a:bodyPr/>
        <a:lstStyle/>
        <a:p>
          <a:endParaRPr lang="en-US"/>
        </a:p>
      </dgm:t>
    </dgm:pt>
    <dgm:pt modelId="{4A5757FF-1B4B-4E0E-93ED-F7CAFB4FBB06}">
      <dgm:prSet/>
      <dgm:spPr/>
      <dgm:t>
        <a:bodyPr/>
        <a:lstStyle/>
        <a:p>
          <a:r>
            <a:rPr lang="en-US" dirty="0"/>
            <a:t>District 12		</a:t>
          </a:r>
          <a:r>
            <a:rPr lang="en-US" b="0" i="0" dirty="0"/>
            <a:t>$63,840,749</a:t>
          </a:r>
          <a:r>
            <a:rPr lang="en-US" dirty="0"/>
            <a:t> </a:t>
          </a:r>
        </a:p>
      </dgm:t>
    </dgm:pt>
    <dgm:pt modelId="{F2D82CAA-A820-4FE7-A0E9-9E2E5A02048A}" type="parTrans" cxnId="{3A57C49D-DB4A-4C75-9D24-A43304B0DDCF}">
      <dgm:prSet/>
      <dgm:spPr/>
      <dgm:t>
        <a:bodyPr/>
        <a:lstStyle/>
        <a:p>
          <a:endParaRPr lang="en-US"/>
        </a:p>
      </dgm:t>
    </dgm:pt>
    <dgm:pt modelId="{23AD3738-25A6-4195-9FAC-1DE0E03B5DB6}" type="sibTrans" cxnId="{3A57C49D-DB4A-4C75-9D24-A43304B0DDCF}">
      <dgm:prSet/>
      <dgm:spPr/>
      <dgm:t>
        <a:bodyPr/>
        <a:lstStyle/>
        <a:p>
          <a:endParaRPr lang="en-US"/>
        </a:p>
      </dgm:t>
    </dgm:pt>
    <dgm:pt modelId="{DD43781B-BD5A-4430-B3AC-4A370AE1736D}">
      <dgm:prSet/>
      <dgm:spPr/>
      <dgm:t>
        <a:bodyPr/>
        <a:lstStyle/>
        <a:p>
          <a:r>
            <a:rPr lang="en-US" b="1" dirty="0"/>
            <a:t>TOTAL		             </a:t>
          </a:r>
          <a:r>
            <a:rPr lang="en-US" b="1" i="0" dirty="0"/>
            <a:t>$326,320,149</a:t>
          </a:r>
          <a:r>
            <a:rPr lang="en-US" b="1" dirty="0"/>
            <a:t> </a:t>
          </a:r>
        </a:p>
      </dgm:t>
    </dgm:pt>
    <dgm:pt modelId="{DEFF0F32-95A7-46FD-AA29-906F57EE1E43}" type="parTrans" cxnId="{26B46CE2-1ED8-4299-BFA0-FD93741A8FD3}">
      <dgm:prSet/>
      <dgm:spPr/>
      <dgm:t>
        <a:bodyPr/>
        <a:lstStyle/>
        <a:p>
          <a:endParaRPr lang="en-US"/>
        </a:p>
      </dgm:t>
    </dgm:pt>
    <dgm:pt modelId="{1C1FDAD0-C9C2-417B-AB9B-B391A299E24E}" type="sibTrans" cxnId="{26B46CE2-1ED8-4299-BFA0-FD93741A8FD3}">
      <dgm:prSet/>
      <dgm:spPr/>
      <dgm:t>
        <a:bodyPr/>
        <a:lstStyle/>
        <a:p>
          <a:endParaRPr lang="en-US"/>
        </a:p>
      </dgm:t>
    </dgm:pt>
    <dgm:pt modelId="{50613210-CE75-4CE1-BE7A-A2C8C47A0211}" type="pres">
      <dgm:prSet presAssocID="{83AF5F74-F2D1-41D4-B2AF-FF12CFAFB3F0}" presName="vert0" presStyleCnt="0">
        <dgm:presLayoutVars>
          <dgm:dir/>
          <dgm:animOne val="branch"/>
          <dgm:animLvl val="lvl"/>
        </dgm:presLayoutVars>
      </dgm:prSet>
      <dgm:spPr/>
    </dgm:pt>
    <dgm:pt modelId="{79383785-55FD-490C-9F51-1B3EFE332953}" type="pres">
      <dgm:prSet presAssocID="{05B49E19-15E7-4033-9D2A-AA22AE5DCD72}" presName="thickLine" presStyleLbl="alignNode1" presStyleIdx="0" presStyleCnt="14"/>
      <dgm:spPr/>
    </dgm:pt>
    <dgm:pt modelId="{19B4C438-C30A-47EE-AB19-34DB579725F8}" type="pres">
      <dgm:prSet presAssocID="{05B49E19-15E7-4033-9D2A-AA22AE5DCD72}" presName="horz1" presStyleCnt="0"/>
      <dgm:spPr/>
    </dgm:pt>
    <dgm:pt modelId="{E2F60937-C7B5-4C0A-8A91-50A34BCD48DC}" type="pres">
      <dgm:prSet presAssocID="{05B49E19-15E7-4033-9D2A-AA22AE5DCD72}" presName="tx1" presStyleLbl="revTx" presStyleIdx="0" presStyleCnt="14"/>
      <dgm:spPr/>
    </dgm:pt>
    <dgm:pt modelId="{8FA9D506-CB6D-4BDA-8972-70364C98B5A4}" type="pres">
      <dgm:prSet presAssocID="{05B49E19-15E7-4033-9D2A-AA22AE5DCD72}" presName="vert1" presStyleCnt="0"/>
      <dgm:spPr/>
    </dgm:pt>
    <dgm:pt modelId="{C3F8CEE6-FA9A-41C8-B0D8-C864514DF7D4}" type="pres">
      <dgm:prSet presAssocID="{0FE6CB70-32DC-416E-BE74-2EC4972A9477}" presName="thickLine" presStyleLbl="alignNode1" presStyleIdx="1" presStyleCnt="14"/>
      <dgm:spPr/>
    </dgm:pt>
    <dgm:pt modelId="{FEC53610-1E27-4E77-9E03-6EEDDEF814E9}" type="pres">
      <dgm:prSet presAssocID="{0FE6CB70-32DC-416E-BE74-2EC4972A9477}" presName="horz1" presStyleCnt="0"/>
      <dgm:spPr/>
    </dgm:pt>
    <dgm:pt modelId="{1A472F82-DCEB-44AE-A557-757B143561D7}" type="pres">
      <dgm:prSet presAssocID="{0FE6CB70-32DC-416E-BE74-2EC4972A9477}" presName="tx1" presStyleLbl="revTx" presStyleIdx="1" presStyleCnt="14"/>
      <dgm:spPr/>
    </dgm:pt>
    <dgm:pt modelId="{82E4F393-2BB2-4B9F-93AB-0FFF8CD0837C}" type="pres">
      <dgm:prSet presAssocID="{0FE6CB70-32DC-416E-BE74-2EC4972A9477}" presName="vert1" presStyleCnt="0"/>
      <dgm:spPr/>
    </dgm:pt>
    <dgm:pt modelId="{CBE9B214-94C9-4686-81BF-A11CD27FACD0}" type="pres">
      <dgm:prSet presAssocID="{8799A900-A450-4849-9C36-060C62D6F73F}" presName="thickLine" presStyleLbl="alignNode1" presStyleIdx="2" presStyleCnt="14"/>
      <dgm:spPr/>
    </dgm:pt>
    <dgm:pt modelId="{58FBBC84-F52D-4CE2-A5D2-7C54526E3144}" type="pres">
      <dgm:prSet presAssocID="{8799A900-A450-4849-9C36-060C62D6F73F}" presName="horz1" presStyleCnt="0"/>
      <dgm:spPr/>
    </dgm:pt>
    <dgm:pt modelId="{2669FDCC-E740-496C-A704-F2F6556CA392}" type="pres">
      <dgm:prSet presAssocID="{8799A900-A450-4849-9C36-060C62D6F73F}" presName="tx1" presStyleLbl="revTx" presStyleIdx="2" presStyleCnt="14"/>
      <dgm:spPr/>
    </dgm:pt>
    <dgm:pt modelId="{BED31FBF-CA5F-4105-8605-AE2F43F63DE8}" type="pres">
      <dgm:prSet presAssocID="{8799A900-A450-4849-9C36-060C62D6F73F}" presName="vert1" presStyleCnt="0"/>
      <dgm:spPr/>
    </dgm:pt>
    <dgm:pt modelId="{7308BC3E-7930-440C-8EF1-9307CA302004}" type="pres">
      <dgm:prSet presAssocID="{45859183-DAA5-4786-AE82-E3E434238594}" presName="thickLine" presStyleLbl="alignNode1" presStyleIdx="3" presStyleCnt="14"/>
      <dgm:spPr/>
    </dgm:pt>
    <dgm:pt modelId="{64817905-4CCE-452F-849B-97DA8925E727}" type="pres">
      <dgm:prSet presAssocID="{45859183-DAA5-4786-AE82-E3E434238594}" presName="horz1" presStyleCnt="0"/>
      <dgm:spPr/>
    </dgm:pt>
    <dgm:pt modelId="{AC5ACFF4-D9AE-4C92-A2AB-63FE8C7FC7CE}" type="pres">
      <dgm:prSet presAssocID="{45859183-DAA5-4786-AE82-E3E434238594}" presName="tx1" presStyleLbl="revTx" presStyleIdx="3" presStyleCnt="14"/>
      <dgm:spPr/>
    </dgm:pt>
    <dgm:pt modelId="{4FA059D1-122C-4C9E-9E29-7D62013A1A73}" type="pres">
      <dgm:prSet presAssocID="{45859183-DAA5-4786-AE82-E3E434238594}" presName="vert1" presStyleCnt="0"/>
      <dgm:spPr/>
    </dgm:pt>
    <dgm:pt modelId="{681B0763-24B4-41DC-B485-51D5163A5473}" type="pres">
      <dgm:prSet presAssocID="{114A49CB-45C7-423B-84A7-944A1E169001}" presName="thickLine" presStyleLbl="alignNode1" presStyleIdx="4" presStyleCnt="14"/>
      <dgm:spPr/>
    </dgm:pt>
    <dgm:pt modelId="{0DEA4FA3-31A3-4ABB-B83E-BB4F1E5E81CB}" type="pres">
      <dgm:prSet presAssocID="{114A49CB-45C7-423B-84A7-944A1E169001}" presName="horz1" presStyleCnt="0"/>
      <dgm:spPr/>
    </dgm:pt>
    <dgm:pt modelId="{4A5DFCFA-AFAB-43AC-9033-3C473D153907}" type="pres">
      <dgm:prSet presAssocID="{114A49CB-45C7-423B-84A7-944A1E169001}" presName="tx1" presStyleLbl="revTx" presStyleIdx="4" presStyleCnt="14"/>
      <dgm:spPr/>
    </dgm:pt>
    <dgm:pt modelId="{A9946446-F9ED-4DA7-B031-F4074F030ED6}" type="pres">
      <dgm:prSet presAssocID="{114A49CB-45C7-423B-84A7-944A1E169001}" presName="vert1" presStyleCnt="0"/>
      <dgm:spPr/>
    </dgm:pt>
    <dgm:pt modelId="{D75D0350-05E0-44D8-9E4B-529EC89E36B5}" type="pres">
      <dgm:prSet presAssocID="{7C9AD45B-B8C3-4D4A-A35A-12DBFC37DD76}" presName="thickLine" presStyleLbl="alignNode1" presStyleIdx="5" presStyleCnt="14"/>
      <dgm:spPr/>
    </dgm:pt>
    <dgm:pt modelId="{5C787B14-A07F-43DE-A614-5AC3E5FA4DB5}" type="pres">
      <dgm:prSet presAssocID="{7C9AD45B-B8C3-4D4A-A35A-12DBFC37DD76}" presName="horz1" presStyleCnt="0"/>
      <dgm:spPr/>
    </dgm:pt>
    <dgm:pt modelId="{45A229C1-329D-4C00-8564-65B8538285A0}" type="pres">
      <dgm:prSet presAssocID="{7C9AD45B-B8C3-4D4A-A35A-12DBFC37DD76}" presName="tx1" presStyleLbl="revTx" presStyleIdx="5" presStyleCnt="14"/>
      <dgm:spPr/>
    </dgm:pt>
    <dgm:pt modelId="{86015823-5032-4BCC-A3E2-7CE9B800049A}" type="pres">
      <dgm:prSet presAssocID="{7C9AD45B-B8C3-4D4A-A35A-12DBFC37DD76}" presName="vert1" presStyleCnt="0"/>
      <dgm:spPr/>
    </dgm:pt>
    <dgm:pt modelId="{0ACA3D4C-8C33-4F67-BCE3-38C78E570413}" type="pres">
      <dgm:prSet presAssocID="{F5006133-5067-43E8-8490-B2418BC857C4}" presName="thickLine" presStyleLbl="alignNode1" presStyleIdx="6" presStyleCnt="14"/>
      <dgm:spPr/>
    </dgm:pt>
    <dgm:pt modelId="{F42EBB1C-5084-427A-9784-9D65EBF8FD89}" type="pres">
      <dgm:prSet presAssocID="{F5006133-5067-43E8-8490-B2418BC857C4}" presName="horz1" presStyleCnt="0"/>
      <dgm:spPr/>
    </dgm:pt>
    <dgm:pt modelId="{0B2E58B2-CE83-4B08-A58F-A100CFC67011}" type="pres">
      <dgm:prSet presAssocID="{F5006133-5067-43E8-8490-B2418BC857C4}" presName="tx1" presStyleLbl="revTx" presStyleIdx="6" presStyleCnt="14"/>
      <dgm:spPr/>
    </dgm:pt>
    <dgm:pt modelId="{838BE02A-5F72-4926-9700-F02A78A846FA}" type="pres">
      <dgm:prSet presAssocID="{F5006133-5067-43E8-8490-B2418BC857C4}" presName="vert1" presStyleCnt="0"/>
      <dgm:spPr/>
    </dgm:pt>
    <dgm:pt modelId="{B9F56A50-2A09-462A-B514-A7BFEBEA3BA2}" type="pres">
      <dgm:prSet presAssocID="{41099139-5F94-434A-8535-372DCD5C07F7}" presName="thickLine" presStyleLbl="alignNode1" presStyleIdx="7" presStyleCnt="14"/>
      <dgm:spPr/>
    </dgm:pt>
    <dgm:pt modelId="{8FC50D8B-318E-45BC-8CF6-4979CCF55786}" type="pres">
      <dgm:prSet presAssocID="{41099139-5F94-434A-8535-372DCD5C07F7}" presName="horz1" presStyleCnt="0"/>
      <dgm:spPr/>
    </dgm:pt>
    <dgm:pt modelId="{98537A3B-0467-4F6A-A416-0A1219858584}" type="pres">
      <dgm:prSet presAssocID="{41099139-5F94-434A-8535-372DCD5C07F7}" presName="tx1" presStyleLbl="revTx" presStyleIdx="7" presStyleCnt="14"/>
      <dgm:spPr/>
    </dgm:pt>
    <dgm:pt modelId="{3113496F-568C-4E18-8A62-D92E53103B30}" type="pres">
      <dgm:prSet presAssocID="{41099139-5F94-434A-8535-372DCD5C07F7}" presName="vert1" presStyleCnt="0"/>
      <dgm:spPr/>
    </dgm:pt>
    <dgm:pt modelId="{7B5A5E6E-0B5A-4312-B8DC-3998348C4D5C}" type="pres">
      <dgm:prSet presAssocID="{D373290D-5C01-487C-B3EF-51B17A4E171F}" presName="thickLine" presStyleLbl="alignNode1" presStyleIdx="8" presStyleCnt="14"/>
      <dgm:spPr/>
    </dgm:pt>
    <dgm:pt modelId="{3FA68604-5BD6-4E11-9035-9A1BF8A07CF0}" type="pres">
      <dgm:prSet presAssocID="{D373290D-5C01-487C-B3EF-51B17A4E171F}" presName="horz1" presStyleCnt="0"/>
      <dgm:spPr/>
    </dgm:pt>
    <dgm:pt modelId="{F04FB77E-2C1F-4CF3-ABAC-FD0274010526}" type="pres">
      <dgm:prSet presAssocID="{D373290D-5C01-487C-B3EF-51B17A4E171F}" presName="tx1" presStyleLbl="revTx" presStyleIdx="8" presStyleCnt="14"/>
      <dgm:spPr/>
    </dgm:pt>
    <dgm:pt modelId="{7FF999CC-96D2-468B-9404-1901425B1ACD}" type="pres">
      <dgm:prSet presAssocID="{D373290D-5C01-487C-B3EF-51B17A4E171F}" presName="vert1" presStyleCnt="0"/>
      <dgm:spPr/>
    </dgm:pt>
    <dgm:pt modelId="{15501802-851E-4F2E-9F98-2381618D09A2}" type="pres">
      <dgm:prSet presAssocID="{E9CC9F5C-521A-4279-9D1D-868F0E8180BB}" presName="thickLine" presStyleLbl="alignNode1" presStyleIdx="9" presStyleCnt="14"/>
      <dgm:spPr/>
    </dgm:pt>
    <dgm:pt modelId="{04CF8E03-E4F1-4472-A4FC-D27B69F902F3}" type="pres">
      <dgm:prSet presAssocID="{E9CC9F5C-521A-4279-9D1D-868F0E8180BB}" presName="horz1" presStyleCnt="0"/>
      <dgm:spPr/>
    </dgm:pt>
    <dgm:pt modelId="{034D85C1-0491-4CBD-9745-F71D7E076D3F}" type="pres">
      <dgm:prSet presAssocID="{E9CC9F5C-521A-4279-9D1D-868F0E8180BB}" presName="tx1" presStyleLbl="revTx" presStyleIdx="9" presStyleCnt="14"/>
      <dgm:spPr/>
    </dgm:pt>
    <dgm:pt modelId="{F6A0CB9D-5538-42BF-BBA0-B3BB3F7C47F7}" type="pres">
      <dgm:prSet presAssocID="{E9CC9F5C-521A-4279-9D1D-868F0E8180BB}" presName="vert1" presStyleCnt="0"/>
      <dgm:spPr/>
    </dgm:pt>
    <dgm:pt modelId="{52A624E7-44DE-4956-B3B4-808ECA046116}" type="pres">
      <dgm:prSet presAssocID="{8FC45119-FD9A-4E5F-9C66-94DD5EAA8E97}" presName="thickLine" presStyleLbl="alignNode1" presStyleIdx="10" presStyleCnt="14"/>
      <dgm:spPr/>
    </dgm:pt>
    <dgm:pt modelId="{D7974E1E-3FEB-47EB-BB2B-70302D95CFD9}" type="pres">
      <dgm:prSet presAssocID="{8FC45119-FD9A-4E5F-9C66-94DD5EAA8E97}" presName="horz1" presStyleCnt="0"/>
      <dgm:spPr/>
    </dgm:pt>
    <dgm:pt modelId="{390B2101-DF1F-45BF-BD5F-47F75F936CCB}" type="pres">
      <dgm:prSet presAssocID="{8FC45119-FD9A-4E5F-9C66-94DD5EAA8E97}" presName="tx1" presStyleLbl="revTx" presStyleIdx="10" presStyleCnt="14"/>
      <dgm:spPr/>
    </dgm:pt>
    <dgm:pt modelId="{C0A00B03-8C2A-4D7F-9D50-5C2CE3293758}" type="pres">
      <dgm:prSet presAssocID="{8FC45119-FD9A-4E5F-9C66-94DD5EAA8E97}" presName="vert1" presStyleCnt="0"/>
      <dgm:spPr/>
    </dgm:pt>
    <dgm:pt modelId="{C0EE4872-B4C6-4215-A991-4DC87876644C}" type="pres">
      <dgm:prSet presAssocID="{224E7E7A-D08E-466B-A056-5A40FFC65557}" presName="thickLine" presStyleLbl="alignNode1" presStyleIdx="11" presStyleCnt="14"/>
      <dgm:spPr/>
    </dgm:pt>
    <dgm:pt modelId="{8B9D93D6-1D55-4B8D-BBD9-F9094C35CA5D}" type="pres">
      <dgm:prSet presAssocID="{224E7E7A-D08E-466B-A056-5A40FFC65557}" presName="horz1" presStyleCnt="0"/>
      <dgm:spPr/>
    </dgm:pt>
    <dgm:pt modelId="{3D11C4E1-1951-4FD5-A534-03B6DF0C0D90}" type="pres">
      <dgm:prSet presAssocID="{224E7E7A-D08E-466B-A056-5A40FFC65557}" presName="tx1" presStyleLbl="revTx" presStyleIdx="11" presStyleCnt="14"/>
      <dgm:spPr/>
    </dgm:pt>
    <dgm:pt modelId="{CDE18A41-BF27-466B-B566-803592A44366}" type="pres">
      <dgm:prSet presAssocID="{224E7E7A-D08E-466B-A056-5A40FFC65557}" presName="vert1" presStyleCnt="0"/>
      <dgm:spPr/>
    </dgm:pt>
    <dgm:pt modelId="{7A5E8756-ACAD-4203-B5D4-21022E4F2EBA}" type="pres">
      <dgm:prSet presAssocID="{4A5757FF-1B4B-4E0E-93ED-F7CAFB4FBB06}" presName="thickLine" presStyleLbl="alignNode1" presStyleIdx="12" presStyleCnt="14"/>
      <dgm:spPr/>
    </dgm:pt>
    <dgm:pt modelId="{86AD292E-3B5E-41C3-9E38-1C355E611F39}" type="pres">
      <dgm:prSet presAssocID="{4A5757FF-1B4B-4E0E-93ED-F7CAFB4FBB06}" presName="horz1" presStyleCnt="0"/>
      <dgm:spPr/>
    </dgm:pt>
    <dgm:pt modelId="{BC0B30FB-E362-4342-BD3B-6A9DCE5C08F0}" type="pres">
      <dgm:prSet presAssocID="{4A5757FF-1B4B-4E0E-93ED-F7CAFB4FBB06}" presName="tx1" presStyleLbl="revTx" presStyleIdx="12" presStyleCnt="14"/>
      <dgm:spPr/>
    </dgm:pt>
    <dgm:pt modelId="{134DE7F3-417B-48DA-BCCC-F58F64E9562F}" type="pres">
      <dgm:prSet presAssocID="{4A5757FF-1B4B-4E0E-93ED-F7CAFB4FBB06}" presName="vert1" presStyleCnt="0"/>
      <dgm:spPr/>
    </dgm:pt>
    <dgm:pt modelId="{91BA72C2-898D-4EFD-862B-788A2E4FC788}" type="pres">
      <dgm:prSet presAssocID="{DD43781B-BD5A-4430-B3AC-4A370AE1736D}" presName="thickLine" presStyleLbl="alignNode1" presStyleIdx="13" presStyleCnt="14"/>
      <dgm:spPr/>
    </dgm:pt>
    <dgm:pt modelId="{FB25515F-74EB-45F9-9A0F-EF5164F27733}" type="pres">
      <dgm:prSet presAssocID="{DD43781B-BD5A-4430-B3AC-4A370AE1736D}" presName="horz1" presStyleCnt="0"/>
      <dgm:spPr/>
    </dgm:pt>
    <dgm:pt modelId="{69F2B6B6-C80B-4A0C-B491-F7EA8A1CFEBE}" type="pres">
      <dgm:prSet presAssocID="{DD43781B-BD5A-4430-B3AC-4A370AE1736D}" presName="tx1" presStyleLbl="revTx" presStyleIdx="13" presStyleCnt="14"/>
      <dgm:spPr/>
    </dgm:pt>
    <dgm:pt modelId="{48072BB4-FBEE-4230-B78B-B933ACE1CD9A}" type="pres">
      <dgm:prSet presAssocID="{DD43781B-BD5A-4430-B3AC-4A370AE1736D}" presName="vert1" presStyleCnt="0"/>
      <dgm:spPr/>
    </dgm:pt>
  </dgm:ptLst>
  <dgm:cxnLst>
    <dgm:cxn modelId="{F3F40403-BBDD-437A-BEF0-82D0D286A54A}" srcId="{83AF5F74-F2D1-41D4-B2AF-FF12CFAFB3F0}" destId="{8FC45119-FD9A-4E5F-9C66-94DD5EAA8E97}" srcOrd="10" destOrd="0" parTransId="{76CD550E-C2C8-43A0-9482-AFF4FE8C885E}" sibTransId="{BC9CD48C-A4D1-4520-BF50-6681B52CD114}"/>
    <dgm:cxn modelId="{ED4BD007-5C62-4B49-AF0F-72731AB58278}" srcId="{83AF5F74-F2D1-41D4-B2AF-FF12CFAFB3F0}" destId="{F5006133-5067-43E8-8490-B2418BC857C4}" srcOrd="6" destOrd="0" parTransId="{197B1032-139C-4A80-971C-11ADDC2BC9F2}" sibTransId="{D4C6945F-BA02-4657-9BF1-922239B32C69}"/>
    <dgm:cxn modelId="{3E24A72C-0B49-4883-B01B-23764363AB86}" srcId="{83AF5F74-F2D1-41D4-B2AF-FF12CFAFB3F0}" destId="{D373290D-5C01-487C-B3EF-51B17A4E171F}" srcOrd="8" destOrd="0" parTransId="{0BCE4ED4-0D41-4D97-8869-6345B1844D9F}" sibTransId="{F520ADB7-00BF-45C7-A239-95B848FEC875}"/>
    <dgm:cxn modelId="{103C503D-FE48-4675-812D-F9928057AF07}" srcId="{83AF5F74-F2D1-41D4-B2AF-FF12CFAFB3F0}" destId="{8799A900-A450-4849-9C36-060C62D6F73F}" srcOrd="2" destOrd="0" parTransId="{355A3F32-7C95-434B-97A0-6853AD92CDAE}" sibTransId="{9C279806-2D85-47CF-8885-8ED52CA55C66}"/>
    <dgm:cxn modelId="{BE28153E-2384-44F6-A18B-97824C5A8199}" type="presOf" srcId="{224E7E7A-D08E-466B-A056-5A40FFC65557}" destId="{3D11C4E1-1951-4FD5-A534-03B6DF0C0D90}" srcOrd="0" destOrd="0" presId="urn:microsoft.com/office/officeart/2008/layout/LinedList"/>
    <dgm:cxn modelId="{DE4E5644-6FCB-40F5-8B74-2FA88ED58C4C}" type="presOf" srcId="{114A49CB-45C7-423B-84A7-944A1E169001}" destId="{4A5DFCFA-AFAB-43AC-9033-3C473D153907}" srcOrd="0" destOrd="0" presId="urn:microsoft.com/office/officeart/2008/layout/LinedList"/>
    <dgm:cxn modelId="{57C59E6A-5D39-494D-847B-4F0F3C4A66D8}" srcId="{83AF5F74-F2D1-41D4-B2AF-FF12CFAFB3F0}" destId="{0FE6CB70-32DC-416E-BE74-2EC4972A9477}" srcOrd="1" destOrd="0" parTransId="{22F31009-C89C-4921-8AD5-5A32E0663ECC}" sibTransId="{A120056C-F4CC-44CA-A518-42F08F376629}"/>
    <dgm:cxn modelId="{A5367154-9669-4EB9-A044-18D71F3856D0}" srcId="{83AF5F74-F2D1-41D4-B2AF-FF12CFAFB3F0}" destId="{E9CC9F5C-521A-4279-9D1D-868F0E8180BB}" srcOrd="9" destOrd="0" parTransId="{1474D589-942A-43A9-AECE-CD50A6480F51}" sibTransId="{27915C0B-E2A3-4D8D-AE64-063F2E20B577}"/>
    <dgm:cxn modelId="{5BFECB74-477B-4E05-A3D9-270A5FAABCE6}" srcId="{83AF5F74-F2D1-41D4-B2AF-FF12CFAFB3F0}" destId="{114A49CB-45C7-423B-84A7-944A1E169001}" srcOrd="4" destOrd="0" parTransId="{C028F44C-072A-474F-98CF-065C9FE118D5}" sibTransId="{0EF3A857-93B9-41E6-8938-4768872BC184}"/>
    <dgm:cxn modelId="{025A0F77-BF62-4CA1-B5EE-68654F585E45}" srcId="{83AF5F74-F2D1-41D4-B2AF-FF12CFAFB3F0}" destId="{05B49E19-15E7-4033-9D2A-AA22AE5DCD72}" srcOrd="0" destOrd="0" parTransId="{B0645558-A179-4A35-90C4-EC7DF0238C2D}" sibTransId="{90E6109C-786C-4C13-937F-7E5C0EBF9E55}"/>
    <dgm:cxn modelId="{DA696A89-C683-46CE-B9F3-4A8D6B56605B}" type="presOf" srcId="{7C9AD45B-B8C3-4D4A-A35A-12DBFC37DD76}" destId="{45A229C1-329D-4C00-8564-65B8538285A0}" srcOrd="0" destOrd="0" presId="urn:microsoft.com/office/officeart/2008/layout/LinedList"/>
    <dgm:cxn modelId="{3A57C49D-DB4A-4C75-9D24-A43304B0DDCF}" srcId="{83AF5F74-F2D1-41D4-B2AF-FF12CFAFB3F0}" destId="{4A5757FF-1B4B-4E0E-93ED-F7CAFB4FBB06}" srcOrd="12" destOrd="0" parTransId="{F2D82CAA-A820-4FE7-A0E9-9E2E5A02048A}" sibTransId="{23AD3738-25A6-4195-9FAC-1DE0E03B5DB6}"/>
    <dgm:cxn modelId="{385B21A2-6E2C-4817-B10C-93C29A8C9F73}" type="presOf" srcId="{8799A900-A450-4849-9C36-060C62D6F73F}" destId="{2669FDCC-E740-496C-A704-F2F6556CA392}" srcOrd="0" destOrd="0" presId="urn:microsoft.com/office/officeart/2008/layout/LinedList"/>
    <dgm:cxn modelId="{970216A4-1BED-4418-8FA8-1FB889D27886}" srcId="{83AF5F74-F2D1-41D4-B2AF-FF12CFAFB3F0}" destId="{45859183-DAA5-4786-AE82-E3E434238594}" srcOrd="3" destOrd="0" parTransId="{2714DC09-1879-4C6C-84A5-CB178DD31311}" sibTransId="{764CAFFF-0D3F-4EC8-A490-3B2F79A70B1C}"/>
    <dgm:cxn modelId="{F94ABFA4-693F-4BB1-9105-B226C391B726}" srcId="{83AF5F74-F2D1-41D4-B2AF-FF12CFAFB3F0}" destId="{224E7E7A-D08E-466B-A056-5A40FFC65557}" srcOrd="11" destOrd="0" parTransId="{BD22C1FD-FD3A-4CC8-90E2-AFFB20CF94D9}" sibTransId="{45ECCA4A-F692-4333-80AF-D0698B0CF541}"/>
    <dgm:cxn modelId="{633841A5-9BDA-437B-BF68-566F545839D8}" type="presOf" srcId="{F5006133-5067-43E8-8490-B2418BC857C4}" destId="{0B2E58B2-CE83-4B08-A58F-A100CFC67011}" srcOrd="0" destOrd="0" presId="urn:microsoft.com/office/officeart/2008/layout/LinedList"/>
    <dgm:cxn modelId="{37BB1DA7-B457-42EA-B86F-BCCA36A01EE1}" type="presOf" srcId="{DD43781B-BD5A-4430-B3AC-4A370AE1736D}" destId="{69F2B6B6-C80B-4A0C-B491-F7EA8A1CFEBE}" srcOrd="0" destOrd="0" presId="urn:microsoft.com/office/officeart/2008/layout/LinedList"/>
    <dgm:cxn modelId="{960E61AA-5448-405E-AA35-7529FA6B870A}" type="presOf" srcId="{83AF5F74-F2D1-41D4-B2AF-FF12CFAFB3F0}" destId="{50613210-CE75-4CE1-BE7A-A2C8C47A0211}" srcOrd="0" destOrd="0" presId="urn:microsoft.com/office/officeart/2008/layout/LinedList"/>
    <dgm:cxn modelId="{D75DD8AF-8E9C-4116-8ED2-35568BEE8A20}" type="presOf" srcId="{0FE6CB70-32DC-416E-BE74-2EC4972A9477}" destId="{1A472F82-DCEB-44AE-A557-757B143561D7}" srcOrd="0" destOrd="0" presId="urn:microsoft.com/office/officeart/2008/layout/LinedList"/>
    <dgm:cxn modelId="{B361EEB5-5A1F-49D1-9A53-522959F298E0}" type="presOf" srcId="{D373290D-5C01-487C-B3EF-51B17A4E171F}" destId="{F04FB77E-2C1F-4CF3-ABAC-FD0274010526}" srcOrd="0" destOrd="0" presId="urn:microsoft.com/office/officeart/2008/layout/LinedList"/>
    <dgm:cxn modelId="{2B94A4BE-D78D-4A0A-BC3A-01D7000A80DD}" srcId="{83AF5F74-F2D1-41D4-B2AF-FF12CFAFB3F0}" destId="{41099139-5F94-434A-8535-372DCD5C07F7}" srcOrd="7" destOrd="0" parTransId="{410203A2-B2E3-430C-9B43-5502FAC7696C}" sibTransId="{B4D48400-64A1-4E9F-B61B-43D00FF429A8}"/>
    <dgm:cxn modelId="{B59CBDD9-4867-4155-A104-40324354CC79}" type="presOf" srcId="{05B49E19-15E7-4033-9D2A-AA22AE5DCD72}" destId="{E2F60937-C7B5-4C0A-8A91-50A34BCD48DC}" srcOrd="0" destOrd="0" presId="urn:microsoft.com/office/officeart/2008/layout/LinedList"/>
    <dgm:cxn modelId="{712D2EDC-2F3D-453E-9922-5D6075AF90B8}" type="presOf" srcId="{41099139-5F94-434A-8535-372DCD5C07F7}" destId="{98537A3B-0467-4F6A-A416-0A1219858584}" srcOrd="0" destOrd="0" presId="urn:microsoft.com/office/officeart/2008/layout/LinedList"/>
    <dgm:cxn modelId="{26B46CE2-1ED8-4299-BFA0-FD93741A8FD3}" srcId="{83AF5F74-F2D1-41D4-B2AF-FF12CFAFB3F0}" destId="{DD43781B-BD5A-4430-B3AC-4A370AE1736D}" srcOrd="13" destOrd="0" parTransId="{DEFF0F32-95A7-46FD-AA29-906F57EE1E43}" sibTransId="{1C1FDAD0-C9C2-417B-AB9B-B391A299E24E}"/>
    <dgm:cxn modelId="{9BFC86ED-810F-48DD-98D3-9FD3A43720E0}" type="presOf" srcId="{4A5757FF-1B4B-4E0E-93ED-F7CAFB4FBB06}" destId="{BC0B30FB-E362-4342-BD3B-6A9DCE5C08F0}" srcOrd="0" destOrd="0" presId="urn:microsoft.com/office/officeart/2008/layout/LinedList"/>
    <dgm:cxn modelId="{7ED810F3-A735-4B32-8E32-EE2822DC2D30}" type="presOf" srcId="{8FC45119-FD9A-4E5F-9C66-94DD5EAA8E97}" destId="{390B2101-DF1F-45BF-BD5F-47F75F936CCB}" srcOrd="0" destOrd="0" presId="urn:microsoft.com/office/officeart/2008/layout/LinedList"/>
    <dgm:cxn modelId="{B3EEB6F3-F380-42B1-A7D4-3C3264E6C5E6}" srcId="{83AF5F74-F2D1-41D4-B2AF-FF12CFAFB3F0}" destId="{7C9AD45B-B8C3-4D4A-A35A-12DBFC37DD76}" srcOrd="5" destOrd="0" parTransId="{DBE1733C-80CB-47B9-ABE7-F6A30B16DB9E}" sibTransId="{5F758EE1-E5FF-424E-9D63-18BFA97694A4}"/>
    <dgm:cxn modelId="{F57E8AF9-51F6-4328-A479-1C252B0C664E}" type="presOf" srcId="{45859183-DAA5-4786-AE82-E3E434238594}" destId="{AC5ACFF4-D9AE-4C92-A2AB-63FE8C7FC7CE}" srcOrd="0" destOrd="0" presId="urn:microsoft.com/office/officeart/2008/layout/LinedList"/>
    <dgm:cxn modelId="{1448AAFE-555C-4E22-B59F-F6D44C31156F}" type="presOf" srcId="{E9CC9F5C-521A-4279-9D1D-868F0E8180BB}" destId="{034D85C1-0491-4CBD-9745-F71D7E076D3F}" srcOrd="0" destOrd="0" presId="urn:microsoft.com/office/officeart/2008/layout/LinedList"/>
    <dgm:cxn modelId="{45E8A5E0-ACCC-4E27-9273-55B921B567F1}" type="presParOf" srcId="{50613210-CE75-4CE1-BE7A-A2C8C47A0211}" destId="{79383785-55FD-490C-9F51-1B3EFE332953}" srcOrd="0" destOrd="0" presId="urn:microsoft.com/office/officeart/2008/layout/LinedList"/>
    <dgm:cxn modelId="{7A270198-CC91-4DB0-86A2-46C307CAF3D2}" type="presParOf" srcId="{50613210-CE75-4CE1-BE7A-A2C8C47A0211}" destId="{19B4C438-C30A-47EE-AB19-34DB579725F8}" srcOrd="1" destOrd="0" presId="urn:microsoft.com/office/officeart/2008/layout/LinedList"/>
    <dgm:cxn modelId="{807AD4BC-F207-41CF-A992-E3B65EC3766C}" type="presParOf" srcId="{19B4C438-C30A-47EE-AB19-34DB579725F8}" destId="{E2F60937-C7B5-4C0A-8A91-50A34BCD48DC}" srcOrd="0" destOrd="0" presId="urn:microsoft.com/office/officeart/2008/layout/LinedList"/>
    <dgm:cxn modelId="{243B4491-06E6-4C94-8312-D171E19CA32F}" type="presParOf" srcId="{19B4C438-C30A-47EE-AB19-34DB579725F8}" destId="{8FA9D506-CB6D-4BDA-8972-70364C98B5A4}" srcOrd="1" destOrd="0" presId="urn:microsoft.com/office/officeart/2008/layout/LinedList"/>
    <dgm:cxn modelId="{E38491D2-1988-470B-A8A1-A3EA7A25BEF1}" type="presParOf" srcId="{50613210-CE75-4CE1-BE7A-A2C8C47A0211}" destId="{C3F8CEE6-FA9A-41C8-B0D8-C864514DF7D4}" srcOrd="2" destOrd="0" presId="urn:microsoft.com/office/officeart/2008/layout/LinedList"/>
    <dgm:cxn modelId="{6510940D-90CC-4B94-A3C4-7F7929B34D29}" type="presParOf" srcId="{50613210-CE75-4CE1-BE7A-A2C8C47A0211}" destId="{FEC53610-1E27-4E77-9E03-6EEDDEF814E9}" srcOrd="3" destOrd="0" presId="urn:microsoft.com/office/officeart/2008/layout/LinedList"/>
    <dgm:cxn modelId="{2891F066-B813-4363-AB20-351BE5EFB7DC}" type="presParOf" srcId="{FEC53610-1E27-4E77-9E03-6EEDDEF814E9}" destId="{1A472F82-DCEB-44AE-A557-757B143561D7}" srcOrd="0" destOrd="0" presId="urn:microsoft.com/office/officeart/2008/layout/LinedList"/>
    <dgm:cxn modelId="{8810A054-64A8-4280-ABB8-538909CF6741}" type="presParOf" srcId="{FEC53610-1E27-4E77-9E03-6EEDDEF814E9}" destId="{82E4F393-2BB2-4B9F-93AB-0FFF8CD0837C}" srcOrd="1" destOrd="0" presId="urn:microsoft.com/office/officeart/2008/layout/LinedList"/>
    <dgm:cxn modelId="{A84A6728-C446-497A-A4B0-7E2E8F2B5812}" type="presParOf" srcId="{50613210-CE75-4CE1-BE7A-A2C8C47A0211}" destId="{CBE9B214-94C9-4686-81BF-A11CD27FACD0}" srcOrd="4" destOrd="0" presId="urn:microsoft.com/office/officeart/2008/layout/LinedList"/>
    <dgm:cxn modelId="{E1B8DDBF-C719-40B7-B071-D41F7FDC4CEA}" type="presParOf" srcId="{50613210-CE75-4CE1-BE7A-A2C8C47A0211}" destId="{58FBBC84-F52D-4CE2-A5D2-7C54526E3144}" srcOrd="5" destOrd="0" presId="urn:microsoft.com/office/officeart/2008/layout/LinedList"/>
    <dgm:cxn modelId="{012388C0-DEC4-429F-8BE1-D636B58718E4}" type="presParOf" srcId="{58FBBC84-F52D-4CE2-A5D2-7C54526E3144}" destId="{2669FDCC-E740-496C-A704-F2F6556CA392}" srcOrd="0" destOrd="0" presId="urn:microsoft.com/office/officeart/2008/layout/LinedList"/>
    <dgm:cxn modelId="{B482ABF9-4DDB-4023-B512-62770989FE99}" type="presParOf" srcId="{58FBBC84-F52D-4CE2-A5D2-7C54526E3144}" destId="{BED31FBF-CA5F-4105-8605-AE2F43F63DE8}" srcOrd="1" destOrd="0" presId="urn:microsoft.com/office/officeart/2008/layout/LinedList"/>
    <dgm:cxn modelId="{1B44981F-9A86-46CC-8617-AF944881ABC9}" type="presParOf" srcId="{50613210-CE75-4CE1-BE7A-A2C8C47A0211}" destId="{7308BC3E-7930-440C-8EF1-9307CA302004}" srcOrd="6" destOrd="0" presId="urn:microsoft.com/office/officeart/2008/layout/LinedList"/>
    <dgm:cxn modelId="{0D393F62-E245-4319-911A-4C25F5479D61}" type="presParOf" srcId="{50613210-CE75-4CE1-BE7A-A2C8C47A0211}" destId="{64817905-4CCE-452F-849B-97DA8925E727}" srcOrd="7" destOrd="0" presId="urn:microsoft.com/office/officeart/2008/layout/LinedList"/>
    <dgm:cxn modelId="{DE992F3F-EDFD-4078-84E1-4EECF1D806FE}" type="presParOf" srcId="{64817905-4CCE-452F-849B-97DA8925E727}" destId="{AC5ACFF4-D9AE-4C92-A2AB-63FE8C7FC7CE}" srcOrd="0" destOrd="0" presId="urn:microsoft.com/office/officeart/2008/layout/LinedList"/>
    <dgm:cxn modelId="{06E2C10D-2A12-4114-A779-21CA8E9A4658}" type="presParOf" srcId="{64817905-4CCE-452F-849B-97DA8925E727}" destId="{4FA059D1-122C-4C9E-9E29-7D62013A1A73}" srcOrd="1" destOrd="0" presId="urn:microsoft.com/office/officeart/2008/layout/LinedList"/>
    <dgm:cxn modelId="{719EBEEB-B22F-43D1-A92A-BB456EC78592}" type="presParOf" srcId="{50613210-CE75-4CE1-BE7A-A2C8C47A0211}" destId="{681B0763-24B4-41DC-B485-51D5163A5473}" srcOrd="8" destOrd="0" presId="urn:microsoft.com/office/officeart/2008/layout/LinedList"/>
    <dgm:cxn modelId="{0F54E724-AA18-4DE7-8189-EF4B20507684}" type="presParOf" srcId="{50613210-CE75-4CE1-BE7A-A2C8C47A0211}" destId="{0DEA4FA3-31A3-4ABB-B83E-BB4F1E5E81CB}" srcOrd="9" destOrd="0" presId="urn:microsoft.com/office/officeart/2008/layout/LinedList"/>
    <dgm:cxn modelId="{D4917B76-B3C4-45F9-92ED-CADA3B9A5C22}" type="presParOf" srcId="{0DEA4FA3-31A3-4ABB-B83E-BB4F1E5E81CB}" destId="{4A5DFCFA-AFAB-43AC-9033-3C473D153907}" srcOrd="0" destOrd="0" presId="urn:microsoft.com/office/officeart/2008/layout/LinedList"/>
    <dgm:cxn modelId="{7A1D0DBA-3DB2-495A-BB03-0662DF092E0C}" type="presParOf" srcId="{0DEA4FA3-31A3-4ABB-B83E-BB4F1E5E81CB}" destId="{A9946446-F9ED-4DA7-B031-F4074F030ED6}" srcOrd="1" destOrd="0" presId="urn:microsoft.com/office/officeart/2008/layout/LinedList"/>
    <dgm:cxn modelId="{83B76FD7-7508-44B0-B018-FD95F76D9400}" type="presParOf" srcId="{50613210-CE75-4CE1-BE7A-A2C8C47A0211}" destId="{D75D0350-05E0-44D8-9E4B-529EC89E36B5}" srcOrd="10" destOrd="0" presId="urn:microsoft.com/office/officeart/2008/layout/LinedList"/>
    <dgm:cxn modelId="{769751A1-1BD0-4B3D-BEA2-AB070677C3FD}" type="presParOf" srcId="{50613210-CE75-4CE1-BE7A-A2C8C47A0211}" destId="{5C787B14-A07F-43DE-A614-5AC3E5FA4DB5}" srcOrd="11" destOrd="0" presId="urn:microsoft.com/office/officeart/2008/layout/LinedList"/>
    <dgm:cxn modelId="{225D5471-156A-4C8D-8549-557804498773}" type="presParOf" srcId="{5C787B14-A07F-43DE-A614-5AC3E5FA4DB5}" destId="{45A229C1-329D-4C00-8564-65B8538285A0}" srcOrd="0" destOrd="0" presId="urn:microsoft.com/office/officeart/2008/layout/LinedList"/>
    <dgm:cxn modelId="{73C05481-5F52-4EDA-B301-DCA9A19A9347}" type="presParOf" srcId="{5C787B14-A07F-43DE-A614-5AC3E5FA4DB5}" destId="{86015823-5032-4BCC-A3E2-7CE9B800049A}" srcOrd="1" destOrd="0" presId="urn:microsoft.com/office/officeart/2008/layout/LinedList"/>
    <dgm:cxn modelId="{E8ECAD64-643D-44AC-86DA-306E061F3C11}" type="presParOf" srcId="{50613210-CE75-4CE1-BE7A-A2C8C47A0211}" destId="{0ACA3D4C-8C33-4F67-BCE3-38C78E570413}" srcOrd="12" destOrd="0" presId="urn:microsoft.com/office/officeart/2008/layout/LinedList"/>
    <dgm:cxn modelId="{0FD26E10-88E0-4602-BD2F-54A1C25F56C8}" type="presParOf" srcId="{50613210-CE75-4CE1-BE7A-A2C8C47A0211}" destId="{F42EBB1C-5084-427A-9784-9D65EBF8FD89}" srcOrd="13" destOrd="0" presId="urn:microsoft.com/office/officeart/2008/layout/LinedList"/>
    <dgm:cxn modelId="{BD4B810D-F6B7-45ED-9503-4758AC2B68BD}" type="presParOf" srcId="{F42EBB1C-5084-427A-9784-9D65EBF8FD89}" destId="{0B2E58B2-CE83-4B08-A58F-A100CFC67011}" srcOrd="0" destOrd="0" presId="urn:microsoft.com/office/officeart/2008/layout/LinedList"/>
    <dgm:cxn modelId="{82EB1DC6-AC95-478F-A3FF-DD82F6542B88}" type="presParOf" srcId="{F42EBB1C-5084-427A-9784-9D65EBF8FD89}" destId="{838BE02A-5F72-4926-9700-F02A78A846FA}" srcOrd="1" destOrd="0" presId="urn:microsoft.com/office/officeart/2008/layout/LinedList"/>
    <dgm:cxn modelId="{325F06EB-9D62-4D04-8440-4C6A65E3C6ED}" type="presParOf" srcId="{50613210-CE75-4CE1-BE7A-A2C8C47A0211}" destId="{B9F56A50-2A09-462A-B514-A7BFEBEA3BA2}" srcOrd="14" destOrd="0" presId="urn:microsoft.com/office/officeart/2008/layout/LinedList"/>
    <dgm:cxn modelId="{6576B04A-06E3-4058-85DD-176F03283AA8}" type="presParOf" srcId="{50613210-CE75-4CE1-BE7A-A2C8C47A0211}" destId="{8FC50D8B-318E-45BC-8CF6-4979CCF55786}" srcOrd="15" destOrd="0" presId="urn:microsoft.com/office/officeart/2008/layout/LinedList"/>
    <dgm:cxn modelId="{7909CD46-CDC3-47D5-9316-00EC5DC67141}" type="presParOf" srcId="{8FC50D8B-318E-45BC-8CF6-4979CCF55786}" destId="{98537A3B-0467-4F6A-A416-0A1219858584}" srcOrd="0" destOrd="0" presId="urn:microsoft.com/office/officeart/2008/layout/LinedList"/>
    <dgm:cxn modelId="{8F60F689-0821-4048-9B30-E584DB23A2B4}" type="presParOf" srcId="{8FC50D8B-318E-45BC-8CF6-4979CCF55786}" destId="{3113496F-568C-4E18-8A62-D92E53103B30}" srcOrd="1" destOrd="0" presId="urn:microsoft.com/office/officeart/2008/layout/LinedList"/>
    <dgm:cxn modelId="{16192DFF-D33E-4E2C-B694-C902B4E16A57}" type="presParOf" srcId="{50613210-CE75-4CE1-BE7A-A2C8C47A0211}" destId="{7B5A5E6E-0B5A-4312-B8DC-3998348C4D5C}" srcOrd="16" destOrd="0" presId="urn:microsoft.com/office/officeart/2008/layout/LinedList"/>
    <dgm:cxn modelId="{13D9EF04-082E-49BE-82E1-711E4FAA25C5}" type="presParOf" srcId="{50613210-CE75-4CE1-BE7A-A2C8C47A0211}" destId="{3FA68604-5BD6-4E11-9035-9A1BF8A07CF0}" srcOrd="17" destOrd="0" presId="urn:microsoft.com/office/officeart/2008/layout/LinedList"/>
    <dgm:cxn modelId="{46C9A81E-E77A-47E6-A9C1-95F716DC75B3}" type="presParOf" srcId="{3FA68604-5BD6-4E11-9035-9A1BF8A07CF0}" destId="{F04FB77E-2C1F-4CF3-ABAC-FD0274010526}" srcOrd="0" destOrd="0" presId="urn:microsoft.com/office/officeart/2008/layout/LinedList"/>
    <dgm:cxn modelId="{181D64FB-6D99-4100-A08E-20B322C076C3}" type="presParOf" srcId="{3FA68604-5BD6-4E11-9035-9A1BF8A07CF0}" destId="{7FF999CC-96D2-468B-9404-1901425B1ACD}" srcOrd="1" destOrd="0" presId="urn:microsoft.com/office/officeart/2008/layout/LinedList"/>
    <dgm:cxn modelId="{06049E85-9A5F-482D-A437-000478CF388F}" type="presParOf" srcId="{50613210-CE75-4CE1-BE7A-A2C8C47A0211}" destId="{15501802-851E-4F2E-9F98-2381618D09A2}" srcOrd="18" destOrd="0" presId="urn:microsoft.com/office/officeart/2008/layout/LinedList"/>
    <dgm:cxn modelId="{F17DE979-0AC5-4FA0-94EC-00D3A5C08803}" type="presParOf" srcId="{50613210-CE75-4CE1-BE7A-A2C8C47A0211}" destId="{04CF8E03-E4F1-4472-A4FC-D27B69F902F3}" srcOrd="19" destOrd="0" presId="urn:microsoft.com/office/officeart/2008/layout/LinedList"/>
    <dgm:cxn modelId="{BCEB81BF-3F8A-464B-ACB9-C49A441ED718}" type="presParOf" srcId="{04CF8E03-E4F1-4472-A4FC-D27B69F902F3}" destId="{034D85C1-0491-4CBD-9745-F71D7E076D3F}" srcOrd="0" destOrd="0" presId="urn:microsoft.com/office/officeart/2008/layout/LinedList"/>
    <dgm:cxn modelId="{62FDB3BC-7D48-4845-BB59-B6762F4D7D0F}" type="presParOf" srcId="{04CF8E03-E4F1-4472-A4FC-D27B69F902F3}" destId="{F6A0CB9D-5538-42BF-BBA0-B3BB3F7C47F7}" srcOrd="1" destOrd="0" presId="urn:microsoft.com/office/officeart/2008/layout/LinedList"/>
    <dgm:cxn modelId="{83A78964-04FF-4BC5-9768-9337876F1332}" type="presParOf" srcId="{50613210-CE75-4CE1-BE7A-A2C8C47A0211}" destId="{52A624E7-44DE-4956-B3B4-808ECA046116}" srcOrd="20" destOrd="0" presId="urn:microsoft.com/office/officeart/2008/layout/LinedList"/>
    <dgm:cxn modelId="{B009609D-C1FA-4719-BE42-5AB11A2A00CC}" type="presParOf" srcId="{50613210-CE75-4CE1-BE7A-A2C8C47A0211}" destId="{D7974E1E-3FEB-47EB-BB2B-70302D95CFD9}" srcOrd="21" destOrd="0" presId="urn:microsoft.com/office/officeart/2008/layout/LinedList"/>
    <dgm:cxn modelId="{547E6AA2-32AC-4A26-9361-C4D8BCF9E0C4}" type="presParOf" srcId="{D7974E1E-3FEB-47EB-BB2B-70302D95CFD9}" destId="{390B2101-DF1F-45BF-BD5F-47F75F936CCB}" srcOrd="0" destOrd="0" presId="urn:microsoft.com/office/officeart/2008/layout/LinedList"/>
    <dgm:cxn modelId="{1C033DDB-5842-400A-B422-F5DE918EF2C1}" type="presParOf" srcId="{D7974E1E-3FEB-47EB-BB2B-70302D95CFD9}" destId="{C0A00B03-8C2A-4D7F-9D50-5C2CE3293758}" srcOrd="1" destOrd="0" presId="urn:microsoft.com/office/officeart/2008/layout/LinedList"/>
    <dgm:cxn modelId="{F5F175F1-0245-4706-894B-B9AD1C918AA7}" type="presParOf" srcId="{50613210-CE75-4CE1-BE7A-A2C8C47A0211}" destId="{C0EE4872-B4C6-4215-A991-4DC87876644C}" srcOrd="22" destOrd="0" presId="urn:microsoft.com/office/officeart/2008/layout/LinedList"/>
    <dgm:cxn modelId="{B2FC80C5-FFC7-4033-8F84-4F23783DA5EC}" type="presParOf" srcId="{50613210-CE75-4CE1-BE7A-A2C8C47A0211}" destId="{8B9D93D6-1D55-4B8D-BBD9-F9094C35CA5D}" srcOrd="23" destOrd="0" presId="urn:microsoft.com/office/officeart/2008/layout/LinedList"/>
    <dgm:cxn modelId="{A41127CC-DA86-41F6-B88D-75DAC5864462}" type="presParOf" srcId="{8B9D93D6-1D55-4B8D-BBD9-F9094C35CA5D}" destId="{3D11C4E1-1951-4FD5-A534-03B6DF0C0D90}" srcOrd="0" destOrd="0" presId="urn:microsoft.com/office/officeart/2008/layout/LinedList"/>
    <dgm:cxn modelId="{36A70F01-3166-449B-86E6-55D374DBBEDF}" type="presParOf" srcId="{8B9D93D6-1D55-4B8D-BBD9-F9094C35CA5D}" destId="{CDE18A41-BF27-466B-B566-803592A44366}" srcOrd="1" destOrd="0" presId="urn:microsoft.com/office/officeart/2008/layout/LinedList"/>
    <dgm:cxn modelId="{5535C69F-7A81-4579-86EF-697FDCD67743}" type="presParOf" srcId="{50613210-CE75-4CE1-BE7A-A2C8C47A0211}" destId="{7A5E8756-ACAD-4203-B5D4-21022E4F2EBA}" srcOrd="24" destOrd="0" presId="urn:microsoft.com/office/officeart/2008/layout/LinedList"/>
    <dgm:cxn modelId="{5F56D0BD-43F8-4AD1-9B39-9B82D7504694}" type="presParOf" srcId="{50613210-CE75-4CE1-BE7A-A2C8C47A0211}" destId="{86AD292E-3B5E-41C3-9E38-1C355E611F39}" srcOrd="25" destOrd="0" presId="urn:microsoft.com/office/officeart/2008/layout/LinedList"/>
    <dgm:cxn modelId="{018F7113-2844-4821-8D02-77DCD10F67C8}" type="presParOf" srcId="{86AD292E-3B5E-41C3-9E38-1C355E611F39}" destId="{BC0B30FB-E362-4342-BD3B-6A9DCE5C08F0}" srcOrd="0" destOrd="0" presId="urn:microsoft.com/office/officeart/2008/layout/LinedList"/>
    <dgm:cxn modelId="{47F3BBC1-8314-4404-8BFE-00CBCFFF32DB}" type="presParOf" srcId="{86AD292E-3B5E-41C3-9E38-1C355E611F39}" destId="{134DE7F3-417B-48DA-BCCC-F58F64E9562F}" srcOrd="1" destOrd="0" presId="urn:microsoft.com/office/officeart/2008/layout/LinedList"/>
    <dgm:cxn modelId="{4DFB962B-00A8-41F7-B1C0-179E4E81A654}" type="presParOf" srcId="{50613210-CE75-4CE1-BE7A-A2C8C47A0211}" destId="{91BA72C2-898D-4EFD-862B-788A2E4FC788}" srcOrd="26" destOrd="0" presId="urn:microsoft.com/office/officeart/2008/layout/LinedList"/>
    <dgm:cxn modelId="{9C1E1B8F-F2A8-486A-9071-095D9319BED0}" type="presParOf" srcId="{50613210-CE75-4CE1-BE7A-A2C8C47A0211}" destId="{FB25515F-74EB-45F9-9A0F-EF5164F27733}" srcOrd="27" destOrd="0" presId="urn:microsoft.com/office/officeart/2008/layout/LinedList"/>
    <dgm:cxn modelId="{F2E34AF0-B08F-462A-8EBE-4F1B6A64EA38}" type="presParOf" srcId="{FB25515F-74EB-45F9-9A0F-EF5164F27733}" destId="{69F2B6B6-C80B-4A0C-B491-F7EA8A1CFEBE}" srcOrd="0" destOrd="0" presId="urn:microsoft.com/office/officeart/2008/layout/LinedList"/>
    <dgm:cxn modelId="{1A521E23-75E8-487C-860C-74B4849F0D14}" type="presParOf" srcId="{FB25515F-74EB-45F9-9A0F-EF5164F27733}" destId="{48072BB4-FBEE-4230-B78B-B933ACE1CD9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41C4E8A-EB48-4DA6-BDF6-082C5D4B87F3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8F99D05D-56F8-4B95-B3F2-2F2FB6DFF6D5}">
      <dgm:prSet custT="1"/>
      <dgm:spPr/>
      <dgm:t>
        <a:bodyPr/>
        <a:lstStyle/>
        <a:p>
          <a:r>
            <a:rPr lang="en-US" sz="1500" b="1" u="none" dirty="0"/>
            <a:t>Current number of roads paved each year with the current RS budget…</a:t>
          </a:r>
          <a:endParaRPr lang="en-US" sz="1500" u="none" dirty="0"/>
        </a:p>
      </dgm:t>
    </dgm:pt>
    <dgm:pt modelId="{EB9B195D-3BEC-4E0B-A2D8-E24CAB5A6C97}" type="parTrans" cxnId="{1ABBD944-8847-4D3F-95F2-F69FDE54B4AB}">
      <dgm:prSet/>
      <dgm:spPr/>
      <dgm:t>
        <a:bodyPr/>
        <a:lstStyle/>
        <a:p>
          <a:endParaRPr lang="en-US"/>
        </a:p>
      </dgm:t>
    </dgm:pt>
    <dgm:pt modelId="{D7873CE8-3BD1-4DD7-9217-6E5295136FB4}" type="sibTrans" cxnId="{1ABBD944-8847-4D3F-95F2-F69FDE54B4AB}">
      <dgm:prSet/>
      <dgm:spPr/>
      <dgm:t>
        <a:bodyPr/>
        <a:lstStyle/>
        <a:p>
          <a:endParaRPr lang="en-US"/>
        </a:p>
      </dgm:t>
    </dgm:pt>
    <dgm:pt modelId="{1B48B560-0815-4F82-8702-C9253626A606}">
      <dgm:prSet custT="1"/>
      <dgm:spPr/>
      <dgm:t>
        <a:bodyPr/>
        <a:lstStyle/>
        <a:p>
          <a:r>
            <a:rPr lang="en-US" sz="1500" b="0" i="0" baseline="0" dirty="0"/>
            <a:t>District 1		</a:t>
          </a:r>
          <a:r>
            <a:rPr lang="en-US" sz="1500" dirty="0"/>
            <a:t>5.00%</a:t>
          </a:r>
        </a:p>
      </dgm:t>
    </dgm:pt>
    <dgm:pt modelId="{1AA47F5A-4ED5-4A46-BA2B-1D354C209065}" type="parTrans" cxnId="{7A0DDEE2-62B8-4061-85A9-7ED9451927CD}">
      <dgm:prSet/>
      <dgm:spPr/>
      <dgm:t>
        <a:bodyPr/>
        <a:lstStyle/>
        <a:p>
          <a:endParaRPr lang="en-US"/>
        </a:p>
      </dgm:t>
    </dgm:pt>
    <dgm:pt modelId="{38127721-43E5-42C1-B2BF-6F5486B60668}" type="sibTrans" cxnId="{7A0DDEE2-62B8-4061-85A9-7ED9451927CD}">
      <dgm:prSet/>
      <dgm:spPr/>
      <dgm:t>
        <a:bodyPr/>
        <a:lstStyle/>
        <a:p>
          <a:endParaRPr lang="en-US"/>
        </a:p>
      </dgm:t>
    </dgm:pt>
    <dgm:pt modelId="{35B78BE6-C4FF-4009-A82F-264605DCC833}">
      <dgm:prSet custT="1"/>
      <dgm:spPr/>
      <dgm:t>
        <a:bodyPr/>
        <a:lstStyle/>
        <a:p>
          <a:r>
            <a:rPr lang="en-US" sz="1500" b="0" i="0" baseline="0" dirty="0"/>
            <a:t>District 2		</a:t>
          </a:r>
          <a:r>
            <a:rPr lang="en-US" sz="1500" dirty="0"/>
            <a:t>5.00%</a:t>
          </a:r>
        </a:p>
      </dgm:t>
    </dgm:pt>
    <dgm:pt modelId="{47450995-AC8F-494F-B7CB-19CB357DB1E4}" type="parTrans" cxnId="{50B352A9-5979-450E-9DEE-8C503297241C}">
      <dgm:prSet/>
      <dgm:spPr/>
      <dgm:t>
        <a:bodyPr/>
        <a:lstStyle/>
        <a:p>
          <a:endParaRPr lang="en-US"/>
        </a:p>
      </dgm:t>
    </dgm:pt>
    <dgm:pt modelId="{FE20C8CA-FEB2-4B0E-A39A-FB983C669A2B}" type="sibTrans" cxnId="{50B352A9-5979-450E-9DEE-8C503297241C}">
      <dgm:prSet/>
      <dgm:spPr/>
      <dgm:t>
        <a:bodyPr/>
        <a:lstStyle/>
        <a:p>
          <a:endParaRPr lang="en-US"/>
        </a:p>
      </dgm:t>
    </dgm:pt>
    <dgm:pt modelId="{6C1C9E29-F098-479E-9A84-99278291820B}">
      <dgm:prSet custT="1"/>
      <dgm:spPr/>
      <dgm:t>
        <a:bodyPr/>
        <a:lstStyle/>
        <a:p>
          <a:r>
            <a:rPr lang="en-US" sz="1500" b="0" i="0" baseline="0" dirty="0"/>
            <a:t>District 3		</a:t>
          </a:r>
          <a:r>
            <a:rPr lang="en-US" sz="1500" dirty="0"/>
            <a:t>2.96%</a:t>
          </a:r>
        </a:p>
      </dgm:t>
    </dgm:pt>
    <dgm:pt modelId="{D6EBDAE4-5546-493E-B273-11303C436315}" type="parTrans" cxnId="{9A7F22EF-7F8F-482D-BED3-23893191DCB6}">
      <dgm:prSet/>
      <dgm:spPr/>
      <dgm:t>
        <a:bodyPr/>
        <a:lstStyle/>
        <a:p>
          <a:endParaRPr lang="en-US"/>
        </a:p>
      </dgm:t>
    </dgm:pt>
    <dgm:pt modelId="{6A00DD3D-1A1D-4E28-A216-9D9E1FF4B773}" type="sibTrans" cxnId="{9A7F22EF-7F8F-482D-BED3-23893191DCB6}">
      <dgm:prSet/>
      <dgm:spPr/>
      <dgm:t>
        <a:bodyPr/>
        <a:lstStyle/>
        <a:p>
          <a:endParaRPr lang="en-US"/>
        </a:p>
      </dgm:t>
    </dgm:pt>
    <dgm:pt modelId="{13C9DB63-F346-49B1-A450-3B305C85FE81}">
      <dgm:prSet custT="1"/>
      <dgm:spPr/>
      <dgm:t>
        <a:bodyPr/>
        <a:lstStyle/>
        <a:p>
          <a:r>
            <a:rPr lang="en-US" sz="1500" b="0" i="0" baseline="0" dirty="0"/>
            <a:t>District 4		</a:t>
          </a:r>
          <a:r>
            <a:rPr lang="en-US" sz="1500" dirty="0"/>
            <a:t>5.86%</a:t>
          </a:r>
        </a:p>
      </dgm:t>
    </dgm:pt>
    <dgm:pt modelId="{6A349E16-E93F-476C-AEDE-3B1462AE9DEB}" type="parTrans" cxnId="{BE7E0343-9960-4B69-B17C-9D14AFE7C4E8}">
      <dgm:prSet/>
      <dgm:spPr/>
      <dgm:t>
        <a:bodyPr/>
        <a:lstStyle/>
        <a:p>
          <a:endParaRPr lang="en-US"/>
        </a:p>
      </dgm:t>
    </dgm:pt>
    <dgm:pt modelId="{A914B6D0-0436-415F-8F45-3A19B914792F}" type="sibTrans" cxnId="{BE7E0343-9960-4B69-B17C-9D14AFE7C4E8}">
      <dgm:prSet/>
      <dgm:spPr/>
      <dgm:t>
        <a:bodyPr/>
        <a:lstStyle/>
        <a:p>
          <a:endParaRPr lang="en-US"/>
        </a:p>
      </dgm:t>
    </dgm:pt>
    <dgm:pt modelId="{3C322A0D-2FF5-4A7E-8CD2-3B782ABEFE67}">
      <dgm:prSet custT="1"/>
      <dgm:spPr/>
      <dgm:t>
        <a:bodyPr/>
        <a:lstStyle/>
        <a:p>
          <a:r>
            <a:rPr lang="en-US" sz="1500" b="0" i="0" baseline="0" dirty="0"/>
            <a:t>District 5		</a:t>
          </a:r>
          <a:r>
            <a:rPr lang="en-US" sz="1500" dirty="0"/>
            <a:t>6.35%</a:t>
          </a:r>
        </a:p>
      </dgm:t>
    </dgm:pt>
    <dgm:pt modelId="{5427383D-673A-4591-89A3-63A92E703D2D}" type="parTrans" cxnId="{B98A2C7C-7CB8-4EF0-99D7-59286A3F38DB}">
      <dgm:prSet/>
      <dgm:spPr/>
      <dgm:t>
        <a:bodyPr/>
        <a:lstStyle/>
        <a:p>
          <a:endParaRPr lang="en-US"/>
        </a:p>
      </dgm:t>
    </dgm:pt>
    <dgm:pt modelId="{01C40E76-18BC-42BF-91F8-6EDF4082CBB7}" type="sibTrans" cxnId="{B98A2C7C-7CB8-4EF0-99D7-59286A3F38DB}">
      <dgm:prSet/>
      <dgm:spPr/>
      <dgm:t>
        <a:bodyPr/>
        <a:lstStyle/>
        <a:p>
          <a:endParaRPr lang="en-US"/>
        </a:p>
      </dgm:t>
    </dgm:pt>
    <dgm:pt modelId="{CA1AD8B7-9B62-48DD-A046-52F8C998C4D4}">
      <dgm:prSet custT="1"/>
      <dgm:spPr/>
      <dgm:t>
        <a:bodyPr/>
        <a:lstStyle/>
        <a:p>
          <a:r>
            <a:rPr lang="en-US" sz="1500" b="0" i="0" baseline="0" dirty="0"/>
            <a:t>District 6		</a:t>
          </a:r>
          <a:r>
            <a:rPr lang="en-US" sz="1500" dirty="0"/>
            <a:t>5.10%	</a:t>
          </a:r>
          <a:r>
            <a:rPr lang="en-US" sz="1500" b="0" i="0" baseline="0" dirty="0"/>
            <a:t>			</a:t>
          </a:r>
          <a:endParaRPr lang="en-US" sz="1500" dirty="0"/>
        </a:p>
      </dgm:t>
    </dgm:pt>
    <dgm:pt modelId="{94F3A12D-DA37-418D-8EE5-8C672547333A}" type="parTrans" cxnId="{4BDA9F8A-C9B1-4B71-B626-826EACE689B0}">
      <dgm:prSet/>
      <dgm:spPr/>
      <dgm:t>
        <a:bodyPr/>
        <a:lstStyle/>
        <a:p>
          <a:endParaRPr lang="en-US"/>
        </a:p>
      </dgm:t>
    </dgm:pt>
    <dgm:pt modelId="{D0D081DB-3696-437A-BA0F-B817D3B7DB07}" type="sibTrans" cxnId="{4BDA9F8A-C9B1-4B71-B626-826EACE689B0}">
      <dgm:prSet/>
      <dgm:spPr/>
      <dgm:t>
        <a:bodyPr/>
        <a:lstStyle/>
        <a:p>
          <a:endParaRPr lang="en-US"/>
        </a:p>
      </dgm:t>
    </dgm:pt>
    <dgm:pt modelId="{3CECEDD3-1D48-40FB-B96B-3BE9EE8C4F59}">
      <dgm:prSet custT="1"/>
      <dgm:spPr/>
      <dgm:t>
        <a:bodyPr/>
        <a:lstStyle/>
        <a:p>
          <a:r>
            <a:rPr lang="en-US" sz="1500" b="0" i="0" baseline="0" dirty="0"/>
            <a:t>District 7		</a:t>
          </a:r>
          <a:r>
            <a:rPr lang="en-US" sz="1500" dirty="0"/>
            <a:t>5.30%</a:t>
          </a:r>
        </a:p>
      </dgm:t>
    </dgm:pt>
    <dgm:pt modelId="{3BABDA23-C587-4DA3-BD88-6225BF339CC4}" type="parTrans" cxnId="{0F8A6A72-7124-4C19-BACF-6376BBF155BD}">
      <dgm:prSet/>
      <dgm:spPr/>
      <dgm:t>
        <a:bodyPr/>
        <a:lstStyle/>
        <a:p>
          <a:endParaRPr lang="en-US"/>
        </a:p>
      </dgm:t>
    </dgm:pt>
    <dgm:pt modelId="{D8D2DB72-7B03-4DA3-8680-5FB73DD1D0D1}" type="sibTrans" cxnId="{0F8A6A72-7124-4C19-BACF-6376BBF155BD}">
      <dgm:prSet/>
      <dgm:spPr/>
      <dgm:t>
        <a:bodyPr/>
        <a:lstStyle/>
        <a:p>
          <a:endParaRPr lang="en-US"/>
        </a:p>
      </dgm:t>
    </dgm:pt>
    <dgm:pt modelId="{E9AE7177-C215-4087-84F2-5DE24B8B775D}">
      <dgm:prSet custT="1"/>
      <dgm:spPr/>
      <dgm:t>
        <a:bodyPr/>
        <a:lstStyle/>
        <a:p>
          <a:r>
            <a:rPr lang="en-US" sz="1500" b="0" i="0" baseline="0" dirty="0"/>
            <a:t>District 8		</a:t>
          </a:r>
          <a:r>
            <a:rPr lang="en-US" sz="1500" dirty="0"/>
            <a:t>3.00%</a:t>
          </a:r>
          <a:r>
            <a:rPr lang="en-US" sz="1500" b="0" i="0" baseline="0" dirty="0"/>
            <a:t>	</a:t>
          </a:r>
          <a:endParaRPr lang="en-US" sz="1500" dirty="0"/>
        </a:p>
      </dgm:t>
    </dgm:pt>
    <dgm:pt modelId="{1156B8BD-FEAD-4990-AE40-73C77147328E}" type="parTrans" cxnId="{197EDD0C-0218-4C7C-9983-36C6B3F7B93A}">
      <dgm:prSet/>
      <dgm:spPr/>
      <dgm:t>
        <a:bodyPr/>
        <a:lstStyle/>
        <a:p>
          <a:endParaRPr lang="en-US"/>
        </a:p>
      </dgm:t>
    </dgm:pt>
    <dgm:pt modelId="{5C0377B1-4EE8-4F33-A667-E2A5F94164D0}" type="sibTrans" cxnId="{197EDD0C-0218-4C7C-9983-36C6B3F7B93A}">
      <dgm:prSet/>
      <dgm:spPr/>
      <dgm:t>
        <a:bodyPr/>
        <a:lstStyle/>
        <a:p>
          <a:endParaRPr lang="en-US"/>
        </a:p>
      </dgm:t>
    </dgm:pt>
    <dgm:pt modelId="{0CA6A8BB-5920-472D-9AB1-EEE7F0857711}">
      <dgm:prSet custT="1"/>
      <dgm:spPr/>
      <dgm:t>
        <a:bodyPr/>
        <a:lstStyle/>
        <a:p>
          <a:r>
            <a:rPr lang="en-US" sz="1500" b="0" i="0" baseline="0" dirty="0"/>
            <a:t>District 9		</a:t>
          </a:r>
          <a:r>
            <a:rPr lang="en-US" sz="1500" dirty="0"/>
            <a:t>5.50%</a:t>
          </a:r>
        </a:p>
      </dgm:t>
    </dgm:pt>
    <dgm:pt modelId="{3D7E5E37-57C8-427A-B033-96571880E305}" type="parTrans" cxnId="{86035CB6-7B04-45D3-9749-D47413963735}">
      <dgm:prSet/>
      <dgm:spPr/>
      <dgm:t>
        <a:bodyPr/>
        <a:lstStyle/>
        <a:p>
          <a:endParaRPr lang="en-US"/>
        </a:p>
      </dgm:t>
    </dgm:pt>
    <dgm:pt modelId="{BA4ACA3B-5D8E-4CE4-8E9E-532C43FF698E}" type="sibTrans" cxnId="{86035CB6-7B04-45D3-9749-D47413963735}">
      <dgm:prSet/>
      <dgm:spPr/>
      <dgm:t>
        <a:bodyPr/>
        <a:lstStyle/>
        <a:p>
          <a:endParaRPr lang="en-US"/>
        </a:p>
      </dgm:t>
    </dgm:pt>
    <dgm:pt modelId="{81A7DE2E-519C-4E07-9319-866C633EF4B4}">
      <dgm:prSet custT="1"/>
      <dgm:spPr/>
      <dgm:t>
        <a:bodyPr/>
        <a:lstStyle/>
        <a:p>
          <a:r>
            <a:rPr lang="en-US" sz="1500" b="0" i="0" baseline="0" dirty="0"/>
            <a:t>District 10		</a:t>
          </a:r>
          <a:r>
            <a:rPr lang="en-US" sz="1500" dirty="0"/>
            <a:t>5.60%</a:t>
          </a:r>
        </a:p>
      </dgm:t>
    </dgm:pt>
    <dgm:pt modelId="{3F3F8B44-A3B6-4EB7-866C-8DBF4977DD88}" type="parTrans" cxnId="{B50C8FB0-4314-476D-960E-FBDF4075F301}">
      <dgm:prSet/>
      <dgm:spPr/>
      <dgm:t>
        <a:bodyPr/>
        <a:lstStyle/>
        <a:p>
          <a:endParaRPr lang="en-US"/>
        </a:p>
      </dgm:t>
    </dgm:pt>
    <dgm:pt modelId="{88B8F747-9D98-43A1-8A35-B3B9B99D4EAF}" type="sibTrans" cxnId="{B50C8FB0-4314-476D-960E-FBDF4075F301}">
      <dgm:prSet/>
      <dgm:spPr/>
      <dgm:t>
        <a:bodyPr/>
        <a:lstStyle/>
        <a:p>
          <a:endParaRPr lang="en-US"/>
        </a:p>
      </dgm:t>
    </dgm:pt>
    <dgm:pt modelId="{EA71B829-37AA-4847-A255-F9333ACC9EA9}">
      <dgm:prSet custT="1"/>
      <dgm:spPr/>
      <dgm:t>
        <a:bodyPr/>
        <a:lstStyle/>
        <a:p>
          <a:r>
            <a:rPr lang="en-US" sz="1500" b="0" i="0" baseline="0" dirty="0"/>
            <a:t>District 11		</a:t>
          </a:r>
          <a:r>
            <a:rPr lang="en-US" sz="1500" dirty="0"/>
            <a:t>5.66%</a:t>
          </a:r>
        </a:p>
      </dgm:t>
    </dgm:pt>
    <dgm:pt modelId="{085A39BF-284B-4F25-B7BC-3AE86FBECEF9}" type="parTrans" cxnId="{E66111B7-7EE5-4AC7-8A83-5B15A30897CD}">
      <dgm:prSet/>
      <dgm:spPr/>
      <dgm:t>
        <a:bodyPr/>
        <a:lstStyle/>
        <a:p>
          <a:endParaRPr lang="en-US"/>
        </a:p>
      </dgm:t>
    </dgm:pt>
    <dgm:pt modelId="{A3380495-CFDA-4A3B-A720-4BA57AA887E4}" type="sibTrans" cxnId="{E66111B7-7EE5-4AC7-8A83-5B15A30897CD}">
      <dgm:prSet/>
      <dgm:spPr/>
      <dgm:t>
        <a:bodyPr/>
        <a:lstStyle/>
        <a:p>
          <a:endParaRPr lang="en-US"/>
        </a:p>
      </dgm:t>
    </dgm:pt>
    <dgm:pt modelId="{1DFDEF4F-0089-41EA-AD2D-ACEEF68C5EF2}">
      <dgm:prSet custT="1"/>
      <dgm:spPr/>
      <dgm:t>
        <a:bodyPr/>
        <a:lstStyle/>
        <a:p>
          <a:r>
            <a:rPr lang="en-US" sz="1500" b="0" i="0" baseline="0" dirty="0"/>
            <a:t>District 12		</a:t>
          </a:r>
          <a:r>
            <a:rPr lang="en-US" sz="1500" dirty="0"/>
            <a:t>5.00%</a:t>
          </a:r>
        </a:p>
      </dgm:t>
    </dgm:pt>
    <dgm:pt modelId="{BEB3169E-849E-414F-A5E8-BED1E36460EA}" type="parTrans" cxnId="{578354AC-DADF-4397-B0B7-F771B8BA0C77}">
      <dgm:prSet/>
      <dgm:spPr/>
      <dgm:t>
        <a:bodyPr/>
        <a:lstStyle/>
        <a:p>
          <a:endParaRPr lang="en-US"/>
        </a:p>
      </dgm:t>
    </dgm:pt>
    <dgm:pt modelId="{7F11C327-1C88-4743-B459-DFC47F679144}" type="sibTrans" cxnId="{578354AC-DADF-4397-B0B7-F771B8BA0C77}">
      <dgm:prSet/>
      <dgm:spPr/>
      <dgm:t>
        <a:bodyPr/>
        <a:lstStyle/>
        <a:p>
          <a:endParaRPr lang="en-US"/>
        </a:p>
      </dgm:t>
    </dgm:pt>
    <dgm:pt modelId="{AFCD8F22-56D4-4157-8588-38ABA0F997FB}">
      <dgm:prSet/>
      <dgm:spPr/>
      <dgm:t>
        <a:bodyPr/>
        <a:lstStyle/>
        <a:p>
          <a:r>
            <a:rPr lang="en-US" b="0" i="0" baseline="0" dirty="0"/>
            <a:t>**Answers are in percentages as the projects may consist of partial road repairs and resurfacing. </a:t>
          </a:r>
          <a:endParaRPr lang="en-US" dirty="0"/>
        </a:p>
      </dgm:t>
    </dgm:pt>
    <dgm:pt modelId="{8E109753-B598-41BA-85A8-AEE4FDB30041}" type="parTrans" cxnId="{CFB6AFD9-ECB2-48A7-BF3C-E39D8B9E6252}">
      <dgm:prSet/>
      <dgm:spPr/>
      <dgm:t>
        <a:bodyPr/>
        <a:lstStyle/>
        <a:p>
          <a:endParaRPr lang="en-US"/>
        </a:p>
      </dgm:t>
    </dgm:pt>
    <dgm:pt modelId="{1A36FFCD-6F20-4C74-A8BE-5A0201D68E11}" type="sibTrans" cxnId="{CFB6AFD9-ECB2-48A7-BF3C-E39D8B9E6252}">
      <dgm:prSet/>
      <dgm:spPr/>
      <dgm:t>
        <a:bodyPr/>
        <a:lstStyle/>
        <a:p>
          <a:endParaRPr lang="en-US"/>
        </a:p>
      </dgm:t>
    </dgm:pt>
    <dgm:pt modelId="{1BAE04CE-C568-46A7-B4E4-3FD6F212B59C}" type="pres">
      <dgm:prSet presAssocID="{541C4E8A-EB48-4DA6-BDF6-082C5D4B87F3}" presName="vert0" presStyleCnt="0">
        <dgm:presLayoutVars>
          <dgm:dir/>
          <dgm:animOne val="branch"/>
          <dgm:animLvl val="lvl"/>
        </dgm:presLayoutVars>
      </dgm:prSet>
      <dgm:spPr/>
    </dgm:pt>
    <dgm:pt modelId="{B137C064-CF56-445F-AB2E-F9D50EB6F4E4}" type="pres">
      <dgm:prSet presAssocID="{8F99D05D-56F8-4B95-B3F2-2F2FB6DFF6D5}" presName="thickLine" presStyleLbl="alignNode1" presStyleIdx="0" presStyleCnt="14"/>
      <dgm:spPr/>
    </dgm:pt>
    <dgm:pt modelId="{DE729E2C-BF20-4D96-B63D-C48CD6E95905}" type="pres">
      <dgm:prSet presAssocID="{8F99D05D-56F8-4B95-B3F2-2F2FB6DFF6D5}" presName="horz1" presStyleCnt="0"/>
      <dgm:spPr/>
    </dgm:pt>
    <dgm:pt modelId="{4DBB0A27-0D27-4C0E-9DAD-E2C33EB8E890}" type="pres">
      <dgm:prSet presAssocID="{8F99D05D-56F8-4B95-B3F2-2F2FB6DFF6D5}" presName="tx1" presStyleLbl="revTx" presStyleIdx="0" presStyleCnt="14"/>
      <dgm:spPr/>
    </dgm:pt>
    <dgm:pt modelId="{5C193753-3820-41E7-8A66-8A38F3E102BD}" type="pres">
      <dgm:prSet presAssocID="{8F99D05D-56F8-4B95-B3F2-2F2FB6DFF6D5}" presName="vert1" presStyleCnt="0"/>
      <dgm:spPr/>
    </dgm:pt>
    <dgm:pt modelId="{A9D1AE7B-1488-41E4-9CA2-50C39EB5D952}" type="pres">
      <dgm:prSet presAssocID="{1B48B560-0815-4F82-8702-C9253626A606}" presName="thickLine" presStyleLbl="alignNode1" presStyleIdx="1" presStyleCnt="14"/>
      <dgm:spPr/>
    </dgm:pt>
    <dgm:pt modelId="{C279704F-4D27-4E08-A9F2-693E5A043348}" type="pres">
      <dgm:prSet presAssocID="{1B48B560-0815-4F82-8702-C9253626A606}" presName="horz1" presStyleCnt="0"/>
      <dgm:spPr/>
    </dgm:pt>
    <dgm:pt modelId="{AE38D929-071C-44D6-B17C-20DB2E0918C8}" type="pres">
      <dgm:prSet presAssocID="{1B48B560-0815-4F82-8702-C9253626A606}" presName="tx1" presStyleLbl="revTx" presStyleIdx="1" presStyleCnt="14"/>
      <dgm:spPr/>
    </dgm:pt>
    <dgm:pt modelId="{F4E00B6C-11B1-47CB-ABD7-F29776DE2209}" type="pres">
      <dgm:prSet presAssocID="{1B48B560-0815-4F82-8702-C9253626A606}" presName="vert1" presStyleCnt="0"/>
      <dgm:spPr/>
    </dgm:pt>
    <dgm:pt modelId="{3F69E824-5482-46F2-9410-F79BF49AEB88}" type="pres">
      <dgm:prSet presAssocID="{35B78BE6-C4FF-4009-A82F-264605DCC833}" presName="thickLine" presStyleLbl="alignNode1" presStyleIdx="2" presStyleCnt="14"/>
      <dgm:spPr/>
    </dgm:pt>
    <dgm:pt modelId="{5EBBCDB1-19D6-4E81-8D9C-15B67F6BAF24}" type="pres">
      <dgm:prSet presAssocID="{35B78BE6-C4FF-4009-A82F-264605DCC833}" presName="horz1" presStyleCnt="0"/>
      <dgm:spPr/>
    </dgm:pt>
    <dgm:pt modelId="{AD5BC3AB-8889-4721-90E4-AE45B464A76C}" type="pres">
      <dgm:prSet presAssocID="{35B78BE6-C4FF-4009-A82F-264605DCC833}" presName="tx1" presStyleLbl="revTx" presStyleIdx="2" presStyleCnt="14"/>
      <dgm:spPr/>
    </dgm:pt>
    <dgm:pt modelId="{857F2778-78FD-4B1F-959F-517E7A8BCF24}" type="pres">
      <dgm:prSet presAssocID="{35B78BE6-C4FF-4009-A82F-264605DCC833}" presName="vert1" presStyleCnt="0"/>
      <dgm:spPr/>
    </dgm:pt>
    <dgm:pt modelId="{D57F051C-FAF3-468D-9724-F0FA05587430}" type="pres">
      <dgm:prSet presAssocID="{6C1C9E29-F098-479E-9A84-99278291820B}" presName="thickLine" presStyleLbl="alignNode1" presStyleIdx="3" presStyleCnt="14"/>
      <dgm:spPr/>
    </dgm:pt>
    <dgm:pt modelId="{42C521B7-8AF4-4E6A-B294-6903655EECD0}" type="pres">
      <dgm:prSet presAssocID="{6C1C9E29-F098-479E-9A84-99278291820B}" presName="horz1" presStyleCnt="0"/>
      <dgm:spPr/>
    </dgm:pt>
    <dgm:pt modelId="{A14E295C-6CB7-4393-B4C1-6AC033A6FC74}" type="pres">
      <dgm:prSet presAssocID="{6C1C9E29-F098-479E-9A84-99278291820B}" presName="tx1" presStyleLbl="revTx" presStyleIdx="3" presStyleCnt="14"/>
      <dgm:spPr/>
    </dgm:pt>
    <dgm:pt modelId="{AC58E1CF-1113-44B2-B21F-C49823F3BE05}" type="pres">
      <dgm:prSet presAssocID="{6C1C9E29-F098-479E-9A84-99278291820B}" presName="vert1" presStyleCnt="0"/>
      <dgm:spPr/>
    </dgm:pt>
    <dgm:pt modelId="{25ABBF21-4F8C-4025-BF19-BDAE3CCA9AC3}" type="pres">
      <dgm:prSet presAssocID="{13C9DB63-F346-49B1-A450-3B305C85FE81}" presName="thickLine" presStyleLbl="alignNode1" presStyleIdx="4" presStyleCnt="14"/>
      <dgm:spPr/>
    </dgm:pt>
    <dgm:pt modelId="{DEEA32CF-0AE3-4CB4-BD39-E8A35D78E9BF}" type="pres">
      <dgm:prSet presAssocID="{13C9DB63-F346-49B1-A450-3B305C85FE81}" presName="horz1" presStyleCnt="0"/>
      <dgm:spPr/>
    </dgm:pt>
    <dgm:pt modelId="{A88EAD69-374D-4638-B009-5E02415BD386}" type="pres">
      <dgm:prSet presAssocID="{13C9DB63-F346-49B1-A450-3B305C85FE81}" presName="tx1" presStyleLbl="revTx" presStyleIdx="4" presStyleCnt="14"/>
      <dgm:spPr/>
    </dgm:pt>
    <dgm:pt modelId="{E1869FE1-5758-4EF7-9610-5DF61FBD5260}" type="pres">
      <dgm:prSet presAssocID="{13C9DB63-F346-49B1-A450-3B305C85FE81}" presName="vert1" presStyleCnt="0"/>
      <dgm:spPr/>
    </dgm:pt>
    <dgm:pt modelId="{F8662BBE-0C65-4343-B865-92637CCFCBE8}" type="pres">
      <dgm:prSet presAssocID="{3C322A0D-2FF5-4A7E-8CD2-3B782ABEFE67}" presName="thickLine" presStyleLbl="alignNode1" presStyleIdx="5" presStyleCnt="14"/>
      <dgm:spPr/>
    </dgm:pt>
    <dgm:pt modelId="{B0D6F7F0-4A69-4917-B3A0-AF40E005E95F}" type="pres">
      <dgm:prSet presAssocID="{3C322A0D-2FF5-4A7E-8CD2-3B782ABEFE67}" presName="horz1" presStyleCnt="0"/>
      <dgm:spPr/>
    </dgm:pt>
    <dgm:pt modelId="{7E1226F8-EDBD-43B5-BB67-8C37EED49272}" type="pres">
      <dgm:prSet presAssocID="{3C322A0D-2FF5-4A7E-8CD2-3B782ABEFE67}" presName="tx1" presStyleLbl="revTx" presStyleIdx="5" presStyleCnt="14"/>
      <dgm:spPr/>
    </dgm:pt>
    <dgm:pt modelId="{B3DCC528-4423-43AF-8328-323C5CC8FCE2}" type="pres">
      <dgm:prSet presAssocID="{3C322A0D-2FF5-4A7E-8CD2-3B782ABEFE67}" presName="vert1" presStyleCnt="0"/>
      <dgm:spPr/>
    </dgm:pt>
    <dgm:pt modelId="{A45D1064-2F9A-47FD-AC1B-555F9565C67E}" type="pres">
      <dgm:prSet presAssocID="{CA1AD8B7-9B62-48DD-A046-52F8C998C4D4}" presName="thickLine" presStyleLbl="alignNode1" presStyleIdx="6" presStyleCnt="14"/>
      <dgm:spPr/>
    </dgm:pt>
    <dgm:pt modelId="{EF37630A-24EF-408A-B07C-E9C2CAAE753D}" type="pres">
      <dgm:prSet presAssocID="{CA1AD8B7-9B62-48DD-A046-52F8C998C4D4}" presName="horz1" presStyleCnt="0"/>
      <dgm:spPr/>
    </dgm:pt>
    <dgm:pt modelId="{90A965BE-56BB-4207-9E46-3B986E2463E2}" type="pres">
      <dgm:prSet presAssocID="{CA1AD8B7-9B62-48DD-A046-52F8C998C4D4}" presName="tx1" presStyleLbl="revTx" presStyleIdx="6" presStyleCnt="14"/>
      <dgm:spPr/>
    </dgm:pt>
    <dgm:pt modelId="{1E9AEF8C-2331-40AA-A2F0-BA0883514B82}" type="pres">
      <dgm:prSet presAssocID="{CA1AD8B7-9B62-48DD-A046-52F8C998C4D4}" presName="vert1" presStyleCnt="0"/>
      <dgm:spPr/>
    </dgm:pt>
    <dgm:pt modelId="{761F4E2B-1BD0-4725-BCCF-E64CE5608FEC}" type="pres">
      <dgm:prSet presAssocID="{3CECEDD3-1D48-40FB-B96B-3BE9EE8C4F59}" presName="thickLine" presStyleLbl="alignNode1" presStyleIdx="7" presStyleCnt="14"/>
      <dgm:spPr/>
    </dgm:pt>
    <dgm:pt modelId="{3368DCE2-1903-4BFD-89DF-40F8A15B1F9C}" type="pres">
      <dgm:prSet presAssocID="{3CECEDD3-1D48-40FB-B96B-3BE9EE8C4F59}" presName="horz1" presStyleCnt="0"/>
      <dgm:spPr/>
    </dgm:pt>
    <dgm:pt modelId="{0782A801-37CC-4112-955D-F5D341F11EBC}" type="pres">
      <dgm:prSet presAssocID="{3CECEDD3-1D48-40FB-B96B-3BE9EE8C4F59}" presName="tx1" presStyleLbl="revTx" presStyleIdx="7" presStyleCnt="14"/>
      <dgm:spPr/>
    </dgm:pt>
    <dgm:pt modelId="{CF33934E-AC9C-45BE-AADF-602F74BF75B0}" type="pres">
      <dgm:prSet presAssocID="{3CECEDD3-1D48-40FB-B96B-3BE9EE8C4F59}" presName="vert1" presStyleCnt="0"/>
      <dgm:spPr/>
    </dgm:pt>
    <dgm:pt modelId="{2C20B9F3-2E99-4EFD-9FBB-D0310560EA3C}" type="pres">
      <dgm:prSet presAssocID="{E9AE7177-C215-4087-84F2-5DE24B8B775D}" presName="thickLine" presStyleLbl="alignNode1" presStyleIdx="8" presStyleCnt="14"/>
      <dgm:spPr/>
    </dgm:pt>
    <dgm:pt modelId="{62295B62-D0CA-4F25-8A27-4B9847224F4D}" type="pres">
      <dgm:prSet presAssocID="{E9AE7177-C215-4087-84F2-5DE24B8B775D}" presName="horz1" presStyleCnt="0"/>
      <dgm:spPr/>
    </dgm:pt>
    <dgm:pt modelId="{9B07A431-D80B-4AC2-A894-99667DB1CC31}" type="pres">
      <dgm:prSet presAssocID="{E9AE7177-C215-4087-84F2-5DE24B8B775D}" presName="tx1" presStyleLbl="revTx" presStyleIdx="8" presStyleCnt="14"/>
      <dgm:spPr/>
    </dgm:pt>
    <dgm:pt modelId="{C350DD0F-8B2F-43FC-BD17-8222499A35F5}" type="pres">
      <dgm:prSet presAssocID="{E9AE7177-C215-4087-84F2-5DE24B8B775D}" presName="vert1" presStyleCnt="0"/>
      <dgm:spPr/>
    </dgm:pt>
    <dgm:pt modelId="{26950215-0E45-47C1-BACD-7027BF451DCA}" type="pres">
      <dgm:prSet presAssocID="{0CA6A8BB-5920-472D-9AB1-EEE7F0857711}" presName="thickLine" presStyleLbl="alignNode1" presStyleIdx="9" presStyleCnt="14"/>
      <dgm:spPr/>
    </dgm:pt>
    <dgm:pt modelId="{5ED910E6-DE60-42FE-A648-D25160897328}" type="pres">
      <dgm:prSet presAssocID="{0CA6A8BB-5920-472D-9AB1-EEE7F0857711}" presName="horz1" presStyleCnt="0"/>
      <dgm:spPr/>
    </dgm:pt>
    <dgm:pt modelId="{44B108F5-7FD2-4227-8690-9EAF293D2E20}" type="pres">
      <dgm:prSet presAssocID="{0CA6A8BB-5920-472D-9AB1-EEE7F0857711}" presName="tx1" presStyleLbl="revTx" presStyleIdx="9" presStyleCnt="14"/>
      <dgm:spPr/>
    </dgm:pt>
    <dgm:pt modelId="{DBF68620-AAE4-4735-81AA-42BE68036FCE}" type="pres">
      <dgm:prSet presAssocID="{0CA6A8BB-5920-472D-9AB1-EEE7F0857711}" presName="vert1" presStyleCnt="0"/>
      <dgm:spPr/>
    </dgm:pt>
    <dgm:pt modelId="{CE86B76C-39BB-4E49-8783-354A7BD9CA17}" type="pres">
      <dgm:prSet presAssocID="{81A7DE2E-519C-4E07-9319-866C633EF4B4}" presName="thickLine" presStyleLbl="alignNode1" presStyleIdx="10" presStyleCnt="14"/>
      <dgm:spPr/>
    </dgm:pt>
    <dgm:pt modelId="{E6265DB6-424C-44BE-A78E-F632BC52DE21}" type="pres">
      <dgm:prSet presAssocID="{81A7DE2E-519C-4E07-9319-866C633EF4B4}" presName="horz1" presStyleCnt="0"/>
      <dgm:spPr/>
    </dgm:pt>
    <dgm:pt modelId="{7280CA17-9E6E-4EC1-BDCC-142CF02A080D}" type="pres">
      <dgm:prSet presAssocID="{81A7DE2E-519C-4E07-9319-866C633EF4B4}" presName="tx1" presStyleLbl="revTx" presStyleIdx="10" presStyleCnt="14"/>
      <dgm:spPr/>
    </dgm:pt>
    <dgm:pt modelId="{07D8CA06-A139-4CA3-A103-3360005D044C}" type="pres">
      <dgm:prSet presAssocID="{81A7DE2E-519C-4E07-9319-866C633EF4B4}" presName="vert1" presStyleCnt="0"/>
      <dgm:spPr/>
    </dgm:pt>
    <dgm:pt modelId="{99615C88-802B-4D34-B5B1-5AFB9792A117}" type="pres">
      <dgm:prSet presAssocID="{EA71B829-37AA-4847-A255-F9333ACC9EA9}" presName="thickLine" presStyleLbl="alignNode1" presStyleIdx="11" presStyleCnt="14"/>
      <dgm:spPr/>
    </dgm:pt>
    <dgm:pt modelId="{12EA146A-056E-4ADC-9D2F-8A4FEFBAFBFF}" type="pres">
      <dgm:prSet presAssocID="{EA71B829-37AA-4847-A255-F9333ACC9EA9}" presName="horz1" presStyleCnt="0"/>
      <dgm:spPr/>
    </dgm:pt>
    <dgm:pt modelId="{B9294FD0-2785-4299-9278-290A658C8F0C}" type="pres">
      <dgm:prSet presAssocID="{EA71B829-37AA-4847-A255-F9333ACC9EA9}" presName="tx1" presStyleLbl="revTx" presStyleIdx="11" presStyleCnt="14"/>
      <dgm:spPr/>
    </dgm:pt>
    <dgm:pt modelId="{34714F18-D131-417C-9253-3F7A20A3F704}" type="pres">
      <dgm:prSet presAssocID="{EA71B829-37AA-4847-A255-F9333ACC9EA9}" presName="vert1" presStyleCnt="0"/>
      <dgm:spPr/>
    </dgm:pt>
    <dgm:pt modelId="{941CB4F1-FDAF-4678-B6EB-160580EB7A47}" type="pres">
      <dgm:prSet presAssocID="{1DFDEF4F-0089-41EA-AD2D-ACEEF68C5EF2}" presName="thickLine" presStyleLbl="alignNode1" presStyleIdx="12" presStyleCnt="14"/>
      <dgm:spPr/>
    </dgm:pt>
    <dgm:pt modelId="{A64D2BAC-07C2-4469-84BD-374258E03F4C}" type="pres">
      <dgm:prSet presAssocID="{1DFDEF4F-0089-41EA-AD2D-ACEEF68C5EF2}" presName="horz1" presStyleCnt="0"/>
      <dgm:spPr/>
    </dgm:pt>
    <dgm:pt modelId="{576ACA02-9914-4F12-B336-75CD5A5365D7}" type="pres">
      <dgm:prSet presAssocID="{1DFDEF4F-0089-41EA-AD2D-ACEEF68C5EF2}" presName="tx1" presStyleLbl="revTx" presStyleIdx="12" presStyleCnt="14"/>
      <dgm:spPr/>
    </dgm:pt>
    <dgm:pt modelId="{C69BFF24-5BD5-495B-A169-B792C078288C}" type="pres">
      <dgm:prSet presAssocID="{1DFDEF4F-0089-41EA-AD2D-ACEEF68C5EF2}" presName="vert1" presStyleCnt="0"/>
      <dgm:spPr/>
    </dgm:pt>
    <dgm:pt modelId="{9575B64F-D95D-4EB2-8B35-41FAB39C6D24}" type="pres">
      <dgm:prSet presAssocID="{AFCD8F22-56D4-4157-8588-38ABA0F997FB}" presName="thickLine" presStyleLbl="alignNode1" presStyleIdx="13" presStyleCnt="14"/>
      <dgm:spPr/>
    </dgm:pt>
    <dgm:pt modelId="{3B8DA493-5B81-4A08-B8FA-4E8588C93880}" type="pres">
      <dgm:prSet presAssocID="{AFCD8F22-56D4-4157-8588-38ABA0F997FB}" presName="horz1" presStyleCnt="0"/>
      <dgm:spPr/>
    </dgm:pt>
    <dgm:pt modelId="{B2BCA2B1-0C3F-4D5B-BA19-DE069C47ED15}" type="pres">
      <dgm:prSet presAssocID="{AFCD8F22-56D4-4157-8588-38ABA0F997FB}" presName="tx1" presStyleLbl="revTx" presStyleIdx="13" presStyleCnt="14"/>
      <dgm:spPr/>
    </dgm:pt>
    <dgm:pt modelId="{23A0D9EC-E75A-414D-A75B-63A5A014E89E}" type="pres">
      <dgm:prSet presAssocID="{AFCD8F22-56D4-4157-8588-38ABA0F997FB}" presName="vert1" presStyleCnt="0"/>
      <dgm:spPr/>
    </dgm:pt>
  </dgm:ptLst>
  <dgm:cxnLst>
    <dgm:cxn modelId="{B4A6A201-D3F5-4553-8B6F-389CA4FAF3E4}" type="presOf" srcId="{0CA6A8BB-5920-472D-9AB1-EEE7F0857711}" destId="{44B108F5-7FD2-4227-8690-9EAF293D2E20}" srcOrd="0" destOrd="0" presId="urn:microsoft.com/office/officeart/2008/layout/LinedList"/>
    <dgm:cxn modelId="{7EDEE205-E62C-4F11-83E2-651468B65399}" type="presOf" srcId="{E9AE7177-C215-4087-84F2-5DE24B8B775D}" destId="{9B07A431-D80B-4AC2-A894-99667DB1CC31}" srcOrd="0" destOrd="0" presId="urn:microsoft.com/office/officeart/2008/layout/LinedList"/>
    <dgm:cxn modelId="{6BA63608-2CAD-4CAE-9337-669D29CF0C20}" type="presOf" srcId="{3CECEDD3-1D48-40FB-B96B-3BE9EE8C4F59}" destId="{0782A801-37CC-4112-955D-F5D341F11EBC}" srcOrd="0" destOrd="0" presId="urn:microsoft.com/office/officeart/2008/layout/LinedList"/>
    <dgm:cxn modelId="{CAC20C0B-58B4-48D9-811D-5BA5FE954506}" type="presOf" srcId="{EA71B829-37AA-4847-A255-F9333ACC9EA9}" destId="{B9294FD0-2785-4299-9278-290A658C8F0C}" srcOrd="0" destOrd="0" presId="urn:microsoft.com/office/officeart/2008/layout/LinedList"/>
    <dgm:cxn modelId="{197EDD0C-0218-4C7C-9983-36C6B3F7B93A}" srcId="{541C4E8A-EB48-4DA6-BDF6-082C5D4B87F3}" destId="{E9AE7177-C215-4087-84F2-5DE24B8B775D}" srcOrd="8" destOrd="0" parTransId="{1156B8BD-FEAD-4990-AE40-73C77147328E}" sibTransId="{5C0377B1-4EE8-4F33-A667-E2A5F94164D0}"/>
    <dgm:cxn modelId="{037F750E-87F8-43D0-A6BC-43A4A8DF0767}" type="presOf" srcId="{3C322A0D-2FF5-4A7E-8CD2-3B782ABEFE67}" destId="{7E1226F8-EDBD-43B5-BB67-8C37EED49272}" srcOrd="0" destOrd="0" presId="urn:microsoft.com/office/officeart/2008/layout/LinedList"/>
    <dgm:cxn modelId="{BE7E0343-9960-4B69-B17C-9D14AFE7C4E8}" srcId="{541C4E8A-EB48-4DA6-BDF6-082C5D4B87F3}" destId="{13C9DB63-F346-49B1-A450-3B305C85FE81}" srcOrd="4" destOrd="0" parTransId="{6A349E16-E93F-476C-AEDE-3B1462AE9DEB}" sibTransId="{A914B6D0-0436-415F-8F45-3A19B914792F}"/>
    <dgm:cxn modelId="{1ABBD944-8847-4D3F-95F2-F69FDE54B4AB}" srcId="{541C4E8A-EB48-4DA6-BDF6-082C5D4B87F3}" destId="{8F99D05D-56F8-4B95-B3F2-2F2FB6DFF6D5}" srcOrd="0" destOrd="0" parTransId="{EB9B195D-3BEC-4E0B-A2D8-E24CAB5A6C97}" sibTransId="{D7873CE8-3BD1-4DD7-9217-6E5295136FB4}"/>
    <dgm:cxn modelId="{93FA5E4E-A7ED-42DE-9E53-EABD4CA96442}" type="presOf" srcId="{8F99D05D-56F8-4B95-B3F2-2F2FB6DFF6D5}" destId="{4DBB0A27-0D27-4C0E-9DAD-E2C33EB8E890}" srcOrd="0" destOrd="0" presId="urn:microsoft.com/office/officeart/2008/layout/LinedList"/>
    <dgm:cxn modelId="{6983456F-4C56-41A1-8B9F-90966BBDF4B5}" type="presOf" srcId="{35B78BE6-C4FF-4009-A82F-264605DCC833}" destId="{AD5BC3AB-8889-4721-90E4-AE45B464A76C}" srcOrd="0" destOrd="0" presId="urn:microsoft.com/office/officeart/2008/layout/LinedList"/>
    <dgm:cxn modelId="{0F8A6A72-7124-4C19-BACF-6376BBF155BD}" srcId="{541C4E8A-EB48-4DA6-BDF6-082C5D4B87F3}" destId="{3CECEDD3-1D48-40FB-B96B-3BE9EE8C4F59}" srcOrd="7" destOrd="0" parTransId="{3BABDA23-C587-4DA3-BD88-6225BF339CC4}" sibTransId="{D8D2DB72-7B03-4DA3-8680-5FB73DD1D0D1}"/>
    <dgm:cxn modelId="{2011F952-601C-4189-8110-B88F324706A2}" type="presOf" srcId="{13C9DB63-F346-49B1-A450-3B305C85FE81}" destId="{A88EAD69-374D-4638-B009-5E02415BD386}" srcOrd="0" destOrd="0" presId="urn:microsoft.com/office/officeart/2008/layout/LinedList"/>
    <dgm:cxn modelId="{09EE2853-FB9C-4B65-AE1D-A51F5951DD22}" type="presOf" srcId="{1DFDEF4F-0089-41EA-AD2D-ACEEF68C5EF2}" destId="{576ACA02-9914-4F12-B336-75CD5A5365D7}" srcOrd="0" destOrd="0" presId="urn:microsoft.com/office/officeart/2008/layout/LinedList"/>
    <dgm:cxn modelId="{7681F155-15CE-4108-834E-B60F326C49D6}" type="presOf" srcId="{81A7DE2E-519C-4E07-9319-866C633EF4B4}" destId="{7280CA17-9E6E-4EC1-BDCC-142CF02A080D}" srcOrd="0" destOrd="0" presId="urn:microsoft.com/office/officeart/2008/layout/LinedList"/>
    <dgm:cxn modelId="{97CC8A58-A477-4055-8248-FF27A80FD3E1}" type="presOf" srcId="{CA1AD8B7-9B62-48DD-A046-52F8C998C4D4}" destId="{90A965BE-56BB-4207-9E46-3B986E2463E2}" srcOrd="0" destOrd="0" presId="urn:microsoft.com/office/officeart/2008/layout/LinedList"/>
    <dgm:cxn modelId="{B98A2C7C-7CB8-4EF0-99D7-59286A3F38DB}" srcId="{541C4E8A-EB48-4DA6-BDF6-082C5D4B87F3}" destId="{3C322A0D-2FF5-4A7E-8CD2-3B782ABEFE67}" srcOrd="5" destOrd="0" parTransId="{5427383D-673A-4591-89A3-63A92E703D2D}" sibTransId="{01C40E76-18BC-42BF-91F8-6EDF4082CBB7}"/>
    <dgm:cxn modelId="{C0B72885-1E7D-42D5-9953-6DA9F1DF72AE}" type="presOf" srcId="{1B48B560-0815-4F82-8702-C9253626A606}" destId="{AE38D929-071C-44D6-B17C-20DB2E0918C8}" srcOrd="0" destOrd="0" presId="urn:microsoft.com/office/officeart/2008/layout/LinedList"/>
    <dgm:cxn modelId="{4BDA9F8A-C9B1-4B71-B626-826EACE689B0}" srcId="{541C4E8A-EB48-4DA6-BDF6-082C5D4B87F3}" destId="{CA1AD8B7-9B62-48DD-A046-52F8C998C4D4}" srcOrd="6" destOrd="0" parTransId="{94F3A12D-DA37-418D-8EE5-8C672547333A}" sibTransId="{D0D081DB-3696-437A-BA0F-B817D3B7DB07}"/>
    <dgm:cxn modelId="{E9575A9E-BA66-43AC-8AED-4ADD04A7A620}" type="presOf" srcId="{6C1C9E29-F098-479E-9A84-99278291820B}" destId="{A14E295C-6CB7-4393-B4C1-6AC033A6FC74}" srcOrd="0" destOrd="0" presId="urn:microsoft.com/office/officeart/2008/layout/LinedList"/>
    <dgm:cxn modelId="{9A83CFA3-69B6-440D-99FA-F9679D670512}" type="presOf" srcId="{541C4E8A-EB48-4DA6-BDF6-082C5D4B87F3}" destId="{1BAE04CE-C568-46A7-B4E4-3FD6F212B59C}" srcOrd="0" destOrd="0" presId="urn:microsoft.com/office/officeart/2008/layout/LinedList"/>
    <dgm:cxn modelId="{50B352A9-5979-450E-9DEE-8C503297241C}" srcId="{541C4E8A-EB48-4DA6-BDF6-082C5D4B87F3}" destId="{35B78BE6-C4FF-4009-A82F-264605DCC833}" srcOrd="2" destOrd="0" parTransId="{47450995-AC8F-494F-B7CB-19CB357DB1E4}" sibTransId="{FE20C8CA-FEB2-4B0E-A39A-FB983C669A2B}"/>
    <dgm:cxn modelId="{578354AC-DADF-4397-B0B7-F771B8BA0C77}" srcId="{541C4E8A-EB48-4DA6-BDF6-082C5D4B87F3}" destId="{1DFDEF4F-0089-41EA-AD2D-ACEEF68C5EF2}" srcOrd="12" destOrd="0" parTransId="{BEB3169E-849E-414F-A5E8-BED1E36460EA}" sibTransId="{7F11C327-1C88-4743-B459-DFC47F679144}"/>
    <dgm:cxn modelId="{B50C8FB0-4314-476D-960E-FBDF4075F301}" srcId="{541C4E8A-EB48-4DA6-BDF6-082C5D4B87F3}" destId="{81A7DE2E-519C-4E07-9319-866C633EF4B4}" srcOrd="10" destOrd="0" parTransId="{3F3F8B44-A3B6-4EB7-866C-8DBF4977DD88}" sibTransId="{88B8F747-9D98-43A1-8A35-B3B9B99D4EAF}"/>
    <dgm:cxn modelId="{86035CB6-7B04-45D3-9749-D47413963735}" srcId="{541C4E8A-EB48-4DA6-BDF6-082C5D4B87F3}" destId="{0CA6A8BB-5920-472D-9AB1-EEE7F0857711}" srcOrd="9" destOrd="0" parTransId="{3D7E5E37-57C8-427A-B033-96571880E305}" sibTransId="{BA4ACA3B-5D8E-4CE4-8E9E-532C43FF698E}"/>
    <dgm:cxn modelId="{E66111B7-7EE5-4AC7-8A83-5B15A30897CD}" srcId="{541C4E8A-EB48-4DA6-BDF6-082C5D4B87F3}" destId="{EA71B829-37AA-4847-A255-F9333ACC9EA9}" srcOrd="11" destOrd="0" parTransId="{085A39BF-284B-4F25-B7BC-3AE86FBECEF9}" sibTransId="{A3380495-CFDA-4A3B-A720-4BA57AA887E4}"/>
    <dgm:cxn modelId="{CFB6AFD9-ECB2-48A7-BF3C-E39D8B9E6252}" srcId="{541C4E8A-EB48-4DA6-BDF6-082C5D4B87F3}" destId="{AFCD8F22-56D4-4157-8588-38ABA0F997FB}" srcOrd="13" destOrd="0" parTransId="{8E109753-B598-41BA-85A8-AEE4FDB30041}" sibTransId="{1A36FFCD-6F20-4C74-A8BE-5A0201D68E11}"/>
    <dgm:cxn modelId="{7A0DDEE2-62B8-4061-85A9-7ED9451927CD}" srcId="{541C4E8A-EB48-4DA6-BDF6-082C5D4B87F3}" destId="{1B48B560-0815-4F82-8702-C9253626A606}" srcOrd="1" destOrd="0" parTransId="{1AA47F5A-4ED5-4A46-BA2B-1D354C209065}" sibTransId="{38127721-43E5-42C1-B2BF-6F5486B60668}"/>
    <dgm:cxn modelId="{471A28E6-1824-43F3-872F-05987B9793A2}" type="presOf" srcId="{AFCD8F22-56D4-4157-8588-38ABA0F997FB}" destId="{B2BCA2B1-0C3F-4D5B-BA19-DE069C47ED15}" srcOrd="0" destOrd="0" presId="urn:microsoft.com/office/officeart/2008/layout/LinedList"/>
    <dgm:cxn modelId="{9A7F22EF-7F8F-482D-BED3-23893191DCB6}" srcId="{541C4E8A-EB48-4DA6-BDF6-082C5D4B87F3}" destId="{6C1C9E29-F098-479E-9A84-99278291820B}" srcOrd="3" destOrd="0" parTransId="{D6EBDAE4-5546-493E-B273-11303C436315}" sibTransId="{6A00DD3D-1A1D-4E28-A216-9D9E1FF4B773}"/>
    <dgm:cxn modelId="{26A3F37D-65A2-4959-96C2-8C49E09C4A87}" type="presParOf" srcId="{1BAE04CE-C568-46A7-B4E4-3FD6F212B59C}" destId="{B137C064-CF56-445F-AB2E-F9D50EB6F4E4}" srcOrd="0" destOrd="0" presId="urn:microsoft.com/office/officeart/2008/layout/LinedList"/>
    <dgm:cxn modelId="{E7B69965-DC46-4901-84D5-3D4FF2A22E5C}" type="presParOf" srcId="{1BAE04CE-C568-46A7-B4E4-3FD6F212B59C}" destId="{DE729E2C-BF20-4D96-B63D-C48CD6E95905}" srcOrd="1" destOrd="0" presId="urn:microsoft.com/office/officeart/2008/layout/LinedList"/>
    <dgm:cxn modelId="{DCD5B1A5-69EA-4936-B3C9-040767CBCDD7}" type="presParOf" srcId="{DE729E2C-BF20-4D96-B63D-C48CD6E95905}" destId="{4DBB0A27-0D27-4C0E-9DAD-E2C33EB8E890}" srcOrd="0" destOrd="0" presId="urn:microsoft.com/office/officeart/2008/layout/LinedList"/>
    <dgm:cxn modelId="{8D04D7A0-C954-43C8-B3C0-FDAB97190723}" type="presParOf" srcId="{DE729E2C-BF20-4D96-B63D-C48CD6E95905}" destId="{5C193753-3820-41E7-8A66-8A38F3E102BD}" srcOrd="1" destOrd="0" presId="urn:microsoft.com/office/officeart/2008/layout/LinedList"/>
    <dgm:cxn modelId="{A4113574-CDF9-4965-BA8B-AD6C76EE7B1A}" type="presParOf" srcId="{1BAE04CE-C568-46A7-B4E4-3FD6F212B59C}" destId="{A9D1AE7B-1488-41E4-9CA2-50C39EB5D952}" srcOrd="2" destOrd="0" presId="urn:microsoft.com/office/officeart/2008/layout/LinedList"/>
    <dgm:cxn modelId="{877ED534-CEB0-4F67-86C2-1C6740885726}" type="presParOf" srcId="{1BAE04CE-C568-46A7-B4E4-3FD6F212B59C}" destId="{C279704F-4D27-4E08-A9F2-693E5A043348}" srcOrd="3" destOrd="0" presId="urn:microsoft.com/office/officeart/2008/layout/LinedList"/>
    <dgm:cxn modelId="{8464E2BE-5499-4950-8C90-1A1FB5193048}" type="presParOf" srcId="{C279704F-4D27-4E08-A9F2-693E5A043348}" destId="{AE38D929-071C-44D6-B17C-20DB2E0918C8}" srcOrd="0" destOrd="0" presId="urn:microsoft.com/office/officeart/2008/layout/LinedList"/>
    <dgm:cxn modelId="{7ED332F1-6267-451A-A0B5-A33E3D67EF8C}" type="presParOf" srcId="{C279704F-4D27-4E08-A9F2-693E5A043348}" destId="{F4E00B6C-11B1-47CB-ABD7-F29776DE2209}" srcOrd="1" destOrd="0" presId="urn:microsoft.com/office/officeart/2008/layout/LinedList"/>
    <dgm:cxn modelId="{5A3ABD65-8C9A-4B2F-84A8-1B379AAF0C26}" type="presParOf" srcId="{1BAE04CE-C568-46A7-B4E4-3FD6F212B59C}" destId="{3F69E824-5482-46F2-9410-F79BF49AEB88}" srcOrd="4" destOrd="0" presId="urn:microsoft.com/office/officeart/2008/layout/LinedList"/>
    <dgm:cxn modelId="{C55C0006-319D-4760-BACB-F5E420B1336B}" type="presParOf" srcId="{1BAE04CE-C568-46A7-B4E4-3FD6F212B59C}" destId="{5EBBCDB1-19D6-4E81-8D9C-15B67F6BAF24}" srcOrd="5" destOrd="0" presId="urn:microsoft.com/office/officeart/2008/layout/LinedList"/>
    <dgm:cxn modelId="{C40B3C5E-26B2-4E84-9A00-4D4D886462A9}" type="presParOf" srcId="{5EBBCDB1-19D6-4E81-8D9C-15B67F6BAF24}" destId="{AD5BC3AB-8889-4721-90E4-AE45B464A76C}" srcOrd="0" destOrd="0" presId="urn:microsoft.com/office/officeart/2008/layout/LinedList"/>
    <dgm:cxn modelId="{77FF47DA-D9B7-46D5-8194-4F30A83A6EA1}" type="presParOf" srcId="{5EBBCDB1-19D6-4E81-8D9C-15B67F6BAF24}" destId="{857F2778-78FD-4B1F-959F-517E7A8BCF24}" srcOrd="1" destOrd="0" presId="urn:microsoft.com/office/officeart/2008/layout/LinedList"/>
    <dgm:cxn modelId="{4978160F-2FBF-483D-A99A-83AA5D394B0B}" type="presParOf" srcId="{1BAE04CE-C568-46A7-B4E4-3FD6F212B59C}" destId="{D57F051C-FAF3-468D-9724-F0FA05587430}" srcOrd="6" destOrd="0" presId="urn:microsoft.com/office/officeart/2008/layout/LinedList"/>
    <dgm:cxn modelId="{BF07C658-7490-44BA-9701-2D64D1D197C7}" type="presParOf" srcId="{1BAE04CE-C568-46A7-B4E4-3FD6F212B59C}" destId="{42C521B7-8AF4-4E6A-B294-6903655EECD0}" srcOrd="7" destOrd="0" presId="urn:microsoft.com/office/officeart/2008/layout/LinedList"/>
    <dgm:cxn modelId="{637F44A2-4D43-4070-88F0-219F62C2978C}" type="presParOf" srcId="{42C521B7-8AF4-4E6A-B294-6903655EECD0}" destId="{A14E295C-6CB7-4393-B4C1-6AC033A6FC74}" srcOrd="0" destOrd="0" presId="urn:microsoft.com/office/officeart/2008/layout/LinedList"/>
    <dgm:cxn modelId="{727DF3A8-06DB-4922-9F1E-666EAE4D38DC}" type="presParOf" srcId="{42C521B7-8AF4-4E6A-B294-6903655EECD0}" destId="{AC58E1CF-1113-44B2-B21F-C49823F3BE05}" srcOrd="1" destOrd="0" presId="urn:microsoft.com/office/officeart/2008/layout/LinedList"/>
    <dgm:cxn modelId="{29609009-9FDC-4E1B-BBCE-08A38CB54CBD}" type="presParOf" srcId="{1BAE04CE-C568-46A7-B4E4-3FD6F212B59C}" destId="{25ABBF21-4F8C-4025-BF19-BDAE3CCA9AC3}" srcOrd="8" destOrd="0" presId="urn:microsoft.com/office/officeart/2008/layout/LinedList"/>
    <dgm:cxn modelId="{1914F28D-88D8-4318-B56A-055843272720}" type="presParOf" srcId="{1BAE04CE-C568-46A7-B4E4-3FD6F212B59C}" destId="{DEEA32CF-0AE3-4CB4-BD39-E8A35D78E9BF}" srcOrd="9" destOrd="0" presId="urn:microsoft.com/office/officeart/2008/layout/LinedList"/>
    <dgm:cxn modelId="{56DBC40E-ED8B-498A-9593-1BA9C57BF6A3}" type="presParOf" srcId="{DEEA32CF-0AE3-4CB4-BD39-E8A35D78E9BF}" destId="{A88EAD69-374D-4638-B009-5E02415BD386}" srcOrd="0" destOrd="0" presId="urn:microsoft.com/office/officeart/2008/layout/LinedList"/>
    <dgm:cxn modelId="{14BF6B5A-7B17-44D1-89B3-C7F9A8B45689}" type="presParOf" srcId="{DEEA32CF-0AE3-4CB4-BD39-E8A35D78E9BF}" destId="{E1869FE1-5758-4EF7-9610-5DF61FBD5260}" srcOrd="1" destOrd="0" presId="urn:microsoft.com/office/officeart/2008/layout/LinedList"/>
    <dgm:cxn modelId="{4A6F9642-BADB-4410-BAA6-E073087B9F48}" type="presParOf" srcId="{1BAE04CE-C568-46A7-B4E4-3FD6F212B59C}" destId="{F8662BBE-0C65-4343-B865-92637CCFCBE8}" srcOrd="10" destOrd="0" presId="urn:microsoft.com/office/officeart/2008/layout/LinedList"/>
    <dgm:cxn modelId="{C423782B-96B0-40C9-BB3C-C34DBAACEDC7}" type="presParOf" srcId="{1BAE04CE-C568-46A7-B4E4-3FD6F212B59C}" destId="{B0D6F7F0-4A69-4917-B3A0-AF40E005E95F}" srcOrd="11" destOrd="0" presId="urn:microsoft.com/office/officeart/2008/layout/LinedList"/>
    <dgm:cxn modelId="{E7CED1A7-2998-4F50-86D9-F71C91BE65C5}" type="presParOf" srcId="{B0D6F7F0-4A69-4917-B3A0-AF40E005E95F}" destId="{7E1226F8-EDBD-43B5-BB67-8C37EED49272}" srcOrd="0" destOrd="0" presId="urn:microsoft.com/office/officeart/2008/layout/LinedList"/>
    <dgm:cxn modelId="{D9392244-4024-4F02-A946-23B84BC550C9}" type="presParOf" srcId="{B0D6F7F0-4A69-4917-B3A0-AF40E005E95F}" destId="{B3DCC528-4423-43AF-8328-323C5CC8FCE2}" srcOrd="1" destOrd="0" presId="urn:microsoft.com/office/officeart/2008/layout/LinedList"/>
    <dgm:cxn modelId="{2DFA0DC7-85A9-4388-B493-D2E469CFBC21}" type="presParOf" srcId="{1BAE04CE-C568-46A7-B4E4-3FD6F212B59C}" destId="{A45D1064-2F9A-47FD-AC1B-555F9565C67E}" srcOrd="12" destOrd="0" presId="urn:microsoft.com/office/officeart/2008/layout/LinedList"/>
    <dgm:cxn modelId="{A150359B-E077-4A4D-AC4D-1600A4E64E2F}" type="presParOf" srcId="{1BAE04CE-C568-46A7-B4E4-3FD6F212B59C}" destId="{EF37630A-24EF-408A-B07C-E9C2CAAE753D}" srcOrd="13" destOrd="0" presId="urn:microsoft.com/office/officeart/2008/layout/LinedList"/>
    <dgm:cxn modelId="{FAA60F94-FBA2-4039-ABB6-D05025B73167}" type="presParOf" srcId="{EF37630A-24EF-408A-B07C-E9C2CAAE753D}" destId="{90A965BE-56BB-4207-9E46-3B986E2463E2}" srcOrd="0" destOrd="0" presId="urn:microsoft.com/office/officeart/2008/layout/LinedList"/>
    <dgm:cxn modelId="{20E4BC44-9E02-440C-AB21-EEF43A4013BA}" type="presParOf" srcId="{EF37630A-24EF-408A-B07C-E9C2CAAE753D}" destId="{1E9AEF8C-2331-40AA-A2F0-BA0883514B82}" srcOrd="1" destOrd="0" presId="urn:microsoft.com/office/officeart/2008/layout/LinedList"/>
    <dgm:cxn modelId="{D4DA01AA-2926-4117-B57C-C42166EDB3B6}" type="presParOf" srcId="{1BAE04CE-C568-46A7-B4E4-3FD6F212B59C}" destId="{761F4E2B-1BD0-4725-BCCF-E64CE5608FEC}" srcOrd="14" destOrd="0" presId="urn:microsoft.com/office/officeart/2008/layout/LinedList"/>
    <dgm:cxn modelId="{C17BCA89-0BB3-4536-8CC8-081BA39DD888}" type="presParOf" srcId="{1BAE04CE-C568-46A7-B4E4-3FD6F212B59C}" destId="{3368DCE2-1903-4BFD-89DF-40F8A15B1F9C}" srcOrd="15" destOrd="0" presId="urn:microsoft.com/office/officeart/2008/layout/LinedList"/>
    <dgm:cxn modelId="{A3272CEE-FF27-43EC-A724-D871DB51A60F}" type="presParOf" srcId="{3368DCE2-1903-4BFD-89DF-40F8A15B1F9C}" destId="{0782A801-37CC-4112-955D-F5D341F11EBC}" srcOrd="0" destOrd="0" presId="urn:microsoft.com/office/officeart/2008/layout/LinedList"/>
    <dgm:cxn modelId="{68F8343C-C307-485B-A602-81821369542E}" type="presParOf" srcId="{3368DCE2-1903-4BFD-89DF-40F8A15B1F9C}" destId="{CF33934E-AC9C-45BE-AADF-602F74BF75B0}" srcOrd="1" destOrd="0" presId="urn:microsoft.com/office/officeart/2008/layout/LinedList"/>
    <dgm:cxn modelId="{E57120B1-A6B9-4B05-80EE-4FE63EC3C565}" type="presParOf" srcId="{1BAE04CE-C568-46A7-B4E4-3FD6F212B59C}" destId="{2C20B9F3-2E99-4EFD-9FBB-D0310560EA3C}" srcOrd="16" destOrd="0" presId="urn:microsoft.com/office/officeart/2008/layout/LinedList"/>
    <dgm:cxn modelId="{541FD86A-979E-4676-AD97-7612A46D23C1}" type="presParOf" srcId="{1BAE04CE-C568-46A7-B4E4-3FD6F212B59C}" destId="{62295B62-D0CA-4F25-8A27-4B9847224F4D}" srcOrd="17" destOrd="0" presId="urn:microsoft.com/office/officeart/2008/layout/LinedList"/>
    <dgm:cxn modelId="{F41F092D-DD99-400E-8ABD-080307040835}" type="presParOf" srcId="{62295B62-D0CA-4F25-8A27-4B9847224F4D}" destId="{9B07A431-D80B-4AC2-A894-99667DB1CC31}" srcOrd="0" destOrd="0" presId="urn:microsoft.com/office/officeart/2008/layout/LinedList"/>
    <dgm:cxn modelId="{D0E3D48B-D146-400C-9755-F89D22F90CF0}" type="presParOf" srcId="{62295B62-D0CA-4F25-8A27-4B9847224F4D}" destId="{C350DD0F-8B2F-43FC-BD17-8222499A35F5}" srcOrd="1" destOrd="0" presId="urn:microsoft.com/office/officeart/2008/layout/LinedList"/>
    <dgm:cxn modelId="{A2351F52-A23E-47A8-90AD-F46ADBD75E5E}" type="presParOf" srcId="{1BAE04CE-C568-46A7-B4E4-3FD6F212B59C}" destId="{26950215-0E45-47C1-BACD-7027BF451DCA}" srcOrd="18" destOrd="0" presId="urn:microsoft.com/office/officeart/2008/layout/LinedList"/>
    <dgm:cxn modelId="{E5B7B9F8-EF64-483A-B101-C1E351979697}" type="presParOf" srcId="{1BAE04CE-C568-46A7-B4E4-3FD6F212B59C}" destId="{5ED910E6-DE60-42FE-A648-D25160897328}" srcOrd="19" destOrd="0" presId="urn:microsoft.com/office/officeart/2008/layout/LinedList"/>
    <dgm:cxn modelId="{80958E59-4F09-4F85-A602-400C10181224}" type="presParOf" srcId="{5ED910E6-DE60-42FE-A648-D25160897328}" destId="{44B108F5-7FD2-4227-8690-9EAF293D2E20}" srcOrd="0" destOrd="0" presId="urn:microsoft.com/office/officeart/2008/layout/LinedList"/>
    <dgm:cxn modelId="{688D271F-E7B8-4E30-B6E7-C06209FF1923}" type="presParOf" srcId="{5ED910E6-DE60-42FE-A648-D25160897328}" destId="{DBF68620-AAE4-4735-81AA-42BE68036FCE}" srcOrd="1" destOrd="0" presId="urn:microsoft.com/office/officeart/2008/layout/LinedList"/>
    <dgm:cxn modelId="{EE32D622-6ACA-488A-AC8C-3275C2820226}" type="presParOf" srcId="{1BAE04CE-C568-46A7-B4E4-3FD6F212B59C}" destId="{CE86B76C-39BB-4E49-8783-354A7BD9CA17}" srcOrd="20" destOrd="0" presId="urn:microsoft.com/office/officeart/2008/layout/LinedList"/>
    <dgm:cxn modelId="{7E83F7FB-03D9-4F1A-88E4-5E2FF866CA31}" type="presParOf" srcId="{1BAE04CE-C568-46A7-B4E4-3FD6F212B59C}" destId="{E6265DB6-424C-44BE-A78E-F632BC52DE21}" srcOrd="21" destOrd="0" presId="urn:microsoft.com/office/officeart/2008/layout/LinedList"/>
    <dgm:cxn modelId="{9E4DA6FB-1943-4371-80B7-918A1D598007}" type="presParOf" srcId="{E6265DB6-424C-44BE-A78E-F632BC52DE21}" destId="{7280CA17-9E6E-4EC1-BDCC-142CF02A080D}" srcOrd="0" destOrd="0" presId="urn:microsoft.com/office/officeart/2008/layout/LinedList"/>
    <dgm:cxn modelId="{E3C18FAA-F855-4D09-A2A1-8E30D3006F23}" type="presParOf" srcId="{E6265DB6-424C-44BE-A78E-F632BC52DE21}" destId="{07D8CA06-A139-4CA3-A103-3360005D044C}" srcOrd="1" destOrd="0" presId="urn:microsoft.com/office/officeart/2008/layout/LinedList"/>
    <dgm:cxn modelId="{AAF5176E-10A0-4AF1-8926-0B5736140984}" type="presParOf" srcId="{1BAE04CE-C568-46A7-B4E4-3FD6F212B59C}" destId="{99615C88-802B-4D34-B5B1-5AFB9792A117}" srcOrd="22" destOrd="0" presId="urn:microsoft.com/office/officeart/2008/layout/LinedList"/>
    <dgm:cxn modelId="{202980EC-EF6B-461A-AA21-B9824221B8A6}" type="presParOf" srcId="{1BAE04CE-C568-46A7-B4E4-3FD6F212B59C}" destId="{12EA146A-056E-4ADC-9D2F-8A4FEFBAFBFF}" srcOrd="23" destOrd="0" presId="urn:microsoft.com/office/officeart/2008/layout/LinedList"/>
    <dgm:cxn modelId="{87F4FE91-F0C5-4D13-A34F-C24763A22F04}" type="presParOf" srcId="{12EA146A-056E-4ADC-9D2F-8A4FEFBAFBFF}" destId="{B9294FD0-2785-4299-9278-290A658C8F0C}" srcOrd="0" destOrd="0" presId="urn:microsoft.com/office/officeart/2008/layout/LinedList"/>
    <dgm:cxn modelId="{18084772-7A98-4DD8-8E72-2AEB77623947}" type="presParOf" srcId="{12EA146A-056E-4ADC-9D2F-8A4FEFBAFBFF}" destId="{34714F18-D131-417C-9253-3F7A20A3F704}" srcOrd="1" destOrd="0" presId="urn:microsoft.com/office/officeart/2008/layout/LinedList"/>
    <dgm:cxn modelId="{AF3DB374-D11C-4B8A-9D7C-A78BE678305D}" type="presParOf" srcId="{1BAE04CE-C568-46A7-B4E4-3FD6F212B59C}" destId="{941CB4F1-FDAF-4678-B6EB-160580EB7A47}" srcOrd="24" destOrd="0" presId="urn:microsoft.com/office/officeart/2008/layout/LinedList"/>
    <dgm:cxn modelId="{D406CA27-EEDF-4D19-8604-ACFA3B85FF26}" type="presParOf" srcId="{1BAE04CE-C568-46A7-B4E4-3FD6F212B59C}" destId="{A64D2BAC-07C2-4469-84BD-374258E03F4C}" srcOrd="25" destOrd="0" presId="urn:microsoft.com/office/officeart/2008/layout/LinedList"/>
    <dgm:cxn modelId="{3385BE37-7FD6-499E-96E2-F4C8760FA24A}" type="presParOf" srcId="{A64D2BAC-07C2-4469-84BD-374258E03F4C}" destId="{576ACA02-9914-4F12-B336-75CD5A5365D7}" srcOrd="0" destOrd="0" presId="urn:microsoft.com/office/officeart/2008/layout/LinedList"/>
    <dgm:cxn modelId="{7086884E-079A-4982-AF31-6C624632AEC5}" type="presParOf" srcId="{A64D2BAC-07C2-4469-84BD-374258E03F4C}" destId="{C69BFF24-5BD5-495B-A169-B792C078288C}" srcOrd="1" destOrd="0" presId="urn:microsoft.com/office/officeart/2008/layout/LinedList"/>
    <dgm:cxn modelId="{8078FFC0-4909-437E-8307-C1D6A16BD25F}" type="presParOf" srcId="{1BAE04CE-C568-46A7-B4E4-3FD6F212B59C}" destId="{9575B64F-D95D-4EB2-8B35-41FAB39C6D24}" srcOrd="26" destOrd="0" presId="urn:microsoft.com/office/officeart/2008/layout/LinedList"/>
    <dgm:cxn modelId="{C5AE1E39-EB2A-4E11-AA6D-F325AC064C19}" type="presParOf" srcId="{1BAE04CE-C568-46A7-B4E4-3FD6F212B59C}" destId="{3B8DA493-5B81-4A08-B8FA-4E8588C93880}" srcOrd="27" destOrd="0" presId="urn:microsoft.com/office/officeart/2008/layout/LinedList"/>
    <dgm:cxn modelId="{B8EBF2C3-FB63-4297-AF09-DD1CD51BFB4C}" type="presParOf" srcId="{3B8DA493-5B81-4A08-B8FA-4E8588C93880}" destId="{B2BCA2B1-0C3F-4D5B-BA19-DE069C47ED15}" srcOrd="0" destOrd="0" presId="urn:microsoft.com/office/officeart/2008/layout/LinedList"/>
    <dgm:cxn modelId="{FB14D2F0-EF7D-4CD7-A968-94E0E0E742B3}" type="presParOf" srcId="{3B8DA493-5B81-4A08-B8FA-4E8588C93880}" destId="{23A0D9EC-E75A-414D-A75B-63A5A014E89E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383785-55FD-490C-9F51-1B3EFE332953}">
      <dsp:nvSpPr>
        <dsp:cNvPr id="0" name=""/>
        <dsp:cNvSpPr/>
      </dsp:nvSpPr>
      <dsp:spPr>
        <a:xfrm>
          <a:off x="0" y="531"/>
          <a:ext cx="928253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F60937-C7B5-4C0A-8A91-50A34BCD48DC}">
      <dsp:nvSpPr>
        <dsp:cNvPr id="0" name=""/>
        <dsp:cNvSpPr/>
      </dsp:nvSpPr>
      <dsp:spPr>
        <a:xfrm>
          <a:off x="0" y="531"/>
          <a:ext cx="9282530" cy="310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i="0" u="sng" kern="1200" baseline="0"/>
            <a:t>Anticipated additional funding needed to pave RS roads not paved for 15 years or more…</a:t>
          </a:r>
          <a:endParaRPr lang="en-US" sz="1400" kern="1200"/>
        </a:p>
      </dsp:txBody>
      <dsp:txXfrm>
        <a:off x="0" y="531"/>
        <a:ext cx="9282530" cy="310733"/>
      </dsp:txXfrm>
    </dsp:sp>
    <dsp:sp modelId="{C3F8CEE6-FA9A-41C8-B0D8-C864514DF7D4}">
      <dsp:nvSpPr>
        <dsp:cNvPr id="0" name=""/>
        <dsp:cNvSpPr/>
      </dsp:nvSpPr>
      <dsp:spPr>
        <a:xfrm>
          <a:off x="0" y="311265"/>
          <a:ext cx="928253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472F82-DCEB-44AE-A557-757B143561D7}">
      <dsp:nvSpPr>
        <dsp:cNvPr id="0" name=""/>
        <dsp:cNvSpPr/>
      </dsp:nvSpPr>
      <dsp:spPr>
        <a:xfrm>
          <a:off x="0" y="311265"/>
          <a:ext cx="9282530" cy="310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District 1		</a:t>
          </a:r>
          <a:r>
            <a:rPr lang="en-US" sz="1400" b="0" i="0" kern="1200"/>
            <a:t>$50,332,250</a:t>
          </a:r>
          <a:r>
            <a:rPr lang="en-US" sz="1400" kern="1200"/>
            <a:t> </a:t>
          </a:r>
        </a:p>
      </dsp:txBody>
      <dsp:txXfrm>
        <a:off x="0" y="311265"/>
        <a:ext cx="9282530" cy="310733"/>
      </dsp:txXfrm>
    </dsp:sp>
    <dsp:sp modelId="{CBE9B214-94C9-4686-81BF-A11CD27FACD0}">
      <dsp:nvSpPr>
        <dsp:cNvPr id="0" name=""/>
        <dsp:cNvSpPr/>
      </dsp:nvSpPr>
      <dsp:spPr>
        <a:xfrm>
          <a:off x="0" y="621999"/>
          <a:ext cx="928253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69FDCC-E740-496C-A704-F2F6556CA392}">
      <dsp:nvSpPr>
        <dsp:cNvPr id="0" name=""/>
        <dsp:cNvSpPr/>
      </dsp:nvSpPr>
      <dsp:spPr>
        <a:xfrm>
          <a:off x="0" y="621999"/>
          <a:ext cx="9282530" cy="310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District 2		</a:t>
          </a:r>
          <a:r>
            <a:rPr lang="en-US" sz="1400" b="0" i="0" kern="1200"/>
            <a:t>$18,780,750</a:t>
          </a:r>
          <a:r>
            <a:rPr lang="en-US" sz="1400" kern="1200"/>
            <a:t> </a:t>
          </a:r>
        </a:p>
      </dsp:txBody>
      <dsp:txXfrm>
        <a:off x="0" y="621999"/>
        <a:ext cx="9282530" cy="310733"/>
      </dsp:txXfrm>
    </dsp:sp>
    <dsp:sp modelId="{7308BC3E-7930-440C-8EF1-9307CA302004}">
      <dsp:nvSpPr>
        <dsp:cNvPr id="0" name=""/>
        <dsp:cNvSpPr/>
      </dsp:nvSpPr>
      <dsp:spPr>
        <a:xfrm>
          <a:off x="0" y="932733"/>
          <a:ext cx="928253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5ACFF4-D9AE-4C92-A2AB-63FE8C7FC7CE}">
      <dsp:nvSpPr>
        <dsp:cNvPr id="0" name=""/>
        <dsp:cNvSpPr/>
      </dsp:nvSpPr>
      <dsp:spPr>
        <a:xfrm>
          <a:off x="0" y="932733"/>
          <a:ext cx="9282530" cy="310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District 3		</a:t>
          </a:r>
          <a:r>
            <a:rPr lang="en-US" sz="1400" b="0" i="0" kern="1200"/>
            <a:t>$15,000,000</a:t>
          </a:r>
          <a:r>
            <a:rPr lang="en-US" sz="1400" kern="1200"/>
            <a:t> </a:t>
          </a:r>
        </a:p>
      </dsp:txBody>
      <dsp:txXfrm>
        <a:off x="0" y="932733"/>
        <a:ext cx="9282530" cy="310733"/>
      </dsp:txXfrm>
    </dsp:sp>
    <dsp:sp modelId="{681B0763-24B4-41DC-B485-51D5163A5473}">
      <dsp:nvSpPr>
        <dsp:cNvPr id="0" name=""/>
        <dsp:cNvSpPr/>
      </dsp:nvSpPr>
      <dsp:spPr>
        <a:xfrm>
          <a:off x="0" y="1243467"/>
          <a:ext cx="928253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5DFCFA-AFAB-43AC-9033-3C473D153907}">
      <dsp:nvSpPr>
        <dsp:cNvPr id="0" name=""/>
        <dsp:cNvSpPr/>
      </dsp:nvSpPr>
      <dsp:spPr>
        <a:xfrm>
          <a:off x="0" y="1243467"/>
          <a:ext cx="9282530" cy="310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District 4		</a:t>
          </a:r>
          <a:r>
            <a:rPr lang="en-US" sz="1400" b="0" i="0" kern="1200"/>
            <a:t>$12,300,000</a:t>
          </a:r>
          <a:r>
            <a:rPr lang="en-US" sz="1400" kern="1200"/>
            <a:t> </a:t>
          </a:r>
        </a:p>
      </dsp:txBody>
      <dsp:txXfrm>
        <a:off x="0" y="1243467"/>
        <a:ext cx="9282530" cy="310733"/>
      </dsp:txXfrm>
    </dsp:sp>
    <dsp:sp modelId="{D75D0350-05E0-44D8-9E4B-529EC89E36B5}">
      <dsp:nvSpPr>
        <dsp:cNvPr id="0" name=""/>
        <dsp:cNvSpPr/>
      </dsp:nvSpPr>
      <dsp:spPr>
        <a:xfrm>
          <a:off x="0" y="1554201"/>
          <a:ext cx="928253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A229C1-329D-4C00-8564-65B8538285A0}">
      <dsp:nvSpPr>
        <dsp:cNvPr id="0" name=""/>
        <dsp:cNvSpPr/>
      </dsp:nvSpPr>
      <dsp:spPr>
        <a:xfrm>
          <a:off x="0" y="1554201"/>
          <a:ext cx="9282530" cy="310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District 5		</a:t>
          </a:r>
          <a:r>
            <a:rPr lang="en-US" sz="1400" b="0" i="0" kern="1200"/>
            <a:t>$14,292,023</a:t>
          </a:r>
          <a:r>
            <a:rPr lang="en-US" sz="1400" kern="1200"/>
            <a:t> </a:t>
          </a:r>
        </a:p>
      </dsp:txBody>
      <dsp:txXfrm>
        <a:off x="0" y="1554201"/>
        <a:ext cx="9282530" cy="310733"/>
      </dsp:txXfrm>
    </dsp:sp>
    <dsp:sp modelId="{0ACA3D4C-8C33-4F67-BCE3-38C78E570413}">
      <dsp:nvSpPr>
        <dsp:cNvPr id="0" name=""/>
        <dsp:cNvSpPr/>
      </dsp:nvSpPr>
      <dsp:spPr>
        <a:xfrm>
          <a:off x="0" y="1864935"/>
          <a:ext cx="928253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2E58B2-CE83-4B08-A58F-A100CFC67011}">
      <dsp:nvSpPr>
        <dsp:cNvPr id="0" name=""/>
        <dsp:cNvSpPr/>
      </dsp:nvSpPr>
      <dsp:spPr>
        <a:xfrm>
          <a:off x="0" y="1864935"/>
          <a:ext cx="9282530" cy="310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District 6		</a:t>
          </a:r>
          <a:r>
            <a:rPr lang="en-US" sz="1400" b="0" i="0" kern="1200" dirty="0"/>
            <a:t>$15,000,000</a:t>
          </a:r>
          <a:endParaRPr lang="en-US" sz="1400" kern="1200" dirty="0"/>
        </a:p>
      </dsp:txBody>
      <dsp:txXfrm>
        <a:off x="0" y="1864935"/>
        <a:ext cx="9282530" cy="310733"/>
      </dsp:txXfrm>
    </dsp:sp>
    <dsp:sp modelId="{B9F56A50-2A09-462A-B514-A7BFEBEA3BA2}">
      <dsp:nvSpPr>
        <dsp:cNvPr id="0" name=""/>
        <dsp:cNvSpPr/>
      </dsp:nvSpPr>
      <dsp:spPr>
        <a:xfrm>
          <a:off x="0" y="2175669"/>
          <a:ext cx="928253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537A3B-0467-4F6A-A416-0A1219858584}">
      <dsp:nvSpPr>
        <dsp:cNvPr id="0" name=""/>
        <dsp:cNvSpPr/>
      </dsp:nvSpPr>
      <dsp:spPr>
        <a:xfrm>
          <a:off x="0" y="2175669"/>
          <a:ext cx="9282530" cy="310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District 7		</a:t>
          </a:r>
          <a:r>
            <a:rPr lang="en-US" sz="1400" b="0" i="0" kern="1200"/>
            <a:t>$18,000,000</a:t>
          </a:r>
          <a:r>
            <a:rPr lang="en-US" sz="1400" kern="1200"/>
            <a:t> </a:t>
          </a:r>
        </a:p>
      </dsp:txBody>
      <dsp:txXfrm>
        <a:off x="0" y="2175669"/>
        <a:ext cx="9282530" cy="310733"/>
      </dsp:txXfrm>
    </dsp:sp>
    <dsp:sp modelId="{7B5A5E6E-0B5A-4312-B8DC-3998348C4D5C}">
      <dsp:nvSpPr>
        <dsp:cNvPr id="0" name=""/>
        <dsp:cNvSpPr/>
      </dsp:nvSpPr>
      <dsp:spPr>
        <a:xfrm>
          <a:off x="0" y="2486402"/>
          <a:ext cx="928253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4FB77E-2C1F-4CF3-ABAC-FD0274010526}">
      <dsp:nvSpPr>
        <dsp:cNvPr id="0" name=""/>
        <dsp:cNvSpPr/>
      </dsp:nvSpPr>
      <dsp:spPr>
        <a:xfrm>
          <a:off x="0" y="2486402"/>
          <a:ext cx="9282530" cy="310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District 8		</a:t>
          </a:r>
          <a:r>
            <a:rPr lang="en-US" sz="1400" b="0" i="0" kern="1200"/>
            <a:t>$54,929,375</a:t>
          </a:r>
          <a:r>
            <a:rPr lang="en-US" sz="1400" kern="1200"/>
            <a:t> 	</a:t>
          </a:r>
        </a:p>
      </dsp:txBody>
      <dsp:txXfrm>
        <a:off x="0" y="2486402"/>
        <a:ext cx="9282530" cy="310733"/>
      </dsp:txXfrm>
    </dsp:sp>
    <dsp:sp modelId="{15501802-851E-4F2E-9F98-2381618D09A2}">
      <dsp:nvSpPr>
        <dsp:cNvPr id="0" name=""/>
        <dsp:cNvSpPr/>
      </dsp:nvSpPr>
      <dsp:spPr>
        <a:xfrm>
          <a:off x="0" y="2797136"/>
          <a:ext cx="928253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4D85C1-0491-4CBD-9745-F71D7E076D3F}">
      <dsp:nvSpPr>
        <dsp:cNvPr id="0" name=""/>
        <dsp:cNvSpPr/>
      </dsp:nvSpPr>
      <dsp:spPr>
        <a:xfrm>
          <a:off x="0" y="2797136"/>
          <a:ext cx="9282530" cy="310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District 9		</a:t>
          </a:r>
          <a:r>
            <a:rPr lang="en-US" sz="1400" b="0" i="0" kern="1200"/>
            <a:t>$24,147,995</a:t>
          </a:r>
          <a:r>
            <a:rPr lang="en-US" sz="1400" kern="1200"/>
            <a:t> </a:t>
          </a:r>
        </a:p>
      </dsp:txBody>
      <dsp:txXfrm>
        <a:off x="0" y="2797136"/>
        <a:ext cx="9282530" cy="310733"/>
      </dsp:txXfrm>
    </dsp:sp>
    <dsp:sp modelId="{52A624E7-44DE-4956-B3B4-808ECA046116}">
      <dsp:nvSpPr>
        <dsp:cNvPr id="0" name=""/>
        <dsp:cNvSpPr/>
      </dsp:nvSpPr>
      <dsp:spPr>
        <a:xfrm>
          <a:off x="0" y="3107870"/>
          <a:ext cx="928253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0B2101-DF1F-45BF-BD5F-47F75F936CCB}">
      <dsp:nvSpPr>
        <dsp:cNvPr id="0" name=""/>
        <dsp:cNvSpPr/>
      </dsp:nvSpPr>
      <dsp:spPr>
        <a:xfrm>
          <a:off x="0" y="3107870"/>
          <a:ext cx="9282530" cy="310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District 10		</a:t>
          </a:r>
          <a:r>
            <a:rPr lang="en-US" sz="1400" b="0" i="0" kern="1200"/>
            <a:t>$85,621,392</a:t>
          </a:r>
          <a:r>
            <a:rPr lang="en-US" sz="1400" kern="1200"/>
            <a:t> </a:t>
          </a:r>
        </a:p>
      </dsp:txBody>
      <dsp:txXfrm>
        <a:off x="0" y="3107870"/>
        <a:ext cx="9282530" cy="310733"/>
      </dsp:txXfrm>
    </dsp:sp>
    <dsp:sp modelId="{C0EE4872-B4C6-4215-A991-4DC87876644C}">
      <dsp:nvSpPr>
        <dsp:cNvPr id="0" name=""/>
        <dsp:cNvSpPr/>
      </dsp:nvSpPr>
      <dsp:spPr>
        <a:xfrm>
          <a:off x="0" y="3418604"/>
          <a:ext cx="928253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11C4E1-1951-4FD5-A534-03B6DF0C0D90}">
      <dsp:nvSpPr>
        <dsp:cNvPr id="0" name=""/>
        <dsp:cNvSpPr/>
      </dsp:nvSpPr>
      <dsp:spPr>
        <a:xfrm>
          <a:off x="0" y="3418604"/>
          <a:ext cx="9282530" cy="310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District 11		</a:t>
          </a:r>
          <a:r>
            <a:rPr lang="en-US" sz="1400" b="0" i="0" kern="1200" dirty="0"/>
            <a:t>$  4,407,865</a:t>
          </a:r>
          <a:r>
            <a:rPr lang="en-US" sz="1400" kern="1200" dirty="0"/>
            <a:t> </a:t>
          </a:r>
        </a:p>
      </dsp:txBody>
      <dsp:txXfrm>
        <a:off x="0" y="3418604"/>
        <a:ext cx="9282530" cy="310733"/>
      </dsp:txXfrm>
    </dsp:sp>
    <dsp:sp modelId="{7A5E8756-ACAD-4203-B5D4-21022E4F2EBA}">
      <dsp:nvSpPr>
        <dsp:cNvPr id="0" name=""/>
        <dsp:cNvSpPr/>
      </dsp:nvSpPr>
      <dsp:spPr>
        <a:xfrm>
          <a:off x="0" y="3729338"/>
          <a:ext cx="928253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0B30FB-E362-4342-BD3B-6A9DCE5C08F0}">
      <dsp:nvSpPr>
        <dsp:cNvPr id="0" name=""/>
        <dsp:cNvSpPr/>
      </dsp:nvSpPr>
      <dsp:spPr>
        <a:xfrm>
          <a:off x="0" y="3729338"/>
          <a:ext cx="9282530" cy="310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District 12		</a:t>
          </a:r>
          <a:r>
            <a:rPr lang="en-US" sz="1400" b="0" i="0" kern="1200" dirty="0"/>
            <a:t>$63,840,749</a:t>
          </a:r>
          <a:r>
            <a:rPr lang="en-US" sz="1400" kern="1200" dirty="0"/>
            <a:t> </a:t>
          </a:r>
        </a:p>
      </dsp:txBody>
      <dsp:txXfrm>
        <a:off x="0" y="3729338"/>
        <a:ext cx="9282530" cy="310733"/>
      </dsp:txXfrm>
    </dsp:sp>
    <dsp:sp modelId="{91BA72C2-898D-4EFD-862B-788A2E4FC788}">
      <dsp:nvSpPr>
        <dsp:cNvPr id="0" name=""/>
        <dsp:cNvSpPr/>
      </dsp:nvSpPr>
      <dsp:spPr>
        <a:xfrm>
          <a:off x="0" y="4040072"/>
          <a:ext cx="928253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F2B6B6-C80B-4A0C-B491-F7EA8A1CFEBE}">
      <dsp:nvSpPr>
        <dsp:cNvPr id="0" name=""/>
        <dsp:cNvSpPr/>
      </dsp:nvSpPr>
      <dsp:spPr>
        <a:xfrm>
          <a:off x="0" y="4040072"/>
          <a:ext cx="9282530" cy="310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TOTAL		             </a:t>
          </a:r>
          <a:r>
            <a:rPr lang="en-US" sz="1400" b="1" i="0" kern="1200" dirty="0"/>
            <a:t>$326,320,149</a:t>
          </a:r>
          <a:r>
            <a:rPr lang="en-US" sz="1400" b="1" kern="1200" dirty="0"/>
            <a:t> </a:t>
          </a:r>
        </a:p>
      </dsp:txBody>
      <dsp:txXfrm>
        <a:off x="0" y="4040072"/>
        <a:ext cx="9282530" cy="3107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37C064-CF56-445F-AB2E-F9D50EB6F4E4}">
      <dsp:nvSpPr>
        <dsp:cNvPr id="0" name=""/>
        <dsp:cNvSpPr/>
      </dsp:nvSpPr>
      <dsp:spPr>
        <a:xfrm>
          <a:off x="0" y="494"/>
          <a:ext cx="931619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BB0A27-0D27-4C0E-9DAD-E2C33EB8E890}">
      <dsp:nvSpPr>
        <dsp:cNvPr id="0" name=""/>
        <dsp:cNvSpPr/>
      </dsp:nvSpPr>
      <dsp:spPr>
        <a:xfrm>
          <a:off x="0" y="494"/>
          <a:ext cx="9316190" cy="2894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u="none" kern="1200" dirty="0"/>
            <a:t>Current number of roads paved each year with the current RS budget…</a:t>
          </a:r>
          <a:endParaRPr lang="en-US" sz="1500" u="none" kern="1200" dirty="0"/>
        </a:p>
      </dsp:txBody>
      <dsp:txXfrm>
        <a:off x="0" y="494"/>
        <a:ext cx="9316190" cy="289434"/>
      </dsp:txXfrm>
    </dsp:sp>
    <dsp:sp modelId="{A9D1AE7B-1488-41E4-9CA2-50C39EB5D952}">
      <dsp:nvSpPr>
        <dsp:cNvPr id="0" name=""/>
        <dsp:cNvSpPr/>
      </dsp:nvSpPr>
      <dsp:spPr>
        <a:xfrm>
          <a:off x="0" y="289929"/>
          <a:ext cx="931619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38D929-071C-44D6-B17C-20DB2E0918C8}">
      <dsp:nvSpPr>
        <dsp:cNvPr id="0" name=""/>
        <dsp:cNvSpPr/>
      </dsp:nvSpPr>
      <dsp:spPr>
        <a:xfrm>
          <a:off x="0" y="289929"/>
          <a:ext cx="9316190" cy="2894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 baseline="0" dirty="0"/>
            <a:t>District 1		</a:t>
          </a:r>
          <a:r>
            <a:rPr lang="en-US" sz="1500" kern="1200" dirty="0"/>
            <a:t>5.00%</a:t>
          </a:r>
        </a:p>
      </dsp:txBody>
      <dsp:txXfrm>
        <a:off x="0" y="289929"/>
        <a:ext cx="9316190" cy="289434"/>
      </dsp:txXfrm>
    </dsp:sp>
    <dsp:sp modelId="{3F69E824-5482-46F2-9410-F79BF49AEB88}">
      <dsp:nvSpPr>
        <dsp:cNvPr id="0" name=""/>
        <dsp:cNvSpPr/>
      </dsp:nvSpPr>
      <dsp:spPr>
        <a:xfrm>
          <a:off x="0" y="579363"/>
          <a:ext cx="931619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5BC3AB-8889-4721-90E4-AE45B464A76C}">
      <dsp:nvSpPr>
        <dsp:cNvPr id="0" name=""/>
        <dsp:cNvSpPr/>
      </dsp:nvSpPr>
      <dsp:spPr>
        <a:xfrm>
          <a:off x="0" y="579363"/>
          <a:ext cx="9316190" cy="2894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 baseline="0" dirty="0"/>
            <a:t>District 2		</a:t>
          </a:r>
          <a:r>
            <a:rPr lang="en-US" sz="1500" kern="1200" dirty="0"/>
            <a:t>5.00%</a:t>
          </a:r>
        </a:p>
      </dsp:txBody>
      <dsp:txXfrm>
        <a:off x="0" y="579363"/>
        <a:ext cx="9316190" cy="289434"/>
      </dsp:txXfrm>
    </dsp:sp>
    <dsp:sp modelId="{D57F051C-FAF3-468D-9724-F0FA05587430}">
      <dsp:nvSpPr>
        <dsp:cNvPr id="0" name=""/>
        <dsp:cNvSpPr/>
      </dsp:nvSpPr>
      <dsp:spPr>
        <a:xfrm>
          <a:off x="0" y="868798"/>
          <a:ext cx="931619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4E295C-6CB7-4393-B4C1-6AC033A6FC74}">
      <dsp:nvSpPr>
        <dsp:cNvPr id="0" name=""/>
        <dsp:cNvSpPr/>
      </dsp:nvSpPr>
      <dsp:spPr>
        <a:xfrm>
          <a:off x="0" y="868798"/>
          <a:ext cx="9316190" cy="2894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 baseline="0" dirty="0"/>
            <a:t>District 3		</a:t>
          </a:r>
          <a:r>
            <a:rPr lang="en-US" sz="1500" kern="1200" dirty="0"/>
            <a:t>2.96%</a:t>
          </a:r>
        </a:p>
      </dsp:txBody>
      <dsp:txXfrm>
        <a:off x="0" y="868798"/>
        <a:ext cx="9316190" cy="289434"/>
      </dsp:txXfrm>
    </dsp:sp>
    <dsp:sp modelId="{25ABBF21-4F8C-4025-BF19-BDAE3CCA9AC3}">
      <dsp:nvSpPr>
        <dsp:cNvPr id="0" name=""/>
        <dsp:cNvSpPr/>
      </dsp:nvSpPr>
      <dsp:spPr>
        <a:xfrm>
          <a:off x="0" y="1158232"/>
          <a:ext cx="931619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8EAD69-374D-4638-B009-5E02415BD386}">
      <dsp:nvSpPr>
        <dsp:cNvPr id="0" name=""/>
        <dsp:cNvSpPr/>
      </dsp:nvSpPr>
      <dsp:spPr>
        <a:xfrm>
          <a:off x="0" y="1158232"/>
          <a:ext cx="9316190" cy="2894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 baseline="0" dirty="0"/>
            <a:t>District 4		</a:t>
          </a:r>
          <a:r>
            <a:rPr lang="en-US" sz="1500" kern="1200" dirty="0"/>
            <a:t>5.86%</a:t>
          </a:r>
        </a:p>
      </dsp:txBody>
      <dsp:txXfrm>
        <a:off x="0" y="1158232"/>
        <a:ext cx="9316190" cy="289434"/>
      </dsp:txXfrm>
    </dsp:sp>
    <dsp:sp modelId="{F8662BBE-0C65-4343-B865-92637CCFCBE8}">
      <dsp:nvSpPr>
        <dsp:cNvPr id="0" name=""/>
        <dsp:cNvSpPr/>
      </dsp:nvSpPr>
      <dsp:spPr>
        <a:xfrm>
          <a:off x="0" y="1447667"/>
          <a:ext cx="931619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1226F8-EDBD-43B5-BB67-8C37EED49272}">
      <dsp:nvSpPr>
        <dsp:cNvPr id="0" name=""/>
        <dsp:cNvSpPr/>
      </dsp:nvSpPr>
      <dsp:spPr>
        <a:xfrm>
          <a:off x="0" y="1447667"/>
          <a:ext cx="9316190" cy="2894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 baseline="0" dirty="0"/>
            <a:t>District 5		</a:t>
          </a:r>
          <a:r>
            <a:rPr lang="en-US" sz="1500" kern="1200" dirty="0"/>
            <a:t>6.35%</a:t>
          </a:r>
        </a:p>
      </dsp:txBody>
      <dsp:txXfrm>
        <a:off x="0" y="1447667"/>
        <a:ext cx="9316190" cy="289434"/>
      </dsp:txXfrm>
    </dsp:sp>
    <dsp:sp modelId="{A45D1064-2F9A-47FD-AC1B-555F9565C67E}">
      <dsp:nvSpPr>
        <dsp:cNvPr id="0" name=""/>
        <dsp:cNvSpPr/>
      </dsp:nvSpPr>
      <dsp:spPr>
        <a:xfrm>
          <a:off x="0" y="1737101"/>
          <a:ext cx="931619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A965BE-56BB-4207-9E46-3B986E2463E2}">
      <dsp:nvSpPr>
        <dsp:cNvPr id="0" name=""/>
        <dsp:cNvSpPr/>
      </dsp:nvSpPr>
      <dsp:spPr>
        <a:xfrm>
          <a:off x="0" y="1737101"/>
          <a:ext cx="9316190" cy="2894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 baseline="0" dirty="0"/>
            <a:t>District 6		</a:t>
          </a:r>
          <a:r>
            <a:rPr lang="en-US" sz="1500" kern="1200" dirty="0"/>
            <a:t>5.10%	</a:t>
          </a:r>
          <a:r>
            <a:rPr lang="en-US" sz="1500" b="0" i="0" kern="1200" baseline="0" dirty="0"/>
            <a:t>			</a:t>
          </a:r>
          <a:endParaRPr lang="en-US" sz="1500" kern="1200" dirty="0"/>
        </a:p>
      </dsp:txBody>
      <dsp:txXfrm>
        <a:off x="0" y="1737101"/>
        <a:ext cx="9316190" cy="289434"/>
      </dsp:txXfrm>
    </dsp:sp>
    <dsp:sp modelId="{761F4E2B-1BD0-4725-BCCF-E64CE5608FEC}">
      <dsp:nvSpPr>
        <dsp:cNvPr id="0" name=""/>
        <dsp:cNvSpPr/>
      </dsp:nvSpPr>
      <dsp:spPr>
        <a:xfrm>
          <a:off x="0" y="2026536"/>
          <a:ext cx="931619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82A801-37CC-4112-955D-F5D341F11EBC}">
      <dsp:nvSpPr>
        <dsp:cNvPr id="0" name=""/>
        <dsp:cNvSpPr/>
      </dsp:nvSpPr>
      <dsp:spPr>
        <a:xfrm>
          <a:off x="0" y="2026536"/>
          <a:ext cx="9316190" cy="2894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 baseline="0" dirty="0"/>
            <a:t>District 7		</a:t>
          </a:r>
          <a:r>
            <a:rPr lang="en-US" sz="1500" kern="1200" dirty="0"/>
            <a:t>5.30%</a:t>
          </a:r>
        </a:p>
      </dsp:txBody>
      <dsp:txXfrm>
        <a:off x="0" y="2026536"/>
        <a:ext cx="9316190" cy="289434"/>
      </dsp:txXfrm>
    </dsp:sp>
    <dsp:sp modelId="{2C20B9F3-2E99-4EFD-9FBB-D0310560EA3C}">
      <dsp:nvSpPr>
        <dsp:cNvPr id="0" name=""/>
        <dsp:cNvSpPr/>
      </dsp:nvSpPr>
      <dsp:spPr>
        <a:xfrm>
          <a:off x="0" y="2315971"/>
          <a:ext cx="931619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07A431-D80B-4AC2-A894-99667DB1CC31}">
      <dsp:nvSpPr>
        <dsp:cNvPr id="0" name=""/>
        <dsp:cNvSpPr/>
      </dsp:nvSpPr>
      <dsp:spPr>
        <a:xfrm>
          <a:off x="0" y="2315971"/>
          <a:ext cx="9316190" cy="2894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 baseline="0" dirty="0"/>
            <a:t>District 8		</a:t>
          </a:r>
          <a:r>
            <a:rPr lang="en-US" sz="1500" kern="1200" dirty="0"/>
            <a:t>3.00%</a:t>
          </a:r>
          <a:r>
            <a:rPr lang="en-US" sz="1500" b="0" i="0" kern="1200" baseline="0" dirty="0"/>
            <a:t>	</a:t>
          </a:r>
          <a:endParaRPr lang="en-US" sz="1500" kern="1200" dirty="0"/>
        </a:p>
      </dsp:txBody>
      <dsp:txXfrm>
        <a:off x="0" y="2315971"/>
        <a:ext cx="9316190" cy="289434"/>
      </dsp:txXfrm>
    </dsp:sp>
    <dsp:sp modelId="{26950215-0E45-47C1-BACD-7027BF451DCA}">
      <dsp:nvSpPr>
        <dsp:cNvPr id="0" name=""/>
        <dsp:cNvSpPr/>
      </dsp:nvSpPr>
      <dsp:spPr>
        <a:xfrm>
          <a:off x="0" y="2605405"/>
          <a:ext cx="931619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B108F5-7FD2-4227-8690-9EAF293D2E20}">
      <dsp:nvSpPr>
        <dsp:cNvPr id="0" name=""/>
        <dsp:cNvSpPr/>
      </dsp:nvSpPr>
      <dsp:spPr>
        <a:xfrm>
          <a:off x="0" y="2605405"/>
          <a:ext cx="9316190" cy="2894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 baseline="0" dirty="0"/>
            <a:t>District 9		</a:t>
          </a:r>
          <a:r>
            <a:rPr lang="en-US" sz="1500" kern="1200" dirty="0"/>
            <a:t>5.50%</a:t>
          </a:r>
        </a:p>
      </dsp:txBody>
      <dsp:txXfrm>
        <a:off x="0" y="2605405"/>
        <a:ext cx="9316190" cy="289434"/>
      </dsp:txXfrm>
    </dsp:sp>
    <dsp:sp modelId="{CE86B76C-39BB-4E49-8783-354A7BD9CA17}">
      <dsp:nvSpPr>
        <dsp:cNvPr id="0" name=""/>
        <dsp:cNvSpPr/>
      </dsp:nvSpPr>
      <dsp:spPr>
        <a:xfrm>
          <a:off x="0" y="2894840"/>
          <a:ext cx="931619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80CA17-9E6E-4EC1-BDCC-142CF02A080D}">
      <dsp:nvSpPr>
        <dsp:cNvPr id="0" name=""/>
        <dsp:cNvSpPr/>
      </dsp:nvSpPr>
      <dsp:spPr>
        <a:xfrm>
          <a:off x="0" y="2894840"/>
          <a:ext cx="9316190" cy="2894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 baseline="0" dirty="0"/>
            <a:t>District 10		</a:t>
          </a:r>
          <a:r>
            <a:rPr lang="en-US" sz="1500" kern="1200" dirty="0"/>
            <a:t>5.60%</a:t>
          </a:r>
        </a:p>
      </dsp:txBody>
      <dsp:txXfrm>
        <a:off x="0" y="2894840"/>
        <a:ext cx="9316190" cy="289434"/>
      </dsp:txXfrm>
    </dsp:sp>
    <dsp:sp modelId="{99615C88-802B-4D34-B5B1-5AFB9792A117}">
      <dsp:nvSpPr>
        <dsp:cNvPr id="0" name=""/>
        <dsp:cNvSpPr/>
      </dsp:nvSpPr>
      <dsp:spPr>
        <a:xfrm>
          <a:off x="0" y="3184274"/>
          <a:ext cx="931619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294FD0-2785-4299-9278-290A658C8F0C}">
      <dsp:nvSpPr>
        <dsp:cNvPr id="0" name=""/>
        <dsp:cNvSpPr/>
      </dsp:nvSpPr>
      <dsp:spPr>
        <a:xfrm>
          <a:off x="0" y="3184274"/>
          <a:ext cx="9316190" cy="2894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 baseline="0" dirty="0"/>
            <a:t>District 11		</a:t>
          </a:r>
          <a:r>
            <a:rPr lang="en-US" sz="1500" kern="1200" dirty="0"/>
            <a:t>5.66%</a:t>
          </a:r>
        </a:p>
      </dsp:txBody>
      <dsp:txXfrm>
        <a:off x="0" y="3184274"/>
        <a:ext cx="9316190" cy="289434"/>
      </dsp:txXfrm>
    </dsp:sp>
    <dsp:sp modelId="{941CB4F1-FDAF-4678-B6EB-160580EB7A47}">
      <dsp:nvSpPr>
        <dsp:cNvPr id="0" name=""/>
        <dsp:cNvSpPr/>
      </dsp:nvSpPr>
      <dsp:spPr>
        <a:xfrm>
          <a:off x="0" y="3473709"/>
          <a:ext cx="931619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6ACA02-9914-4F12-B336-75CD5A5365D7}">
      <dsp:nvSpPr>
        <dsp:cNvPr id="0" name=""/>
        <dsp:cNvSpPr/>
      </dsp:nvSpPr>
      <dsp:spPr>
        <a:xfrm>
          <a:off x="0" y="3473709"/>
          <a:ext cx="9316190" cy="2894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 baseline="0" dirty="0"/>
            <a:t>District 12		</a:t>
          </a:r>
          <a:r>
            <a:rPr lang="en-US" sz="1500" kern="1200" dirty="0"/>
            <a:t>5.00%</a:t>
          </a:r>
        </a:p>
      </dsp:txBody>
      <dsp:txXfrm>
        <a:off x="0" y="3473709"/>
        <a:ext cx="9316190" cy="289434"/>
      </dsp:txXfrm>
    </dsp:sp>
    <dsp:sp modelId="{9575B64F-D95D-4EB2-8B35-41FAB39C6D24}">
      <dsp:nvSpPr>
        <dsp:cNvPr id="0" name=""/>
        <dsp:cNvSpPr/>
      </dsp:nvSpPr>
      <dsp:spPr>
        <a:xfrm>
          <a:off x="0" y="3763143"/>
          <a:ext cx="931619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BCA2B1-0C3F-4D5B-BA19-DE069C47ED15}">
      <dsp:nvSpPr>
        <dsp:cNvPr id="0" name=""/>
        <dsp:cNvSpPr/>
      </dsp:nvSpPr>
      <dsp:spPr>
        <a:xfrm>
          <a:off x="0" y="3763143"/>
          <a:ext cx="9316190" cy="2894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i="0" kern="1200" baseline="0" dirty="0"/>
            <a:t>**Answers are in percentages as the projects may consist of partial road repairs and resurfacing. </a:t>
          </a:r>
          <a:endParaRPr lang="en-US" sz="1300" kern="1200" dirty="0"/>
        </a:p>
      </dsp:txBody>
      <dsp:txXfrm>
        <a:off x="0" y="3763143"/>
        <a:ext cx="9316190" cy="2894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F939E36E-9C1A-4B7F-85B6-51C70519CB33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476BF697-4546-40FD-B17D-804299AAD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125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6BF697-4546-40FD-B17D-804299AAD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2827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9138" y="1163638"/>
            <a:ext cx="5584825" cy="31416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90D2EE-1BB8-4047-B316-E9DC0707C75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0358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086224" y="1447481"/>
            <a:ext cx="7191375" cy="1042987"/>
          </a:xfrm>
        </p:spPr>
        <p:txBody>
          <a:bodyPr tIns="0" anchor="t">
            <a:normAutofit/>
          </a:bodyPr>
          <a:lstStyle>
            <a:lvl1pPr algn="l">
              <a:defRPr sz="54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SLIDE: NAME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092575" y="2490468"/>
            <a:ext cx="7185025" cy="2043432"/>
          </a:xfrm>
        </p:spPr>
        <p:txBody>
          <a:bodyPr anchor="b"/>
          <a:lstStyle>
            <a:lvl1pPr marL="0" indent="0">
              <a:buNone/>
              <a:defRPr sz="24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Speaker information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3667125" y="1604961"/>
            <a:ext cx="85725" cy="28273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00" y="2247313"/>
            <a:ext cx="2465097" cy="1398942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1" y="6362700"/>
            <a:ext cx="12192000" cy="49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26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ssion Statem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667126" y="1004341"/>
            <a:ext cx="107706" cy="44418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00" y="2247313"/>
            <a:ext cx="2465097" cy="1398942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>
          <a:xfrm>
            <a:off x="1" y="6362700"/>
            <a:ext cx="12192000" cy="49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134779" y="1004341"/>
            <a:ext cx="6729533" cy="4598790"/>
          </a:xfrm>
        </p:spPr>
        <p:txBody>
          <a:bodyPr>
            <a:noAutofit/>
          </a:bodyPr>
          <a:lstStyle>
            <a:lvl1pPr marL="0" indent="0">
              <a:buNone/>
              <a:defRPr sz="18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400" dirty="0"/>
              <a:t>Content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928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ered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128336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1283368"/>
            <a:ext cx="12192000" cy="157373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33650" y="1716966"/>
            <a:ext cx="73152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24400" y="6356350"/>
            <a:ext cx="2743200" cy="365125"/>
          </a:xfrm>
        </p:spPr>
        <p:txBody>
          <a:bodyPr/>
          <a:lstStyle>
            <a:lvl1pPr algn="ctr">
              <a:defRPr/>
            </a:lvl1pPr>
          </a:lstStyle>
          <a:p>
            <a:fld id="{8C7C9E5F-8B91-4FE5-96C2-A2C328B502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546100" y="6632575"/>
            <a:ext cx="11099800" cy="889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10135897" y="5816600"/>
            <a:ext cx="1752600" cy="10826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9397" y="5942679"/>
            <a:ext cx="1612900" cy="915321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0" y="352926"/>
            <a:ext cx="12192000" cy="108781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4595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Title with tw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546100" y="6632575"/>
            <a:ext cx="11099800" cy="889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84300"/>
          </a:xfrm>
          <a:solidFill>
            <a:schemeClr val="accent2"/>
          </a:solidFill>
        </p:spPr>
        <p:txBody>
          <a:bodyPr lIns="548640" anchor="b" anchorCtr="0"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10135897" y="5816600"/>
            <a:ext cx="1752600" cy="10826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9397" y="5942679"/>
            <a:ext cx="1612900" cy="915321"/>
          </a:xfrm>
          <a:prstGeom prst="rect">
            <a:avLst/>
          </a:prstGeom>
        </p:spPr>
      </p:pic>
      <p:sp>
        <p:nvSpPr>
          <p:cNvPr id="12" name="Rectangle 11"/>
          <p:cNvSpPr/>
          <p:nvPr userDrawn="1"/>
        </p:nvSpPr>
        <p:spPr>
          <a:xfrm>
            <a:off x="-17754" y="1354492"/>
            <a:ext cx="12209753" cy="155888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6319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ered -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12192000" cy="128336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0" y="1283368"/>
            <a:ext cx="12192000" cy="157373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2533650" y="1716966"/>
            <a:ext cx="73152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24400" y="6356350"/>
            <a:ext cx="2743200" cy="365125"/>
          </a:xfrm>
        </p:spPr>
        <p:txBody>
          <a:bodyPr/>
          <a:lstStyle>
            <a:lvl1pPr algn="ctr">
              <a:defRPr/>
            </a:lvl1pPr>
          </a:lstStyle>
          <a:p>
            <a:fld id="{8C7C9E5F-8B91-4FE5-96C2-A2C328B502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546100" y="6632575"/>
            <a:ext cx="11099800" cy="889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0" y="352926"/>
            <a:ext cx="12192000" cy="108781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6083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4562475" y="0"/>
            <a:ext cx="76295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875" y="390525"/>
            <a:ext cx="3467101" cy="1114425"/>
          </a:xfrm>
        </p:spPr>
        <p:txBody>
          <a:bodyPr anchor="b"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60758" y="390525"/>
            <a:ext cx="7007392" cy="615315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3876" y="1990726"/>
            <a:ext cx="3467100" cy="3811588"/>
          </a:xfr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479925" y="1"/>
            <a:ext cx="125414" cy="68580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100000">
                <a:schemeClr val="accent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 userDrawn="1"/>
        </p:nvSpPr>
        <p:spPr>
          <a:xfrm>
            <a:off x="7550150" y="6331506"/>
            <a:ext cx="4479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</a:rPr>
              <a:t>KENTUCKY</a:t>
            </a:r>
            <a:r>
              <a:rPr lang="en-US" b="1" baseline="0" dirty="0">
                <a:solidFill>
                  <a:schemeClr val="bg1"/>
                </a:solidFill>
              </a:rPr>
              <a:t> TRANSPORTATION CABINET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44390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9931399" y="0"/>
            <a:ext cx="2120900" cy="618966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8723312" cy="1325563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4227511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4227511" cy="368458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32400" y="1681163"/>
            <a:ext cx="4330700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32400" y="2505075"/>
            <a:ext cx="4330700" cy="368458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066BC-843C-419F-9977-D35BD11A7620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C9E5F-8B91-4FE5-96C2-A2C328B5021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9931399" y="1"/>
            <a:ext cx="2120900" cy="16906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idx="13"/>
          </p:nvPr>
        </p:nvSpPr>
        <p:spPr>
          <a:xfrm>
            <a:off x="9931399" y="1690688"/>
            <a:ext cx="2120900" cy="5176836"/>
          </a:xfrm>
          <a:solidFill>
            <a:schemeClr val="accent2"/>
          </a:solidFill>
        </p:spPr>
        <p:txBody>
          <a:bodyPr anchor="ctr"/>
          <a:lstStyle>
            <a:lvl1pPr marL="0" indent="0" algn="ctr">
              <a:buNone/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101600" y="1604168"/>
            <a:ext cx="11825802" cy="86519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10135897" y="5816600"/>
            <a:ext cx="1752600" cy="10826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5897" y="365125"/>
            <a:ext cx="1850456" cy="1050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74799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860596" y="2323306"/>
            <a:ext cx="5826035" cy="2899623"/>
          </a:xfrm>
        </p:spPr>
        <p:txBody>
          <a:bodyPr>
            <a:normAutofit/>
          </a:bodyPr>
          <a:lstStyle>
            <a:lvl1pPr marL="0" indent="0" algn="l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Information</a:t>
            </a:r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270" y="3371680"/>
            <a:ext cx="380063" cy="380063"/>
          </a:xfrm>
          <a:prstGeom prst="rect">
            <a:avLst/>
          </a:prstGeom>
        </p:spPr>
      </p:pic>
      <p:sp>
        <p:nvSpPr>
          <p:cNvPr id="2" name="Rectangle 1"/>
          <p:cNvSpPr/>
          <p:nvPr userDrawn="1"/>
        </p:nvSpPr>
        <p:spPr>
          <a:xfrm>
            <a:off x="1089708" y="2840199"/>
            <a:ext cx="131036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KYTC</a:t>
            </a:r>
          </a:p>
        </p:txBody>
      </p:sp>
      <p:sp>
        <p:nvSpPr>
          <p:cNvPr id="10" name="Rectangle 9"/>
          <p:cNvSpPr/>
          <p:nvPr userDrawn="1"/>
        </p:nvSpPr>
        <p:spPr>
          <a:xfrm flipH="1">
            <a:off x="3525396" y="1257300"/>
            <a:ext cx="96390" cy="396562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280" y="1257300"/>
            <a:ext cx="2465097" cy="1398942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522789" y="4853595"/>
            <a:ext cx="2593559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100" dirty="0"/>
              <a:t>transportation.ky.gov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1" y="6362700"/>
            <a:ext cx="12192000" cy="49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3854870" y="1257300"/>
            <a:ext cx="7191375" cy="1042987"/>
          </a:xfrm>
        </p:spPr>
        <p:txBody>
          <a:bodyPr tIns="0" anchor="t">
            <a:noAutofit/>
          </a:bodyPr>
          <a:lstStyle>
            <a:lvl1pPr algn="l">
              <a:defRPr sz="44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QUESTIONS?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1089708" y="3350046"/>
            <a:ext cx="14264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@kytc120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1089708" y="3859893"/>
            <a:ext cx="1957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@</a:t>
            </a:r>
            <a:r>
              <a:rPr lang="en-US" sz="18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KYtransportation</a:t>
            </a:r>
            <a:endParaRPr lang="en-US" dirty="0"/>
          </a:p>
        </p:txBody>
      </p:sp>
      <p:sp>
        <p:nvSpPr>
          <p:cNvPr id="16" name="TextBox 15"/>
          <p:cNvSpPr txBox="1"/>
          <p:nvPr userDrawn="1"/>
        </p:nvSpPr>
        <p:spPr>
          <a:xfrm>
            <a:off x="1089708" y="4342163"/>
            <a:ext cx="1957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@</a:t>
            </a:r>
            <a:r>
              <a:rPr lang="en-US" sz="18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KYtransportation</a:t>
            </a:r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493" y="4375341"/>
            <a:ext cx="375616" cy="26352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727" y="2873887"/>
            <a:ext cx="375148" cy="37514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935" y="3857035"/>
            <a:ext cx="368733" cy="368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44555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066BC-843C-419F-9977-D35BD11A7620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C9E5F-8B91-4FE5-96C2-A2C328B50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3649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066BC-843C-419F-9977-D35BD11A7620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C9E5F-8B91-4FE5-96C2-A2C328B50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905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ssion Statem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667126" y="1004341"/>
            <a:ext cx="107706" cy="44418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00" y="2247313"/>
            <a:ext cx="2465097" cy="1398942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>
          <a:xfrm>
            <a:off x="1" y="6362700"/>
            <a:ext cx="12192000" cy="49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134779" y="1004341"/>
            <a:ext cx="6729533" cy="4598790"/>
          </a:xfrm>
        </p:spPr>
        <p:txBody>
          <a:bodyPr>
            <a:noAutofit/>
          </a:bodyPr>
          <a:lstStyle>
            <a:lvl1pPr marL="0" indent="0">
              <a:buNone/>
              <a:defRPr sz="18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400" dirty="0"/>
              <a:t>Content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632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ered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128336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1283368"/>
            <a:ext cx="12192000" cy="157373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33650" y="1716966"/>
            <a:ext cx="73152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24400" y="6356350"/>
            <a:ext cx="2743200" cy="365125"/>
          </a:xfrm>
        </p:spPr>
        <p:txBody>
          <a:bodyPr/>
          <a:lstStyle>
            <a:lvl1pPr algn="ctr">
              <a:defRPr/>
            </a:lvl1pPr>
          </a:lstStyle>
          <a:p>
            <a:fld id="{8C7C9E5F-8B91-4FE5-96C2-A2C328B502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546100" y="6632575"/>
            <a:ext cx="11099800" cy="889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10135897" y="5816600"/>
            <a:ext cx="1752600" cy="10826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9397" y="5942679"/>
            <a:ext cx="1612900" cy="915321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0" y="352926"/>
            <a:ext cx="12192000" cy="108781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699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Title with tw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546100" y="6632575"/>
            <a:ext cx="11099800" cy="889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84300"/>
          </a:xfrm>
          <a:solidFill>
            <a:schemeClr val="accent2"/>
          </a:solidFill>
        </p:spPr>
        <p:txBody>
          <a:bodyPr lIns="548640" anchor="b" anchorCtr="0"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10135897" y="5816600"/>
            <a:ext cx="1752600" cy="10826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9397" y="5942679"/>
            <a:ext cx="1612900" cy="915321"/>
          </a:xfrm>
          <a:prstGeom prst="rect">
            <a:avLst/>
          </a:prstGeom>
        </p:spPr>
      </p:pic>
      <p:sp>
        <p:nvSpPr>
          <p:cNvPr id="12" name="Rectangle 11"/>
          <p:cNvSpPr/>
          <p:nvPr userDrawn="1"/>
        </p:nvSpPr>
        <p:spPr>
          <a:xfrm>
            <a:off x="-17754" y="1354492"/>
            <a:ext cx="12209753" cy="155888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221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ered -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12192000" cy="128336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0" y="1283368"/>
            <a:ext cx="12192000" cy="157373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2533650" y="1716966"/>
            <a:ext cx="73152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24400" y="6356350"/>
            <a:ext cx="2743200" cy="365125"/>
          </a:xfrm>
        </p:spPr>
        <p:txBody>
          <a:bodyPr/>
          <a:lstStyle>
            <a:lvl1pPr algn="ctr">
              <a:defRPr/>
            </a:lvl1pPr>
          </a:lstStyle>
          <a:p>
            <a:fld id="{8C7C9E5F-8B91-4FE5-96C2-A2C328B502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546100" y="6632575"/>
            <a:ext cx="11099800" cy="889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0" y="352926"/>
            <a:ext cx="12192000" cy="108781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989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4562475" y="0"/>
            <a:ext cx="76295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875" y="390525"/>
            <a:ext cx="3467101" cy="1114425"/>
          </a:xfrm>
        </p:spPr>
        <p:txBody>
          <a:bodyPr anchor="b"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60758" y="390525"/>
            <a:ext cx="7007392" cy="615315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3876" y="1990726"/>
            <a:ext cx="3467100" cy="3811588"/>
          </a:xfr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479925" y="1"/>
            <a:ext cx="125414" cy="68580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100000">
                <a:schemeClr val="accent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 userDrawn="1"/>
        </p:nvSpPr>
        <p:spPr>
          <a:xfrm>
            <a:off x="7550150" y="6331506"/>
            <a:ext cx="4479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</a:rPr>
              <a:t>KENTUCKY</a:t>
            </a:r>
            <a:r>
              <a:rPr lang="en-US" b="1" baseline="0" dirty="0">
                <a:solidFill>
                  <a:schemeClr val="bg1"/>
                </a:solidFill>
              </a:rPr>
              <a:t> TRANSPORTATION CABINET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814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9931399" y="0"/>
            <a:ext cx="2120900" cy="618966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8723312" cy="1325563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4227511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4227511" cy="368458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32400" y="1681163"/>
            <a:ext cx="4330700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32400" y="2505075"/>
            <a:ext cx="4330700" cy="368458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066BC-843C-419F-9977-D35BD11A7620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C9E5F-8B91-4FE5-96C2-A2C328B5021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9931399" y="1"/>
            <a:ext cx="2120900" cy="16906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idx="13"/>
          </p:nvPr>
        </p:nvSpPr>
        <p:spPr>
          <a:xfrm>
            <a:off x="9931399" y="1690688"/>
            <a:ext cx="2120900" cy="5176836"/>
          </a:xfrm>
          <a:solidFill>
            <a:schemeClr val="accent2"/>
          </a:solidFill>
        </p:spPr>
        <p:txBody>
          <a:bodyPr anchor="ctr"/>
          <a:lstStyle>
            <a:lvl1pPr marL="0" indent="0" algn="ctr">
              <a:buNone/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101600" y="1604168"/>
            <a:ext cx="11825802" cy="86519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10135897" y="5816600"/>
            <a:ext cx="1752600" cy="10826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5897" y="365125"/>
            <a:ext cx="1850456" cy="1050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471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860596" y="2323306"/>
            <a:ext cx="5826035" cy="2899623"/>
          </a:xfrm>
        </p:spPr>
        <p:txBody>
          <a:bodyPr>
            <a:normAutofit/>
          </a:bodyPr>
          <a:lstStyle>
            <a:lvl1pPr marL="0" indent="0" algn="l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Information</a:t>
            </a:r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270" y="3371680"/>
            <a:ext cx="380063" cy="380063"/>
          </a:xfrm>
          <a:prstGeom prst="rect">
            <a:avLst/>
          </a:prstGeom>
        </p:spPr>
      </p:pic>
      <p:sp>
        <p:nvSpPr>
          <p:cNvPr id="2" name="Rectangle 1"/>
          <p:cNvSpPr/>
          <p:nvPr userDrawn="1"/>
        </p:nvSpPr>
        <p:spPr>
          <a:xfrm>
            <a:off x="1089708" y="2840199"/>
            <a:ext cx="131036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KYTC</a:t>
            </a:r>
          </a:p>
        </p:txBody>
      </p:sp>
      <p:sp>
        <p:nvSpPr>
          <p:cNvPr id="10" name="Rectangle 9"/>
          <p:cNvSpPr/>
          <p:nvPr userDrawn="1"/>
        </p:nvSpPr>
        <p:spPr>
          <a:xfrm flipH="1">
            <a:off x="3525396" y="1257300"/>
            <a:ext cx="96390" cy="396562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280" y="1257300"/>
            <a:ext cx="2465097" cy="1398942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522789" y="4853595"/>
            <a:ext cx="2593559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100" dirty="0"/>
              <a:t>transportation.ky.gov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1" y="6362700"/>
            <a:ext cx="12192000" cy="49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3854870" y="1257300"/>
            <a:ext cx="7191375" cy="1042987"/>
          </a:xfrm>
        </p:spPr>
        <p:txBody>
          <a:bodyPr tIns="0" anchor="t">
            <a:noAutofit/>
          </a:bodyPr>
          <a:lstStyle>
            <a:lvl1pPr algn="l">
              <a:defRPr sz="44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QUESTIONS?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1089708" y="3350046"/>
            <a:ext cx="14264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@kytc120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1089708" y="3859893"/>
            <a:ext cx="1957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@</a:t>
            </a:r>
            <a:r>
              <a:rPr lang="en-US" sz="18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KYtransportation</a:t>
            </a:r>
            <a:endParaRPr lang="en-US" dirty="0"/>
          </a:p>
        </p:txBody>
      </p:sp>
      <p:sp>
        <p:nvSpPr>
          <p:cNvPr id="16" name="TextBox 15"/>
          <p:cNvSpPr txBox="1"/>
          <p:nvPr userDrawn="1"/>
        </p:nvSpPr>
        <p:spPr>
          <a:xfrm>
            <a:off x="1089708" y="4342163"/>
            <a:ext cx="1957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@</a:t>
            </a:r>
            <a:r>
              <a:rPr lang="en-US" sz="18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KYtransportation</a:t>
            </a:r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493" y="4375341"/>
            <a:ext cx="375616" cy="26352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727" y="2873887"/>
            <a:ext cx="375148" cy="37514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935" y="3857035"/>
            <a:ext cx="368733" cy="368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913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086224" y="1447481"/>
            <a:ext cx="7191375" cy="1042987"/>
          </a:xfrm>
        </p:spPr>
        <p:txBody>
          <a:bodyPr tIns="0" anchor="t">
            <a:normAutofit/>
          </a:bodyPr>
          <a:lstStyle>
            <a:lvl1pPr algn="l">
              <a:defRPr sz="54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SLIDE: NAME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092575" y="2490468"/>
            <a:ext cx="7185025" cy="2043432"/>
          </a:xfrm>
        </p:spPr>
        <p:txBody>
          <a:bodyPr anchor="b"/>
          <a:lstStyle>
            <a:lvl1pPr marL="0" indent="0">
              <a:buNone/>
              <a:defRPr sz="24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Speaker information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3667125" y="1604961"/>
            <a:ext cx="85725" cy="28273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00" y="2247313"/>
            <a:ext cx="2465097" cy="1398942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1" y="6362700"/>
            <a:ext cx="12192000" cy="49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728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066BC-843C-419F-9977-D35BD11A7620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C9E5F-8B91-4FE5-96C2-A2C328B50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513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4" r:id="rId4"/>
    <p:sldLayoutId id="2147483652" r:id="rId5"/>
    <p:sldLayoutId id="2147483657" r:id="rId6"/>
    <p:sldLayoutId id="2147483653" r:id="rId7"/>
    <p:sldLayoutId id="2147483655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066BC-843C-419F-9977-D35BD11A7620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C9E5F-8B91-4FE5-96C2-A2C328B50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556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E6E4A9D5-591C-C397-C0CD-DFDD8AEC5C1B}"/>
              </a:ext>
            </a:extLst>
          </p:cNvPr>
          <p:cNvSpPr txBox="1">
            <a:spLocks/>
          </p:cNvSpPr>
          <p:nvPr/>
        </p:nvSpPr>
        <p:spPr>
          <a:xfrm>
            <a:off x="3755136" y="1"/>
            <a:ext cx="8436864" cy="63642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 dirty="0">
                <a:latin typeface="+mn-lt"/>
              </a:rPr>
              <a:t>INTERIM JOINT COMMITTEE</a:t>
            </a:r>
            <a:br>
              <a:rPr lang="en-US" sz="3600" b="1" dirty="0">
                <a:latin typeface="+mn-lt"/>
              </a:rPr>
            </a:br>
            <a:r>
              <a:rPr lang="en-US" sz="3600" b="1" dirty="0">
                <a:latin typeface="+mn-lt"/>
              </a:rPr>
              <a:t>ON TRANSPORTATION</a:t>
            </a:r>
            <a:endParaRPr lang="en-US" sz="3600" dirty="0">
              <a:latin typeface="+mn-lt"/>
            </a:endParaRPr>
          </a:p>
          <a:p>
            <a:pPr algn="ctr"/>
            <a:r>
              <a:rPr lang="en-US" sz="2000" dirty="0">
                <a:latin typeface="+mn-lt"/>
              </a:rPr>
              <a:t>August 18, 2025</a:t>
            </a:r>
            <a:endParaRPr lang="en-US" sz="1900" b="1" dirty="0">
              <a:latin typeface="+mn-lt"/>
            </a:endParaRPr>
          </a:p>
          <a:p>
            <a:pPr algn="ctr"/>
            <a:r>
              <a:rPr lang="en-US" sz="3000" b="1" dirty="0">
                <a:latin typeface="+mn-lt"/>
              </a:rPr>
              <a:t>Local Assistance Road Program Update</a:t>
            </a:r>
          </a:p>
          <a:p>
            <a:pPr marL="0" indent="0" algn="ctr">
              <a:buNone/>
            </a:pPr>
            <a:r>
              <a:rPr lang="en-US" sz="2400" dirty="0">
                <a:latin typeface="+mn-lt"/>
              </a:rPr>
              <a:t>Bobbi Jo Lewis, Commissioner</a:t>
            </a:r>
            <a:br>
              <a:rPr lang="en-US" sz="2400" dirty="0">
                <a:latin typeface="+mn-lt"/>
              </a:rPr>
            </a:br>
            <a:r>
              <a:rPr lang="en-US" sz="2400" dirty="0">
                <a:latin typeface="+mn-lt"/>
              </a:rPr>
              <a:t>Department of Rural and Municipal Aid</a:t>
            </a:r>
          </a:p>
        </p:txBody>
      </p:sp>
    </p:spTree>
    <p:extLst>
      <p:ext uri="{BB962C8B-B14F-4D97-AF65-F5344CB8AC3E}">
        <p14:creationId xmlns:p14="http://schemas.microsoft.com/office/powerpoint/2010/main" val="2258095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DA5F23-E5C3-ECF2-84BA-F928597D49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BE809CF-936B-5A34-F9F9-924D21FC4B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46" y="1708952"/>
            <a:ext cx="11327907" cy="5149048"/>
          </a:xfrm>
        </p:spPr>
        <p:txBody>
          <a:bodyPr anchor="ctr">
            <a:normAutofit/>
          </a:bodyPr>
          <a:lstStyle/>
          <a:p>
            <a:pPr marL="0" indent="0">
              <a:buNone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Rural Secondary (“RS”) Program is funded by 22.2% of the motor fuels tax revenue. </a:t>
            </a:r>
          </a:p>
          <a:p>
            <a:pPr marL="0" indent="0">
              <a:buNone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Allocation is determined by the Fifths Formula.</a:t>
            </a:r>
          </a:p>
          <a:p>
            <a:pPr marL="0" indent="0">
              <a:buNone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32CDC72-5057-6342-28D2-FE4B108A1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52927"/>
            <a:ext cx="12192000" cy="679040"/>
          </a:xfrm>
        </p:spPr>
        <p:txBody>
          <a:bodyPr>
            <a:normAutofit fontScale="90000"/>
          </a:bodyPr>
          <a:lstStyle/>
          <a:p>
            <a:r>
              <a:rPr lang="en-US" dirty="0"/>
              <a:t>RURAL SECONDARY ROAD NEEDS</a:t>
            </a:r>
          </a:p>
        </p:txBody>
      </p:sp>
    </p:spTree>
    <p:extLst>
      <p:ext uri="{BB962C8B-B14F-4D97-AF65-F5344CB8AC3E}">
        <p14:creationId xmlns:p14="http://schemas.microsoft.com/office/powerpoint/2010/main" val="2451467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771525" y="4646560"/>
            <a:ext cx="11062866" cy="205851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52461" y="1134106"/>
            <a:ext cx="11181930" cy="2566597"/>
          </a:xfrm>
          <a:prstGeom prst="roundRect">
            <a:avLst/>
          </a:prstGeom>
          <a:solidFill>
            <a:schemeClr val="accent2">
              <a:lumMod val="25000"/>
              <a:lumOff val="75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794044" y="1072466"/>
            <a:ext cx="2840246" cy="30213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95950" y="354835"/>
            <a:ext cx="6225514" cy="674140"/>
          </a:xfrm>
        </p:spPr>
        <p:txBody>
          <a:bodyPr>
            <a:noAutofit/>
          </a:bodyPr>
          <a:lstStyle/>
          <a:p>
            <a:r>
              <a:rPr lang="en-US" sz="3600" b="1" dirty="0">
                <a:latin typeface="+mn-lt"/>
              </a:rPr>
              <a:t>REVENUE SHARE BREAKDOWN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8793" y="1410347"/>
            <a:ext cx="3668919" cy="2248317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8000" b="1" dirty="0"/>
              <a:t>RURAL SECONDARY ALLOTMENT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6000" dirty="0"/>
              <a:t>KRS  177.320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6000" dirty="0"/>
              <a:t>22.2% of motor fuel tax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6000" dirty="0"/>
              <a:t>Allocations established by Fifths Formula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6000" dirty="0"/>
              <a:t>Used for construction, reconstruction and maintenance of Rural Secondary Roads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6000" dirty="0"/>
              <a:t>Up to 6% allocated for RS emergency account</a:t>
            </a:r>
          </a:p>
        </p:txBody>
      </p:sp>
      <p:graphicFrame>
        <p:nvGraphicFramePr>
          <p:cNvPr id="9" name="Chart 8"/>
          <p:cNvGraphicFramePr/>
          <p:nvPr/>
        </p:nvGraphicFramePr>
        <p:xfrm>
          <a:off x="4076872" y="934310"/>
          <a:ext cx="4274590" cy="36978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 4"/>
          <p:cNvSpPr/>
          <p:nvPr/>
        </p:nvSpPr>
        <p:spPr>
          <a:xfrm>
            <a:off x="5742598" y="4708198"/>
            <a:ext cx="599122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MUNICIPAL ROAD AID ALLOTMENT</a:t>
            </a: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KRS 177.36 &amp; 177.366</a:t>
            </a: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7.7% of the motor fuel tax for urban roads and streets</a:t>
            </a: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Allotment per city determined by population</a:t>
            </a: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Used for construction, reconstruction and maintenance of city streets</a:t>
            </a: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3% allocated to the municipal emergency account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half" idx="1"/>
          </p:nvPr>
        </p:nvSpPr>
        <p:spPr>
          <a:xfrm>
            <a:off x="7747983" y="1336655"/>
            <a:ext cx="4173481" cy="2364048"/>
          </a:xfrm>
        </p:spPr>
        <p:txBody>
          <a:bodyPr>
            <a:normAutofit fontScale="32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6200" b="1" dirty="0"/>
              <a:t>COUNTY ROAD AID ALLOTMENT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4900" dirty="0"/>
              <a:t>KRS 177.320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4900" dirty="0"/>
              <a:t>18.3% of the motor fuel tax for county roads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4900" dirty="0"/>
              <a:t>Allocations to counties established by Fifths Formula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4900" dirty="0"/>
              <a:t>Used for construction, reconstruction and the maintenance of county roads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4900" dirty="0"/>
              <a:t>3% allocated to the county emergency account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56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52461" y="485854"/>
            <a:ext cx="5043489" cy="31424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053" y="4737022"/>
            <a:ext cx="47625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081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51"/>
          <p:cNvSpPr/>
          <p:nvPr/>
        </p:nvSpPr>
        <p:spPr>
          <a:xfrm>
            <a:off x="0" y="0"/>
            <a:ext cx="12192000" cy="87012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 flipV="1">
            <a:off x="1346290" y="1818635"/>
            <a:ext cx="1662" cy="235483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9616005" y="1818634"/>
            <a:ext cx="1662" cy="235483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cxnSpLocks/>
          </p:cNvCxnSpPr>
          <p:nvPr/>
        </p:nvCxnSpPr>
        <p:spPr>
          <a:xfrm flipV="1">
            <a:off x="2830099" y="3937518"/>
            <a:ext cx="0" cy="89574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cxnSpLocks/>
            <a:stCxn id="22" idx="0"/>
          </p:cNvCxnSpPr>
          <p:nvPr/>
        </p:nvCxnSpPr>
        <p:spPr>
          <a:xfrm flipV="1">
            <a:off x="1058263" y="3937518"/>
            <a:ext cx="290046" cy="89574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0003" y="93195"/>
            <a:ext cx="11451994" cy="704678"/>
          </a:xfrm>
        </p:spPr>
        <p:txBody>
          <a:bodyPr>
            <a:noAutofit/>
          </a:bodyPr>
          <a:lstStyle/>
          <a:p>
            <a:pPr algn="ctr"/>
            <a:r>
              <a:rPr lang="en-US" sz="3600" b="1" spc="15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RURAL SECONDARY FUNDING BREAKDOWN</a:t>
            </a:r>
            <a:endParaRPr lang="en-US" sz="3600" spc="150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95773" y="1096469"/>
            <a:ext cx="11228779" cy="1679811"/>
          </a:xfrm>
          <a:prstGeom prst="roundRect">
            <a:avLst/>
          </a:prstGeom>
          <a:solidFill>
            <a:schemeClr val="accent2">
              <a:lumMod val="10000"/>
              <a:lumOff val="90000"/>
            </a:schemeClr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black"/>
                </a:solidFill>
                <a:latin typeface="Calibri"/>
              </a:rPr>
              <a:t>RURAL SECONDARY FUNDING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(KRS 177.320) 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22.2% (CB06) =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$190,831,200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450096" y="3113323"/>
            <a:ext cx="3350242" cy="1370832"/>
          </a:xfrm>
          <a:prstGeom prst="roundRect">
            <a:avLst/>
          </a:prstGeom>
          <a:solidFill>
            <a:schemeClr val="accent2">
              <a:lumMod val="10000"/>
              <a:lumOff val="90000"/>
            </a:schemeClr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RS EMERGENCY FUND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(CB01)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 to 6%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Funding allotment (90%)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(10% set aside)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450095" y="4833258"/>
            <a:ext cx="1216335" cy="1567542"/>
          </a:xfrm>
          <a:prstGeom prst="roundRect">
            <a:avLst/>
          </a:prstGeom>
          <a:solidFill>
            <a:schemeClr val="accent2">
              <a:lumMod val="10000"/>
              <a:lumOff val="90000"/>
            </a:schemeClr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State Emergencies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on Rural Secondary Roads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 ½ of 6%)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1956477" y="4833258"/>
            <a:ext cx="1684032" cy="1166326"/>
          </a:xfrm>
          <a:prstGeom prst="roundRect">
            <a:avLst/>
          </a:prstGeom>
          <a:solidFill>
            <a:schemeClr val="accent2">
              <a:lumMod val="10000"/>
              <a:lumOff val="90000"/>
            </a:schemeClr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80/20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BRIDGE PROGRAM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(½ of 6%)</a:t>
            </a:r>
          </a:p>
        </p:txBody>
      </p:sp>
      <p:sp>
        <p:nvSpPr>
          <p:cNvPr id="9" name="Oval 8"/>
          <p:cNvSpPr/>
          <p:nvPr/>
        </p:nvSpPr>
        <p:spPr>
          <a:xfrm>
            <a:off x="6392165" y="2920482"/>
            <a:ext cx="2701856" cy="1230842"/>
          </a:xfrm>
          <a:prstGeom prst="ellipse">
            <a:avLst/>
          </a:prstGeom>
          <a:solidFill>
            <a:schemeClr val="accent2">
              <a:lumMod val="10000"/>
              <a:lumOff val="90000"/>
            </a:schemeClr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INITIAL DISTRIBUTION 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1A55E96-F4E7-F3F6-55DB-C36DCB1FDD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3960" y="4484155"/>
            <a:ext cx="1573013" cy="105469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C2B9795-C844-E1CB-70A1-CCC902F652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92165" y="4484155"/>
            <a:ext cx="1456859" cy="105469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7452C40-0C15-0C32-0AB1-CC19CF9BB3A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94216" y="4507394"/>
            <a:ext cx="1527181" cy="105469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A53D172-7B57-7E0B-A3BA-4BF966C9E5C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666589" y="4480758"/>
            <a:ext cx="2075316" cy="1166326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6ABDB70-006A-E3DA-B33A-3A20AB81EABC}"/>
              </a:ext>
            </a:extLst>
          </p:cNvPr>
          <p:cNvCxnSpPr>
            <a:endCxn id="6" idx="0"/>
          </p:cNvCxnSpPr>
          <p:nvPr/>
        </p:nvCxnSpPr>
        <p:spPr>
          <a:xfrm flipH="1">
            <a:off x="5460467" y="3937518"/>
            <a:ext cx="1180965" cy="5466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F49D59E-B7BB-5008-5667-C9D58A878A5C}"/>
              </a:ext>
            </a:extLst>
          </p:cNvPr>
          <p:cNvCxnSpPr>
            <a:endCxn id="7" idx="0"/>
          </p:cNvCxnSpPr>
          <p:nvPr/>
        </p:nvCxnSpPr>
        <p:spPr>
          <a:xfrm flipH="1">
            <a:off x="7120595" y="4113661"/>
            <a:ext cx="83510" cy="3704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C2B1216-7E22-8A20-E599-2CA794D9F1F3}"/>
              </a:ext>
            </a:extLst>
          </p:cNvPr>
          <p:cNvCxnSpPr>
            <a:endCxn id="8" idx="0"/>
          </p:cNvCxnSpPr>
          <p:nvPr/>
        </p:nvCxnSpPr>
        <p:spPr>
          <a:xfrm>
            <a:off x="8301561" y="4113661"/>
            <a:ext cx="456246" cy="3937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DA060F8-6F61-482B-EC78-17DD4FD65575}"/>
              </a:ext>
            </a:extLst>
          </p:cNvPr>
          <p:cNvCxnSpPr>
            <a:cxnSpLocks/>
            <a:endCxn id="10" idx="0"/>
          </p:cNvCxnSpPr>
          <p:nvPr/>
        </p:nvCxnSpPr>
        <p:spPr>
          <a:xfrm>
            <a:off x="8955993" y="3772105"/>
            <a:ext cx="1748254" cy="7086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78408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28714D-AF84-F0ED-6A75-807E1C1C45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0D45198-4E45-E609-AFB3-DD41E0927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7617"/>
            <a:ext cx="12192000" cy="1087815"/>
          </a:xfrm>
        </p:spPr>
        <p:txBody>
          <a:bodyPr anchor="ctr">
            <a:normAutofit/>
          </a:bodyPr>
          <a:lstStyle/>
          <a:p>
            <a:r>
              <a:rPr lang="en-US" sz="3400" dirty="0"/>
              <a:t>INFORMATION REQUESTED ON RURAL SECONDARY (“RS”) ROAD NEEDS</a:t>
            </a:r>
          </a:p>
        </p:txBody>
      </p:sp>
      <p:graphicFrame>
        <p:nvGraphicFramePr>
          <p:cNvPr id="5" name="Content Placeholder 1">
            <a:extLst>
              <a:ext uri="{FF2B5EF4-FFF2-40B4-BE49-F238E27FC236}">
                <a16:creationId xmlns:a16="http://schemas.microsoft.com/office/drawing/2014/main" id="{898E779E-A760-A66C-00D5-FE17206468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6988500"/>
              </p:ext>
            </p:extLst>
          </p:nvPr>
        </p:nvGraphicFramePr>
        <p:xfrm>
          <a:off x="545052" y="1770232"/>
          <a:ext cx="928253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547331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9C9E41-EEBD-0A02-5A29-C1200F0E95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CBEEB24-F18F-0C9A-6892-68A5D0933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87262"/>
          </a:xfrm>
        </p:spPr>
        <p:txBody>
          <a:bodyPr anchor="ctr">
            <a:normAutofit/>
          </a:bodyPr>
          <a:lstStyle/>
          <a:p>
            <a:r>
              <a:rPr lang="en-US" sz="3400" dirty="0"/>
              <a:t>INFORMATION REQUESTED ON RURAL SECONDARY (“RS”) ROAD NEEDS</a:t>
            </a:r>
          </a:p>
        </p:txBody>
      </p:sp>
      <p:graphicFrame>
        <p:nvGraphicFramePr>
          <p:cNvPr id="13" name="Content Placeholder 1">
            <a:extLst>
              <a:ext uri="{FF2B5EF4-FFF2-40B4-BE49-F238E27FC236}">
                <a16:creationId xmlns:a16="http://schemas.microsoft.com/office/drawing/2014/main" id="{3CDB9251-DD16-254D-150F-4B6A600340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1273013"/>
              </p:ext>
            </p:extLst>
          </p:nvPr>
        </p:nvGraphicFramePr>
        <p:xfrm>
          <a:off x="532660" y="2015230"/>
          <a:ext cx="9316190" cy="40530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16918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A2FDE54-9C5B-1B2B-BCDB-CB90122CF8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049" y="1716966"/>
            <a:ext cx="10981677" cy="4351338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</a:rPr>
              <a:t>Considerations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</a:rPr>
              <a:t>:</a:t>
            </a:r>
          </a:p>
          <a:p>
            <a:pPr marL="0" indent="0">
              <a:buNone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</a:endParaRPr>
          </a:p>
          <a:p>
            <a:pPr marL="0" marR="0" indent="0">
              <a:buNone/>
            </a:pPr>
            <a:r>
              <a:rPr lang="en-US" dirty="0"/>
              <a:t> - </a:t>
            </a:r>
            <a:r>
              <a:rPr lang="en-US" dirty="0">
                <a:effectLst/>
              </a:rPr>
              <a:t>RS funding may be used for: resurfacing and maintenance activities, all of which can have</a:t>
            </a:r>
            <a:r>
              <a:rPr lang="en-US" b="1" dirty="0">
                <a:effectLst/>
              </a:rPr>
              <a:t> </a:t>
            </a:r>
            <a:r>
              <a:rPr lang="en-US" dirty="0">
                <a:effectLst/>
              </a:rPr>
              <a:t>an appreciable impact on the information provided.  </a:t>
            </a:r>
          </a:p>
          <a:p>
            <a:pPr marL="0" marR="0" indent="0">
              <a:buNone/>
            </a:pPr>
            <a:r>
              <a:rPr lang="en-US" dirty="0"/>
              <a:t> - A </a:t>
            </a:r>
            <a:r>
              <a:rPr lang="en-US" dirty="0">
                <a:effectLst/>
              </a:rPr>
              <a:t>15-year pavement cycle may not be appropriate in every case</a:t>
            </a:r>
            <a:r>
              <a:rPr lang="en-US" dirty="0"/>
              <a:t>.  Some roads require less than 15 years and some can last longer than 15 years</a:t>
            </a:r>
            <a:r>
              <a:rPr lang="en-US" dirty="0">
                <a:effectLst/>
              </a:rPr>
              <a:t>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1D1A481-0EBC-F2F9-49B2-1D25155F2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69507"/>
          </a:xfrm>
        </p:spPr>
        <p:txBody>
          <a:bodyPr anchor="ctr">
            <a:normAutofit/>
          </a:bodyPr>
          <a:lstStyle/>
          <a:p>
            <a:r>
              <a:rPr lang="en-US" dirty="0"/>
              <a:t>RURAL SECONDARY (“RS”) ROAD NEEDS</a:t>
            </a:r>
          </a:p>
        </p:txBody>
      </p:sp>
    </p:spTree>
    <p:extLst>
      <p:ext uri="{BB962C8B-B14F-4D97-AF65-F5344CB8AC3E}">
        <p14:creationId xmlns:p14="http://schemas.microsoft.com/office/powerpoint/2010/main" val="35496312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DAD168F-36BD-748C-54A0-A1DA9F18482F}"/>
              </a:ext>
            </a:extLst>
          </p:cNvPr>
          <p:cNvSpPr txBox="1">
            <a:spLocks/>
          </p:cNvSpPr>
          <p:nvPr/>
        </p:nvSpPr>
        <p:spPr>
          <a:xfrm>
            <a:off x="0" y="6367748"/>
            <a:ext cx="12192000" cy="4902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000" b="1" dirty="0">
                <a:solidFill>
                  <a:schemeClr val="bg1"/>
                </a:solidFill>
                <a:latin typeface="+mn-lt"/>
              </a:rPr>
              <a:t>- QUESTIONS -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1C0C4A-8B47-7DB6-6DE7-41681C8FA4B6}"/>
              </a:ext>
            </a:extLst>
          </p:cNvPr>
          <p:cNvSpPr txBox="1">
            <a:spLocks/>
          </p:cNvSpPr>
          <p:nvPr/>
        </p:nvSpPr>
        <p:spPr>
          <a:xfrm>
            <a:off x="3671248" y="1260629"/>
            <a:ext cx="8065032" cy="393280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500" b="1" dirty="0"/>
              <a:t>INTERIM JOINT COMMITTEE</a:t>
            </a:r>
            <a:br>
              <a:rPr lang="en-US" sz="3500" b="1" dirty="0"/>
            </a:br>
            <a:r>
              <a:rPr lang="en-US" sz="3500" b="1" dirty="0"/>
              <a:t>ON TRANSPORTATION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dirty="0"/>
              <a:t>August 18, 2025</a:t>
            </a:r>
            <a:endParaRPr lang="en-US" sz="1900" b="1" dirty="0"/>
          </a:p>
          <a:p>
            <a:pPr marL="0" indent="0" algn="ctr">
              <a:buNone/>
            </a:pPr>
            <a:r>
              <a:rPr lang="en-US" sz="3500" b="1" dirty="0"/>
              <a:t>Local Assistance Road Program Update</a:t>
            </a:r>
          </a:p>
          <a:p>
            <a:pPr algn="ctr"/>
            <a:endParaRPr lang="en-US" sz="1200" b="1" dirty="0"/>
          </a:p>
          <a:p>
            <a:pPr marL="0" indent="0" algn="ctr">
              <a:buNone/>
            </a:pPr>
            <a:r>
              <a:rPr lang="en-US" sz="2400" dirty="0"/>
              <a:t>Bobbi Jo Lewis, Commissioner</a:t>
            </a:r>
            <a:br>
              <a:rPr lang="en-US" sz="2400" dirty="0"/>
            </a:br>
            <a:r>
              <a:rPr lang="en-US" sz="2400" dirty="0"/>
              <a:t>Department of Rural and Municipal Aid</a:t>
            </a:r>
          </a:p>
        </p:txBody>
      </p:sp>
    </p:spTree>
    <p:extLst>
      <p:ext uri="{BB962C8B-B14F-4D97-AF65-F5344CB8AC3E}">
        <p14:creationId xmlns:p14="http://schemas.microsoft.com/office/powerpoint/2010/main" val="36062150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C600"/>
      </a:accent1>
      <a:accent2>
        <a:srgbClr val="003764"/>
      </a:accent2>
      <a:accent3>
        <a:srgbClr val="5EB3E4"/>
      </a:accent3>
      <a:accent4>
        <a:srgbClr val="7F7F7F"/>
      </a:accent4>
      <a:accent5>
        <a:srgbClr val="3A3838"/>
      </a:accent5>
      <a:accent6>
        <a:srgbClr val="D8D9D7"/>
      </a:accent6>
      <a:hlink>
        <a:srgbClr val="2F5496"/>
      </a:hlink>
      <a:folHlink>
        <a:srgbClr val="833C0B"/>
      </a:folHlink>
    </a:clrScheme>
    <a:fontScheme name="KYTC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J Powerpoint" id="{9F61B896-1C3F-4876-B1E5-ABD4C0A0BFC3}" vid="{395E123D-721D-4CB5-B541-63C115D5A1AA}"/>
    </a:ext>
  </a:extLst>
</a:theme>
</file>

<file path=ppt/theme/theme2.xml><?xml version="1.0" encoding="utf-8"?>
<a:theme xmlns:a="http://schemas.openxmlformats.org/drawingml/2006/main" name="1_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C600"/>
      </a:accent1>
      <a:accent2>
        <a:srgbClr val="003764"/>
      </a:accent2>
      <a:accent3>
        <a:srgbClr val="5EB3E4"/>
      </a:accent3>
      <a:accent4>
        <a:srgbClr val="7F7F7F"/>
      </a:accent4>
      <a:accent5>
        <a:srgbClr val="3A3838"/>
      </a:accent5>
      <a:accent6>
        <a:srgbClr val="D8D9D7"/>
      </a:accent6>
      <a:hlink>
        <a:srgbClr val="2F5496"/>
      </a:hlink>
      <a:folHlink>
        <a:srgbClr val="833C0B"/>
      </a:folHlink>
    </a:clrScheme>
    <a:fontScheme name="KYTC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J Powerpoint" id="{9F61B896-1C3F-4876-B1E5-ABD4C0A0BFC3}" vid="{395E123D-721D-4CB5-B541-63C115D5A1A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06E1E05E7736418BB9DAAAD9AE29C1" ma:contentTypeVersion="10" ma:contentTypeDescription="Create a new document." ma:contentTypeScope="" ma:versionID="87e873521804dda619fbfab70856ce4b">
  <xsd:schema xmlns:xsd="http://www.w3.org/2001/XMLSchema" xmlns:xs="http://www.w3.org/2001/XMLSchema" xmlns:p="http://schemas.microsoft.com/office/2006/metadata/properties" xmlns:ns3="43dd6d34-a55a-4926-81f2-56f0bef4ec6e" targetNamespace="http://schemas.microsoft.com/office/2006/metadata/properties" ma:root="true" ma:fieldsID="808879e0f5ad5d47890db22d1a7fec9e" ns3:_="">
    <xsd:import namespace="43dd6d34-a55a-4926-81f2-56f0bef4ec6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  <xsd:element ref="ns3:MediaServiceDateTaken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dd6d34-a55a-4926-81f2-56f0bef4ec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A19CC25-A3B5-4643-BE19-74B54635D27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E7A744D-6056-4C17-8094-057A8EF5588B}">
  <ds:schemaRefs>
    <ds:schemaRef ds:uri="http://schemas.openxmlformats.org/package/2006/metadata/core-properties"/>
    <ds:schemaRef ds:uri="http://schemas.microsoft.com/office/2006/metadata/properties"/>
    <ds:schemaRef ds:uri="43dd6d34-a55a-4926-81f2-56f0bef4ec6e"/>
    <ds:schemaRef ds:uri="http://www.w3.org/XML/1998/namespace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D11CC84-B6EE-4A5A-B7FC-36E0B8D39C2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3dd6d34-a55a-4926-81f2-56f0bef4ec6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BJ Powerpoint</Template>
  <TotalTime>74010</TotalTime>
  <Words>579</Words>
  <Application>Microsoft Office PowerPoint</Application>
  <PresentationFormat>Widescreen</PresentationFormat>
  <Paragraphs>92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Office Theme</vt:lpstr>
      <vt:lpstr>1_Office Theme</vt:lpstr>
      <vt:lpstr>PowerPoint Presentation</vt:lpstr>
      <vt:lpstr>RURAL SECONDARY ROAD NEEDS</vt:lpstr>
      <vt:lpstr>REVENUE SHARE BREAKDOWN</vt:lpstr>
      <vt:lpstr>RURAL SECONDARY FUNDING BREAKDOWN</vt:lpstr>
      <vt:lpstr>INFORMATION REQUESTED ON RURAL SECONDARY (“RS”) ROAD NEEDS</vt:lpstr>
      <vt:lpstr>INFORMATION REQUESTED ON RURAL SECONDARY (“RS”) ROAD NEEDS</vt:lpstr>
      <vt:lpstr>RURAL SECONDARY (“RS”) ROAD NEEDS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Department of Rural and Municipal Aid</dc:title>
  <dc:creator>Smith, Gayle (KYTC)</dc:creator>
  <cp:lastModifiedBy>Bishop, Kenny S (KYTC)</cp:lastModifiedBy>
  <cp:revision>101</cp:revision>
  <cp:lastPrinted>2023-11-08T15:34:17Z</cp:lastPrinted>
  <dcterms:created xsi:type="dcterms:W3CDTF">2022-11-10T15:41:37Z</dcterms:created>
  <dcterms:modified xsi:type="dcterms:W3CDTF">2025-08-15T16:31:22Z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0x0101008806E1E05E7736418BB9DAAAD9AE29C1</vt:lpwstr>
  </property>
</Properties>
</file>