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319468-B6E8-4634-80E6-E2FC7F2F579D}" v="51" dt="2025-09-08T20:45:22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468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dixon" userId="9ea5886333f91124" providerId="LiveId" clId="{4972C6A8-746A-4122-ABFF-CD6B08462916}"/>
    <pc:docChg chg="undo custSel addSld delSld modSld">
      <pc:chgData name="Jonathan dixon" userId="9ea5886333f91124" providerId="LiveId" clId="{4972C6A8-746A-4122-ABFF-CD6B08462916}" dt="2025-09-08T21:02:13.487" v="268" actId="20577"/>
      <pc:docMkLst>
        <pc:docMk/>
      </pc:docMkLst>
      <pc:sldChg chg="addSp modSp mod">
        <pc:chgData name="Jonathan dixon" userId="9ea5886333f91124" providerId="LiveId" clId="{4972C6A8-746A-4122-ABFF-CD6B08462916}" dt="2025-09-08T20:46:38.945" v="248" actId="255"/>
        <pc:sldMkLst>
          <pc:docMk/>
          <pc:sldMk cId="0" sldId="256"/>
        </pc:sldMkLst>
        <pc:spChg chg="mod">
          <ac:chgData name="Jonathan dixon" userId="9ea5886333f91124" providerId="LiveId" clId="{4972C6A8-746A-4122-ABFF-CD6B08462916}" dt="2025-09-08T20:46:38.945" v="248" actId="255"/>
          <ac:spMkLst>
            <pc:docMk/>
            <pc:sldMk cId="0" sldId="256"/>
            <ac:spMk id="2" creationId="{00000000-0000-0000-0000-000000000000}"/>
          </ac:spMkLst>
        </pc:spChg>
        <pc:picChg chg="add mod">
          <ac:chgData name="Jonathan dixon" userId="9ea5886333f91124" providerId="LiveId" clId="{4972C6A8-746A-4122-ABFF-CD6B08462916}" dt="2025-09-08T20:45:22.842" v="217"/>
          <ac:picMkLst>
            <pc:docMk/>
            <pc:sldMk cId="0" sldId="256"/>
            <ac:picMk id="4" creationId="{948C09A3-187B-8C0E-1050-889F177F2006}"/>
          </ac:picMkLst>
        </pc:picChg>
      </pc:sldChg>
      <pc:sldChg chg="addSp modSp mod">
        <pc:chgData name="Jonathan dixon" userId="9ea5886333f91124" providerId="LiveId" clId="{4972C6A8-746A-4122-ABFF-CD6B08462916}" dt="2025-09-08T20:45:18.014" v="216"/>
        <pc:sldMkLst>
          <pc:docMk/>
          <pc:sldMk cId="0" sldId="257"/>
        </pc:sldMkLst>
        <pc:graphicFrameChg chg="modGraphic">
          <ac:chgData name="Jonathan dixon" userId="9ea5886333f91124" providerId="LiveId" clId="{4972C6A8-746A-4122-ABFF-CD6B08462916}" dt="2025-09-08T13:34:36.844" v="3" actId="20577"/>
          <ac:graphicFrameMkLst>
            <pc:docMk/>
            <pc:sldMk cId="0" sldId="257"/>
            <ac:graphicFrameMk id="5" creationId="{F2E2A550-3980-C84E-FDF7-BDC48110269A}"/>
          </ac:graphicFrameMkLst>
        </pc:graphicFrameChg>
        <pc:picChg chg="add mod">
          <ac:chgData name="Jonathan dixon" userId="9ea5886333f91124" providerId="LiveId" clId="{4972C6A8-746A-4122-ABFF-CD6B08462916}" dt="2025-09-08T20:45:18.014" v="216"/>
          <ac:picMkLst>
            <pc:docMk/>
            <pc:sldMk cId="0" sldId="257"/>
            <ac:picMk id="3" creationId="{A8F0DD73-77F8-1411-6CA6-3C31CF35C3C0}"/>
          </ac:picMkLst>
        </pc:picChg>
      </pc:sldChg>
      <pc:sldChg chg="addSp delSp modSp mod setBg">
        <pc:chgData name="Jonathan dixon" userId="9ea5886333f91124" providerId="LiveId" clId="{4972C6A8-746A-4122-ABFF-CD6B08462916}" dt="2025-09-08T20:45:14.998" v="215"/>
        <pc:sldMkLst>
          <pc:docMk/>
          <pc:sldMk cId="0" sldId="258"/>
        </pc:sldMkLst>
        <pc:spChg chg="add mod">
          <ac:chgData name="Jonathan dixon" userId="9ea5886333f91124" providerId="LiveId" clId="{4972C6A8-746A-4122-ABFF-CD6B08462916}" dt="2025-09-08T20:27:19.510" v="33" actId="20577"/>
          <ac:spMkLst>
            <pc:docMk/>
            <pc:sldMk cId="0" sldId="258"/>
            <ac:spMk id="4" creationId="{3C4808D6-B351-3596-88B1-C187890A909B}"/>
          </ac:spMkLst>
        </pc:spChg>
        <pc:graphicFrameChg chg="del mod">
          <ac:chgData name="Jonathan dixon" userId="9ea5886333f91124" providerId="LiveId" clId="{4972C6A8-746A-4122-ABFF-CD6B08462916}" dt="2025-09-08T20:25:59.119" v="21" actId="478"/>
          <ac:graphicFrameMkLst>
            <pc:docMk/>
            <pc:sldMk cId="0" sldId="258"/>
            <ac:graphicFrameMk id="3" creationId="{00000000-0000-0000-0000-000000000000}"/>
          </ac:graphicFrameMkLst>
        </pc:graphicFrameChg>
        <pc:picChg chg="add mod">
          <ac:chgData name="Jonathan dixon" userId="9ea5886333f91124" providerId="LiveId" clId="{4972C6A8-746A-4122-ABFF-CD6B08462916}" dt="2025-09-08T20:45:14.998" v="215"/>
          <ac:picMkLst>
            <pc:docMk/>
            <pc:sldMk cId="0" sldId="258"/>
            <ac:picMk id="5" creationId="{42997803-42C1-D4F5-062F-0B0742C151D9}"/>
          </ac:picMkLst>
        </pc:picChg>
      </pc:sldChg>
      <pc:sldChg chg="addSp modSp">
        <pc:chgData name="Jonathan dixon" userId="9ea5886333f91124" providerId="LiveId" clId="{4972C6A8-746A-4122-ABFF-CD6B08462916}" dt="2025-09-08T20:45:11.514" v="214"/>
        <pc:sldMkLst>
          <pc:docMk/>
          <pc:sldMk cId="0" sldId="259"/>
        </pc:sldMkLst>
        <pc:picChg chg="add mod">
          <ac:chgData name="Jonathan dixon" userId="9ea5886333f91124" providerId="LiveId" clId="{4972C6A8-746A-4122-ABFF-CD6B08462916}" dt="2025-09-08T20:45:11.514" v="214"/>
          <ac:picMkLst>
            <pc:docMk/>
            <pc:sldMk cId="0" sldId="259"/>
            <ac:picMk id="3" creationId="{26E8329B-06FE-7418-AB79-DC7802386611}"/>
          </ac:picMkLst>
        </pc:picChg>
      </pc:sldChg>
      <pc:sldChg chg="addSp modSp mod">
        <pc:chgData name="Jonathan dixon" userId="9ea5886333f91124" providerId="LiveId" clId="{4972C6A8-746A-4122-ABFF-CD6B08462916}" dt="2025-09-08T20:47:55.467" v="249" actId="26606"/>
        <pc:sldMkLst>
          <pc:docMk/>
          <pc:sldMk cId="0" sldId="260"/>
        </pc:sldMkLst>
        <pc:graphicFrameChg chg="modGraphic">
          <ac:chgData name="Jonathan dixon" userId="9ea5886333f91124" providerId="LiveId" clId="{4972C6A8-746A-4122-ABFF-CD6B08462916}" dt="2025-09-08T20:47:55.467" v="249" actId="26606"/>
          <ac:graphicFrameMkLst>
            <pc:docMk/>
            <pc:sldMk cId="0" sldId="260"/>
            <ac:graphicFrameMk id="21" creationId="{1C3C08A1-C9A2-BB71-C98C-8D2EB52BA049}"/>
          </ac:graphicFrameMkLst>
        </pc:graphicFrameChg>
        <pc:picChg chg="add mod">
          <ac:chgData name="Jonathan dixon" userId="9ea5886333f91124" providerId="LiveId" clId="{4972C6A8-746A-4122-ABFF-CD6B08462916}" dt="2025-09-08T20:45:07.433" v="213"/>
          <ac:picMkLst>
            <pc:docMk/>
            <pc:sldMk cId="0" sldId="260"/>
            <ac:picMk id="3" creationId="{781E2329-C4A9-FEF5-537B-C5D20FD406EB}"/>
          </ac:picMkLst>
        </pc:picChg>
      </pc:sldChg>
      <pc:sldChg chg="addSp modSp mod">
        <pc:chgData name="Jonathan dixon" userId="9ea5886333f91124" providerId="LiveId" clId="{4972C6A8-746A-4122-ABFF-CD6B08462916}" dt="2025-09-08T20:45:04.241" v="212"/>
        <pc:sldMkLst>
          <pc:docMk/>
          <pc:sldMk cId="0" sldId="261"/>
        </pc:sldMkLst>
        <pc:spChg chg="mod">
          <ac:chgData name="Jonathan dixon" userId="9ea5886333f91124" providerId="LiveId" clId="{4972C6A8-746A-4122-ABFF-CD6B08462916}" dt="2025-09-08T20:28:59.113" v="38" actId="5793"/>
          <ac:spMkLst>
            <pc:docMk/>
            <pc:sldMk cId="0" sldId="261"/>
            <ac:spMk id="3" creationId="{00000000-0000-0000-0000-000000000000}"/>
          </ac:spMkLst>
        </pc:spChg>
        <pc:picChg chg="add mod">
          <ac:chgData name="Jonathan dixon" userId="9ea5886333f91124" providerId="LiveId" clId="{4972C6A8-746A-4122-ABFF-CD6B08462916}" dt="2025-09-08T20:45:04.241" v="212"/>
          <ac:picMkLst>
            <pc:docMk/>
            <pc:sldMk cId="0" sldId="261"/>
            <ac:picMk id="4" creationId="{B78EFEAE-444F-76B9-F387-366DB5060D98}"/>
          </ac:picMkLst>
        </pc:picChg>
      </pc:sldChg>
      <pc:sldChg chg="addSp modSp">
        <pc:chgData name="Jonathan dixon" userId="9ea5886333f91124" providerId="LiveId" clId="{4972C6A8-746A-4122-ABFF-CD6B08462916}" dt="2025-09-08T20:44:59.278" v="211"/>
        <pc:sldMkLst>
          <pc:docMk/>
          <pc:sldMk cId="0" sldId="262"/>
        </pc:sldMkLst>
        <pc:picChg chg="add mod">
          <ac:chgData name="Jonathan dixon" userId="9ea5886333f91124" providerId="LiveId" clId="{4972C6A8-746A-4122-ABFF-CD6B08462916}" dt="2025-09-08T20:44:59.278" v="211"/>
          <ac:picMkLst>
            <pc:docMk/>
            <pc:sldMk cId="0" sldId="262"/>
            <ac:picMk id="4" creationId="{AE4FB189-9416-9893-C9CF-C7575E60C652}"/>
          </ac:picMkLst>
        </pc:picChg>
      </pc:sldChg>
      <pc:sldChg chg="del">
        <pc:chgData name="Jonathan dixon" userId="9ea5886333f91124" providerId="LiveId" clId="{4972C6A8-746A-4122-ABFF-CD6B08462916}" dt="2025-09-08T20:31:10.269" v="44" actId="2696"/>
        <pc:sldMkLst>
          <pc:docMk/>
          <pc:sldMk cId="0" sldId="263"/>
        </pc:sldMkLst>
      </pc:sldChg>
      <pc:sldChg chg="addSp delSp modSp add mod setBg delDesignElem">
        <pc:chgData name="Jonathan dixon" userId="9ea5886333f91124" providerId="LiveId" clId="{4972C6A8-746A-4122-ABFF-CD6B08462916}" dt="2025-09-08T20:42:31.983" v="202" actId="26606"/>
        <pc:sldMkLst>
          <pc:docMk/>
          <pc:sldMk cId="595371682" sldId="263"/>
        </pc:sldMkLst>
        <pc:spChg chg="del">
          <ac:chgData name="Jonathan dixon" userId="9ea5886333f91124" providerId="LiveId" clId="{4972C6A8-746A-4122-ABFF-CD6B08462916}" dt="2025-09-08T20:42:06.026" v="201"/>
          <ac:spMkLst>
            <pc:docMk/>
            <pc:sldMk cId="595371682" sldId="263"/>
            <ac:spMk id="10" creationId="{7233C59D-296E-1234-1718-B1DF45A83F73}"/>
          </ac:spMkLst>
        </pc:spChg>
        <pc:spChg chg="add">
          <ac:chgData name="Jonathan dixon" userId="9ea5886333f91124" providerId="LiveId" clId="{4972C6A8-746A-4122-ABFF-CD6B08462916}" dt="2025-09-08T20:42:31.983" v="202" actId="26606"/>
          <ac:spMkLst>
            <pc:docMk/>
            <pc:sldMk cId="595371682" sldId="263"/>
            <ac:spMk id="11" creationId="{BACC6370-2D7E-4714-9D71-7542949D7D5D}"/>
          </ac:spMkLst>
        </pc:spChg>
        <pc:spChg chg="del">
          <ac:chgData name="Jonathan dixon" userId="9ea5886333f91124" providerId="LiveId" clId="{4972C6A8-746A-4122-ABFF-CD6B08462916}" dt="2025-09-08T20:42:06.026" v="201"/>
          <ac:spMkLst>
            <pc:docMk/>
            <pc:sldMk cId="595371682" sldId="263"/>
            <ac:spMk id="12" creationId="{385061BA-3328-E193-6CA2-46E83F1747B1}"/>
          </ac:spMkLst>
        </pc:spChg>
        <pc:spChg chg="add">
          <ac:chgData name="Jonathan dixon" userId="9ea5886333f91124" providerId="LiveId" clId="{4972C6A8-746A-4122-ABFF-CD6B08462916}" dt="2025-09-08T20:42:31.983" v="202" actId="26606"/>
          <ac:spMkLst>
            <pc:docMk/>
            <pc:sldMk cId="595371682" sldId="263"/>
            <ac:spMk id="13" creationId="{F68B3F68-107C-434F-AA38-110D5EA91B85}"/>
          </ac:spMkLst>
        </pc:spChg>
        <pc:spChg chg="del">
          <ac:chgData name="Jonathan dixon" userId="9ea5886333f91124" providerId="LiveId" clId="{4972C6A8-746A-4122-ABFF-CD6B08462916}" dt="2025-09-08T20:42:06.026" v="201"/>
          <ac:spMkLst>
            <pc:docMk/>
            <pc:sldMk cId="595371682" sldId="263"/>
            <ac:spMk id="14" creationId="{2E726AD8-50A0-A0D7-D5B3-1F429C5C8935}"/>
          </ac:spMkLst>
        </pc:spChg>
        <pc:spChg chg="add">
          <ac:chgData name="Jonathan dixon" userId="9ea5886333f91124" providerId="LiveId" clId="{4972C6A8-746A-4122-ABFF-CD6B08462916}" dt="2025-09-08T20:42:31.983" v="202" actId="26606"/>
          <ac:spMkLst>
            <pc:docMk/>
            <pc:sldMk cId="595371682" sldId="263"/>
            <ac:spMk id="15" creationId="{AAD0DBB9-1A4B-4391-81D4-CB19F9AB918A}"/>
          </ac:spMkLst>
        </pc:spChg>
        <pc:spChg chg="del">
          <ac:chgData name="Jonathan dixon" userId="9ea5886333f91124" providerId="LiveId" clId="{4972C6A8-746A-4122-ABFF-CD6B08462916}" dt="2025-09-08T20:42:06.026" v="201"/>
          <ac:spMkLst>
            <pc:docMk/>
            <pc:sldMk cId="595371682" sldId="263"/>
            <ac:spMk id="16" creationId="{5AAF1627-1448-B555-526D-3321C4DFD526}"/>
          </ac:spMkLst>
        </pc:spChg>
        <pc:spChg chg="add">
          <ac:chgData name="Jonathan dixon" userId="9ea5886333f91124" providerId="LiveId" clId="{4972C6A8-746A-4122-ABFF-CD6B08462916}" dt="2025-09-08T20:42:31.983" v="202" actId="26606"/>
          <ac:spMkLst>
            <pc:docMk/>
            <pc:sldMk cId="595371682" sldId="263"/>
            <ac:spMk id="17" creationId="{063BBA22-50EA-4C4D-BE05-F1CE4E63AA56}"/>
          </ac:spMkLst>
        </pc:spChg>
        <pc:graphicFrameChg chg="mod modGraphic">
          <ac:chgData name="Jonathan dixon" userId="9ea5886333f91124" providerId="LiveId" clId="{4972C6A8-746A-4122-ABFF-CD6B08462916}" dt="2025-09-08T20:42:31.983" v="202" actId="26606"/>
          <ac:graphicFrameMkLst>
            <pc:docMk/>
            <pc:sldMk cId="595371682" sldId="263"/>
            <ac:graphicFrameMk id="6" creationId="{C4A16DA4-D909-D430-5253-67B73C6DFAAF}"/>
          </ac:graphicFrameMkLst>
        </pc:graphicFrameChg>
      </pc:sldChg>
      <pc:sldChg chg="addSp modSp mod">
        <pc:chgData name="Jonathan dixon" userId="9ea5886333f91124" providerId="LiveId" clId="{4972C6A8-746A-4122-ABFF-CD6B08462916}" dt="2025-09-08T21:02:13.487" v="268" actId="20577"/>
        <pc:sldMkLst>
          <pc:docMk/>
          <pc:sldMk cId="0" sldId="264"/>
        </pc:sldMkLst>
        <pc:spChg chg="mod">
          <ac:chgData name="Jonathan dixon" userId="9ea5886333f91124" providerId="LiveId" clId="{4972C6A8-746A-4122-ABFF-CD6B08462916}" dt="2025-09-08T21:02:13.487" v="268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Jonathan dixon" userId="9ea5886333f91124" providerId="LiveId" clId="{4972C6A8-746A-4122-ABFF-CD6B08462916}" dt="2025-09-08T20:44:49.301" v="210"/>
          <ac:picMkLst>
            <pc:docMk/>
            <pc:sldMk cId="0" sldId="264"/>
            <ac:picMk id="3" creationId="{50C78147-F720-9024-4014-6881352879BE}"/>
          </ac:picMkLst>
        </pc:picChg>
      </pc:sldChg>
      <pc:sldChg chg="addSp delSp modSp add mod setBg delDesignElem">
        <pc:chgData name="Jonathan dixon" userId="9ea5886333f91124" providerId="LiveId" clId="{4972C6A8-746A-4122-ABFF-CD6B08462916}" dt="2025-09-08T20:49:16.506" v="250" actId="26606"/>
        <pc:sldMkLst>
          <pc:docMk/>
          <pc:sldMk cId="0" sldId="265"/>
        </pc:sldMkLst>
        <pc:spChg chg="del">
          <ac:chgData name="Jonathan dixon" userId="9ea5886333f91124" providerId="LiveId" clId="{4972C6A8-746A-4122-ABFF-CD6B08462916}" dt="2025-09-08T20:41:02.517" v="197"/>
          <ac:spMkLst>
            <pc:docMk/>
            <pc:sldMk cId="0" sldId="265"/>
            <ac:spMk id="10" creationId="{BACC6370-2D7E-4714-9D71-7542949D7D5D}"/>
          </ac:spMkLst>
        </pc:spChg>
        <pc:spChg chg="add del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11" creationId="{BACC6370-2D7E-4714-9D71-7542949D7D5D}"/>
          </ac:spMkLst>
        </pc:spChg>
        <pc:spChg chg="del">
          <ac:chgData name="Jonathan dixon" userId="9ea5886333f91124" providerId="LiveId" clId="{4972C6A8-746A-4122-ABFF-CD6B08462916}" dt="2025-09-08T20:41:02.517" v="197"/>
          <ac:spMkLst>
            <pc:docMk/>
            <pc:sldMk cId="0" sldId="265"/>
            <ac:spMk id="12" creationId="{F68B3F68-107C-434F-AA38-110D5EA91B85}"/>
          </ac:spMkLst>
        </pc:spChg>
        <pc:spChg chg="add del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13" creationId="{F68B3F68-107C-434F-AA38-110D5EA91B85}"/>
          </ac:spMkLst>
        </pc:spChg>
        <pc:spChg chg="del">
          <ac:chgData name="Jonathan dixon" userId="9ea5886333f91124" providerId="LiveId" clId="{4972C6A8-746A-4122-ABFF-CD6B08462916}" dt="2025-09-08T20:41:02.517" v="197"/>
          <ac:spMkLst>
            <pc:docMk/>
            <pc:sldMk cId="0" sldId="265"/>
            <ac:spMk id="14" creationId="{AAD0DBB9-1A4B-4391-81D4-CB19F9AB918A}"/>
          </ac:spMkLst>
        </pc:spChg>
        <pc:spChg chg="add del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15" creationId="{AAD0DBB9-1A4B-4391-81D4-CB19F9AB918A}"/>
          </ac:spMkLst>
        </pc:spChg>
        <pc:spChg chg="del">
          <ac:chgData name="Jonathan dixon" userId="9ea5886333f91124" providerId="LiveId" clId="{4972C6A8-746A-4122-ABFF-CD6B08462916}" dt="2025-09-08T20:41:02.517" v="197"/>
          <ac:spMkLst>
            <pc:docMk/>
            <pc:sldMk cId="0" sldId="265"/>
            <ac:spMk id="16" creationId="{063BBA22-50EA-4C4D-BE05-F1CE4E63AA56}"/>
          </ac:spMkLst>
        </pc:spChg>
        <pc:spChg chg="add del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17" creationId="{063BBA22-50EA-4C4D-BE05-F1CE4E63AA56}"/>
          </ac:spMkLst>
        </pc:spChg>
        <pc:spChg chg="add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22" creationId="{BACC6370-2D7E-4714-9D71-7542949D7D5D}"/>
          </ac:spMkLst>
        </pc:spChg>
        <pc:spChg chg="add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24" creationId="{F68B3F68-107C-434F-AA38-110D5EA91B85}"/>
          </ac:spMkLst>
        </pc:spChg>
        <pc:spChg chg="add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26" creationId="{AAD0DBB9-1A4B-4391-81D4-CB19F9AB918A}"/>
          </ac:spMkLst>
        </pc:spChg>
        <pc:spChg chg="add">
          <ac:chgData name="Jonathan dixon" userId="9ea5886333f91124" providerId="LiveId" clId="{4972C6A8-746A-4122-ABFF-CD6B08462916}" dt="2025-09-08T20:49:16.506" v="250" actId="26606"/>
          <ac:spMkLst>
            <pc:docMk/>
            <pc:sldMk cId="0" sldId="265"/>
            <ac:spMk id="28" creationId="{063BBA22-50EA-4C4D-BE05-F1CE4E63AA56}"/>
          </ac:spMkLst>
        </pc:spChg>
        <pc:graphicFrameChg chg="mod modGraphic">
          <ac:chgData name="Jonathan dixon" userId="9ea5886333f91124" providerId="LiveId" clId="{4972C6A8-746A-4122-ABFF-CD6B08462916}" dt="2025-09-08T20:49:16.506" v="250" actId="26606"/>
          <ac:graphicFrameMkLst>
            <pc:docMk/>
            <pc:sldMk cId="0" sldId="265"/>
            <ac:graphicFrameMk id="6" creationId="{FC3441FA-CF90-1688-B2D8-FB36CAEC9DFC}"/>
          </ac:graphicFrameMkLst>
        </pc:graphicFrameChg>
      </pc:sldChg>
      <pc:sldChg chg="new del">
        <pc:chgData name="Jonathan dixon" userId="9ea5886333f91124" providerId="LiveId" clId="{4972C6A8-746A-4122-ABFF-CD6B08462916}" dt="2025-09-08T20:30:18.474" v="42" actId="47"/>
        <pc:sldMkLst>
          <pc:docMk/>
          <pc:sldMk cId="3127452944" sldId="265"/>
        </pc:sldMkLst>
      </pc:sldChg>
      <pc:sldChg chg="addSp delSp modSp add mod setBg delDesignElem">
        <pc:chgData name="Jonathan dixon" userId="9ea5886333f91124" providerId="LiveId" clId="{4972C6A8-746A-4122-ABFF-CD6B08462916}" dt="2025-09-08T20:43:11.952" v="206" actId="26606"/>
        <pc:sldMkLst>
          <pc:docMk/>
          <pc:sldMk cId="0" sldId="266"/>
        </pc:sldMkLst>
        <pc:spChg chg="mod">
          <ac:chgData name="Jonathan dixon" userId="9ea5886333f91124" providerId="LiveId" clId="{4972C6A8-746A-4122-ABFF-CD6B08462916}" dt="2025-09-08T20:43:11.952" v="206" actId="26606"/>
          <ac:spMkLst>
            <pc:docMk/>
            <pc:sldMk cId="0" sldId="266"/>
            <ac:spMk id="2" creationId="{00000000-0000-0000-0000-000000000000}"/>
          </ac:spMkLst>
        </pc:spChg>
        <pc:spChg chg="del">
          <ac:chgData name="Jonathan dixon" userId="9ea5886333f91124" providerId="LiveId" clId="{4972C6A8-746A-4122-ABFF-CD6B08462916}" dt="2025-09-08T20:43:01.683" v="205"/>
          <ac:spMkLst>
            <pc:docMk/>
            <pc:sldMk cId="0" sldId="266"/>
            <ac:spMk id="10" creationId="{BACC6370-2D7E-4714-9D71-7542949D7D5D}"/>
          </ac:spMkLst>
        </pc:spChg>
        <pc:spChg chg="add">
          <ac:chgData name="Jonathan dixon" userId="9ea5886333f91124" providerId="LiveId" clId="{4972C6A8-746A-4122-ABFF-CD6B08462916}" dt="2025-09-08T20:43:11.952" v="206" actId="26606"/>
          <ac:spMkLst>
            <pc:docMk/>
            <pc:sldMk cId="0" sldId="266"/>
            <ac:spMk id="11" creationId="{BACC6370-2D7E-4714-9D71-7542949D7D5D}"/>
          </ac:spMkLst>
        </pc:spChg>
        <pc:spChg chg="del">
          <ac:chgData name="Jonathan dixon" userId="9ea5886333f91124" providerId="LiveId" clId="{4972C6A8-746A-4122-ABFF-CD6B08462916}" dt="2025-09-08T20:43:01.683" v="205"/>
          <ac:spMkLst>
            <pc:docMk/>
            <pc:sldMk cId="0" sldId="266"/>
            <ac:spMk id="12" creationId="{F68B3F68-107C-434F-AA38-110D5EA91B85}"/>
          </ac:spMkLst>
        </pc:spChg>
        <pc:spChg chg="add">
          <ac:chgData name="Jonathan dixon" userId="9ea5886333f91124" providerId="LiveId" clId="{4972C6A8-746A-4122-ABFF-CD6B08462916}" dt="2025-09-08T20:43:11.952" v="206" actId="26606"/>
          <ac:spMkLst>
            <pc:docMk/>
            <pc:sldMk cId="0" sldId="266"/>
            <ac:spMk id="13" creationId="{F68B3F68-107C-434F-AA38-110D5EA91B85}"/>
          </ac:spMkLst>
        </pc:spChg>
        <pc:spChg chg="del">
          <ac:chgData name="Jonathan dixon" userId="9ea5886333f91124" providerId="LiveId" clId="{4972C6A8-746A-4122-ABFF-CD6B08462916}" dt="2025-09-08T20:43:01.683" v="205"/>
          <ac:spMkLst>
            <pc:docMk/>
            <pc:sldMk cId="0" sldId="266"/>
            <ac:spMk id="14" creationId="{AAD0DBB9-1A4B-4391-81D4-CB19F9AB918A}"/>
          </ac:spMkLst>
        </pc:spChg>
        <pc:spChg chg="add">
          <ac:chgData name="Jonathan dixon" userId="9ea5886333f91124" providerId="LiveId" clId="{4972C6A8-746A-4122-ABFF-CD6B08462916}" dt="2025-09-08T20:43:11.952" v="206" actId="26606"/>
          <ac:spMkLst>
            <pc:docMk/>
            <pc:sldMk cId="0" sldId="266"/>
            <ac:spMk id="15" creationId="{AAD0DBB9-1A4B-4391-81D4-CB19F9AB918A}"/>
          </ac:spMkLst>
        </pc:spChg>
        <pc:spChg chg="del">
          <ac:chgData name="Jonathan dixon" userId="9ea5886333f91124" providerId="LiveId" clId="{4972C6A8-746A-4122-ABFF-CD6B08462916}" dt="2025-09-08T20:43:01.683" v="205"/>
          <ac:spMkLst>
            <pc:docMk/>
            <pc:sldMk cId="0" sldId="266"/>
            <ac:spMk id="16" creationId="{063BBA22-50EA-4C4D-BE05-F1CE4E63AA56}"/>
          </ac:spMkLst>
        </pc:spChg>
        <pc:spChg chg="add">
          <ac:chgData name="Jonathan dixon" userId="9ea5886333f91124" providerId="LiveId" clId="{4972C6A8-746A-4122-ABFF-CD6B08462916}" dt="2025-09-08T20:43:11.952" v="206" actId="26606"/>
          <ac:spMkLst>
            <pc:docMk/>
            <pc:sldMk cId="0" sldId="266"/>
            <ac:spMk id="17" creationId="{063BBA22-50EA-4C4D-BE05-F1CE4E63AA56}"/>
          </ac:spMkLst>
        </pc:spChg>
        <pc:graphicFrameChg chg="mod modGraphic">
          <ac:chgData name="Jonathan dixon" userId="9ea5886333f91124" providerId="LiveId" clId="{4972C6A8-746A-4122-ABFF-CD6B08462916}" dt="2025-09-08T20:43:11.952" v="206" actId="26606"/>
          <ac:graphicFrameMkLst>
            <pc:docMk/>
            <pc:sldMk cId="0" sldId="266"/>
            <ac:graphicFrameMk id="6" creationId="{79168F11-6903-D8EA-57FD-39652E519391}"/>
          </ac:graphicFrameMkLst>
        </pc:graphicFrameChg>
      </pc:sldChg>
      <pc:sldChg chg="addSp delSp modSp add del mod setBg delDesignElem">
        <pc:chgData name="Jonathan dixon" userId="9ea5886333f91124" providerId="LiveId" clId="{4972C6A8-746A-4122-ABFF-CD6B08462916}" dt="2025-09-08T20:40:29.030" v="195" actId="47"/>
        <pc:sldMkLst>
          <pc:docMk/>
          <pc:sldMk cId="1687658598" sldId="266"/>
        </pc:sldMkLst>
        <pc:spChg chg="mod">
          <ac:chgData name="Jonathan dixon" userId="9ea5886333f91124" providerId="LiveId" clId="{4972C6A8-746A-4122-ABFF-CD6B08462916}" dt="2025-09-08T20:38:39.870" v="186" actId="20577"/>
          <ac:spMkLst>
            <pc:docMk/>
            <pc:sldMk cId="1687658598" sldId="266"/>
            <ac:spMk id="2" creationId="{B9A2059D-4BA5-205A-735F-984C5A4A2470}"/>
          </ac:spMkLst>
        </pc:spChg>
        <pc:spChg chg="add mod">
          <ac:chgData name="Jonathan dixon" userId="9ea5886333f91124" providerId="LiveId" clId="{4972C6A8-746A-4122-ABFF-CD6B08462916}" dt="2025-09-08T20:38:04.176" v="165" actId="20577"/>
          <ac:spMkLst>
            <pc:docMk/>
            <pc:sldMk cId="1687658598" sldId="266"/>
            <ac:spMk id="4" creationId="{9608F7FC-A9AA-E145-B3C2-53DFCDDF59F4}"/>
          </ac:spMkLst>
        </pc:spChg>
        <pc:spChg chg="del">
          <ac:chgData name="Jonathan dixon" userId="9ea5886333f91124" providerId="LiveId" clId="{4972C6A8-746A-4122-ABFF-CD6B08462916}" dt="2025-09-08T20:30:15.721" v="41"/>
          <ac:spMkLst>
            <pc:docMk/>
            <pc:sldMk cId="1687658598" sldId="266"/>
            <ac:spMk id="9" creationId="{48D3A45D-3A4D-1026-8600-041C3EA87ACB}"/>
          </ac:spMkLst>
        </pc:spChg>
        <pc:spChg chg="add">
          <ac:chgData name="Jonathan dixon" userId="9ea5886333f91124" providerId="LiveId" clId="{4972C6A8-746A-4122-ABFF-CD6B08462916}" dt="2025-09-08T20:30:52.962" v="43" actId="26606"/>
          <ac:spMkLst>
            <pc:docMk/>
            <pc:sldMk cId="1687658598" sldId="266"/>
            <ac:spMk id="10" creationId="{BACC6370-2D7E-4714-9D71-7542949D7D5D}"/>
          </ac:spMkLst>
        </pc:spChg>
        <pc:spChg chg="del">
          <ac:chgData name="Jonathan dixon" userId="9ea5886333f91124" providerId="LiveId" clId="{4972C6A8-746A-4122-ABFF-CD6B08462916}" dt="2025-09-08T20:30:15.721" v="41"/>
          <ac:spMkLst>
            <pc:docMk/>
            <pc:sldMk cId="1687658598" sldId="266"/>
            <ac:spMk id="11" creationId="{BBC297D0-1DBD-C9D8-E8D8-A9A688C3EEC2}"/>
          </ac:spMkLst>
        </pc:spChg>
        <pc:spChg chg="add">
          <ac:chgData name="Jonathan dixon" userId="9ea5886333f91124" providerId="LiveId" clId="{4972C6A8-746A-4122-ABFF-CD6B08462916}" dt="2025-09-08T20:30:52.962" v="43" actId="26606"/>
          <ac:spMkLst>
            <pc:docMk/>
            <pc:sldMk cId="1687658598" sldId="266"/>
            <ac:spMk id="12" creationId="{F68B3F68-107C-434F-AA38-110D5EA91B85}"/>
          </ac:spMkLst>
        </pc:spChg>
        <pc:spChg chg="del">
          <ac:chgData name="Jonathan dixon" userId="9ea5886333f91124" providerId="LiveId" clId="{4972C6A8-746A-4122-ABFF-CD6B08462916}" dt="2025-09-08T20:30:15.721" v="41"/>
          <ac:spMkLst>
            <pc:docMk/>
            <pc:sldMk cId="1687658598" sldId="266"/>
            <ac:spMk id="13" creationId="{6563BBA9-5168-2A02-972C-B4078D6336E2}"/>
          </ac:spMkLst>
        </pc:spChg>
        <pc:spChg chg="add">
          <ac:chgData name="Jonathan dixon" userId="9ea5886333f91124" providerId="LiveId" clId="{4972C6A8-746A-4122-ABFF-CD6B08462916}" dt="2025-09-08T20:30:52.962" v="43" actId="26606"/>
          <ac:spMkLst>
            <pc:docMk/>
            <pc:sldMk cId="1687658598" sldId="266"/>
            <ac:spMk id="14" creationId="{AAD0DBB9-1A4B-4391-81D4-CB19F9AB918A}"/>
          </ac:spMkLst>
        </pc:spChg>
        <pc:spChg chg="del">
          <ac:chgData name="Jonathan dixon" userId="9ea5886333f91124" providerId="LiveId" clId="{4972C6A8-746A-4122-ABFF-CD6B08462916}" dt="2025-09-08T20:30:15.721" v="41"/>
          <ac:spMkLst>
            <pc:docMk/>
            <pc:sldMk cId="1687658598" sldId="266"/>
            <ac:spMk id="15" creationId="{DD6335EC-BF78-75F2-B7C6-D1653D800E17}"/>
          </ac:spMkLst>
        </pc:spChg>
        <pc:spChg chg="add">
          <ac:chgData name="Jonathan dixon" userId="9ea5886333f91124" providerId="LiveId" clId="{4972C6A8-746A-4122-ABFF-CD6B08462916}" dt="2025-09-08T20:30:52.962" v="43" actId="26606"/>
          <ac:spMkLst>
            <pc:docMk/>
            <pc:sldMk cId="1687658598" sldId="266"/>
            <ac:spMk id="16" creationId="{063BBA22-50EA-4C4D-BE05-F1CE4E63AA56}"/>
          </ac:spMkLst>
        </pc:spChg>
        <pc:graphicFrameChg chg="add mod">
          <ac:chgData name="Jonathan dixon" userId="9ea5886333f91124" providerId="LiveId" clId="{4972C6A8-746A-4122-ABFF-CD6B08462916}" dt="2025-09-08T20:35:29.027" v="135" actId="1076"/>
          <ac:graphicFrameMkLst>
            <pc:docMk/>
            <pc:sldMk cId="1687658598" sldId="266"/>
            <ac:graphicFrameMk id="3" creationId="{F5836F98-24C1-722C-95A0-66B3F476234F}"/>
          </ac:graphicFrameMkLst>
        </pc:graphicFrameChg>
        <pc:graphicFrameChg chg="mod modGraphic">
          <ac:chgData name="Jonathan dixon" userId="9ea5886333f91124" providerId="LiveId" clId="{4972C6A8-746A-4122-ABFF-CD6B08462916}" dt="2025-09-08T20:34:36.739" v="128" actId="478"/>
          <ac:graphicFrameMkLst>
            <pc:docMk/>
            <pc:sldMk cId="1687658598" sldId="266"/>
            <ac:graphicFrameMk id="5" creationId="{73DC3709-6C03-C9BE-C06C-875757C88AF6}"/>
          </ac:graphicFrameMkLst>
        </pc:graphicFrameChg>
        <pc:graphicFrameChg chg="add del mod">
          <ac:chgData name="Jonathan dixon" userId="9ea5886333f91124" providerId="LiveId" clId="{4972C6A8-746A-4122-ABFF-CD6B08462916}" dt="2025-09-08T20:40:25.885" v="194" actId="478"/>
          <ac:graphicFrameMkLst>
            <pc:docMk/>
            <pc:sldMk cId="1687658598" sldId="266"/>
            <ac:graphicFrameMk id="6" creationId="{CA1867CB-E767-CA75-3206-092D2B793139}"/>
          </ac:graphicFrameMkLst>
        </pc:graphicFrameChg>
      </pc:sldChg>
      <pc:sldChg chg="new del">
        <pc:chgData name="Jonathan dixon" userId="9ea5886333f91124" providerId="LiveId" clId="{4972C6A8-746A-4122-ABFF-CD6B08462916}" dt="2025-09-08T20:42:37.327" v="203" actId="2696"/>
        <pc:sldMkLst>
          <pc:docMk/>
          <pc:sldMk cId="1919753247" sldId="266"/>
        </pc:sldMkLst>
      </pc:sldChg>
      <pc:sldChg chg="addSp delSp modSp add mod setBg delDesignElem">
        <pc:chgData name="Jonathan dixon" userId="9ea5886333f91124" providerId="LiveId" clId="{4972C6A8-746A-4122-ABFF-CD6B08462916}" dt="2025-09-08T20:44:32.776" v="209" actId="26606"/>
        <pc:sldMkLst>
          <pc:docMk/>
          <pc:sldMk cId="0" sldId="267"/>
        </pc:sldMkLst>
        <pc:spChg chg="del">
          <ac:chgData name="Jonathan dixon" userId="9ea5886333f91124" providerId="LiveId" clId="{4972C6A8-746A-4122-ABFF-CD6B08462916}" dt="2025-09-08T20:43:41.944" v="208"/>
          <ac:spMkLst>
            <pc:docMk/>
            <pc:sldMk cId="0" sldId="267"/>
            <ac:spMk id="10" creationId="{BACC6370-2D7E-4714-9D71-7542949D7D5D}"/>
          </ac:spMkLst>
        </pc:spChg>
        <pc:spChg chg="add">
          <ac:chgData name="Jonathan dixon" userId="9ea5886333f91124" providerId="LiveId" clId="{4972C6A8-746A-4122-ABFF-CD6B08462916}" dt="2025-09-08T20:44:32.776" v="209" actId="26606"/>
          <ac:spMkLst>
            <pc:docMk/>
            <pc:sldMk cId="0" sldId="267"/>
            <ac:spMk id="11" creationId="{BACC6370-2D7E-4714-9D71-7542949D7D5D}"/>
          </ac:spMkLst>
        </pc:spChg>
        <pc:spChg chg="del">
          <ac:chgData name="Jonathan dixon" userId="9ea5886333f91124" providerId="LiveId" clId="{4972C6A8-746A-4122-ABFF-CD6B08462916}" dt="2025-09-08T20:43:41.944" v="208"/>
          <ac:spMkLst>
            <pc:docMk/>
            <pc:sldMk cId="0" sldId="267"/>
            <ac:spMk id="12" creationId="{F68B3F68-107C-434F-AA38-110D5EA91B85}"/>
          </ac:spMkLst>
        </pc:spChg>
        <pc:spChg chg="add">
          <ac:chgData name="Jonathan dixon" userId="9ea5886333f91124" providerId="LiveId" clId="{4972C6A8-746A-4122-ABFF-CD6B08462916}" dt="2025-09-08T20:44:32.776" v="209" actId="26606"/>
          <ac:spMkLst>
            <pc:docMk/>
            <pc:sldMk cId="0" sldId="267"/>
            <ac:spMk id="13" creationId="{F68B3F68-107C-434F-AA38-110D5EA91B85}"/>
          </ac:spMkLst>
        </pc:spChg>
        <pc:spChg chg="del">
          <ac:chgData name="Jonathan dixon" userId="9ea5886333f91124" providerId="LiveId" clId="{4972C6A8-746A-4122-ABFF-CD6B08462916}" dt="2025-09-08T20:43:41.944" v="208"/>
          <ac:spMkLst>
            <pc:docMk/>
            <pc:sldMk cId="0" sldId="267"/>
            <ac:spMk id="14" creationId="{AAD0DBB9-1A4B-4391-81D4-CB19F9AB918A}"/>
          </ac:spMkLst>
        </pc:spChg>
        <pc:spChg chg="add">
          <ac:chgData name="Jonathan dixon" userId="9ea5886333f91124" providerId="LiveId" clId="{4972C6A8-746A-4122-ABFF-CD6B08462916}" dt="2025-09-08T20:44:32.776" v="209" actId="26606"/>
          <ac:spMkLst>
            <pc:docMk/>
            <pc:sldMk cId="0" sldId="267"/>
            <ac:spMk id="15" creationId="{AAD0DBB9-1A4B-4391-81D4-CB19F9AB918A}"/>
          </ac:spMkLst>
        </pc:spChg>
        <pc:spChg chg="del">
          <ac:chgData name="Jonathan dixon" userId="9ea5886333f91124" providerId="LiveId" clId="{4972C6A8-746A-4122-ABFF-CD6B08462916}" dt="2025-09-08T20:43:41.944" v="208"/>
          <ac:spMkLst>
            <pc:docMk/>
            <pc:sldMk cId="0" sldId="267"/>
            <ac:spMk id="16" creationId="{063BBA22-50EA-4C4D-BE05-F1CE4E63AA56}"/>
          </ac:spMkLst>
        </pc:spChg>
        <pc:spChg chg="add">
          <ac:chgData name="Jonathan dixon" userId="9ea5886333f91124" providerId="LiveId" clId="{4972C6A8-746A-4122-ABFF-CD6B08462916}" dt="2025-09-08T20:44:32.776" v="209" actId="26606"/>
          <ac:spMkLst>
            <pc:docMk/>
            <pc:sldMk cId="0" sldId="267"/>
            <ac:spMk id="17" creationId="{063BBA22-50EA-4C4D-BE05-F1CE4E63AA56}"/>
          </ac:spMkLst>
        </pc:spChg>
        <pc:graphicFrameChg chg="mod modGraphic">
          <ac:chgData name="Jonathan dixon" userId="9ea5886333f91124" providerId="LiveId" clId="{4972C6A8-746A-4122-ABFF-CD6B08462916}" dt="2025-09-08T20:44:32.776" v="209" actId="26606"/>
          <ac:graphicFrameMkLst>
            <pc:docMk/>
            <pc:sldMk cId="0" sldId="267"/>
            <ac:graphicFrameMk id="6" creationId="{DD89EB66-5709-9B7F-0A33-B85BEC9C9294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Fiscal Benefits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Tax Revenues</c:v>
                </c:pt>
                <c:pt idx="1">
                  <c:v>Tourism &amp; Commerce</c:v>
                </c:pt>
                <c:pt idx="2">
                  <c:v>Property Growth</c:v>
                </c:pt>
                <c:pt idx="3">
                  <c:v>Private Investment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</c:v>
                </c:pt>
                <c:pt idx="1">
                  <c:v>25</c:v>
                </c:pt>
                <c:pt idx="2">
                  <c:v>20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63-4263-9F42-E521CC83FE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1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9B1C8-CB46-4696-84F2-6FD2F2CAC7F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A4A872D-2FD1-4AD9-9C40-78C9AEA30441}">
      <dgm:prSet/>
      <dgm:spPr/>
      <dgm:t>
        <a:bodyPr/>
        <a:lstStyle/>
        <a:p>
          <a:pPr>
            <a:defRPr cap="all"/>
          </a:pPr>
          <a:r>
            <a:rPr lang="en-US" dirty="0"/>
            <a:t>• Kentucky is home to more than 50 public-use general aviation airports</a:t>
          </a:r>
        </a:p>
      </dgm:t>
    </dgm:pt>
    <dgm:pt modelId="{8FF7CA7C-17EE-427F-AC50-B26E2A996C1B}" type="parTrans" cxnId="{8FA50F95-0159-47E0-9685-97E1FE36B425}">
      <dgm:prSet/>
      <dgm:spPr/>
      <dgm:t>
        <a:bodyPr/>
        <a:lstStyle/>
        <a:p>
          <a:endParaRPr lang="en-US"/>
        </a:p>
      </dgm:t>
    </dgm:pt>
    <dgm:pt modelId="{919A979A-0B4F-40FC-9794-42C73FA9C75A}" type="sibTrans" cxnId="{8FA50F95-0159-47E0-9685-97E1FE36B425}">
      <dgm:prSet/>
      <dgm:spPr/>
      <dgm:t>
        <a:bodyPr/>
        <a:lstStyle/>
        <a:p>
          <a:endParaRPr lang="en-US"/>
        </a:p>
      </dgm:t>
    </dgm:pt>
    <dgm:pt modelId="{D92C7979-E9E1-4217-8B0A-AE7B88E59D3C}">
      <dgm:prSet/>
      <dgm:spPr/>
      <dgm:t>
        <a:bodyPr/>
        <a:lstStyle/>
        <a:p>
          <a:pPr>
            <a:defRPr cap="all"/>
          </a:pPr>
          <a:r>
            <a:rPr lang="en-US"/>
            <a:t>• Supports business, tourism, agriculture, medical, and emergency services</a:t>
          </a:r>
        </a:p>
      </dgm:t>
    </dgm:pt>
    <dgm:pt modelId="{26063384-D8BD-4829-B8A1-A253527127A7}" type="parTrans" cxnId="{C9FE0B10-A793-4B32-979D-C1CE58248EAF}">
      <dgm:prSet/>
      <dgm:spPr/>
      <dgm:t>
        <a:bodyPr/>
        <a:lstStyle/>
        <a:p>
          <a:endParaRPr lang="en-US"/>
        </a:p>
      </dgm:t>
    </dgm:pt>
    <dgm:pt modelId="{4803D2A6-3468-4D09-910A-DC9B8283ADC1}" type="sibTrans" cxnId="{C9FE0B10-A793-4B32-979D-C1CE58248EAF}">
      <dgm:prSet/>
      <dgm:spPr/>
      <dgm:t>
        <a:bodyPr/>
        <a:lstStyle/>
        <a:p>
          <a:endParaRPr lang="en-US"/>
        </a:p>
      </dgm:t>
    </dgm:pt>
    <dgm:pt modelId="{52F982A8-24BA-4EEE-A234-329F0D05CE82}">
      <dgm:prSet/>
      <dgm:spPr/>
      <dgm:t>
        <a:bodyPr/>
        <a:lstStyle/>
        <a:p>
          <a:pPr>
            <a:defRPr cap="all"/>
          </a:pPr>
          <a:r>
            <a:rPr lang="en-US"/>
            <a:t>• Connects rural communities to state, national, and international markets</a:t>
          </a:r>
        </a:p>
      </dgm:t>
    </dgm:pt>
    <dgm:pt modelId="{F6105DFE-330E-49FF-B9CB-125807FEEE35}" type="parTrans" cxnId="{6FB598DD-6019-40CE-B31B-B459A836076B}">
      <dgm:prSet/>
      <dgm:spPr/>
      <dgm:t>
        <a:bodyPr/>
        <a:lstStyle/>
        <a:p>
          <a:endParaRPr lang="en-US"/>
        </a:p>
      </dgm:t>
    </dgm:pt>
    <dgm:pt modelId="{00E0C2D9-9B05-4394-B4D6-AA680A677B9D}" type="sibTrans" cxnId="{6FB598DD-6019-40CE-B31B-B459A836076B}">
      <dgm:prSet/>
      <dgm:spPr/>
      <dgm:t>
        <a:bodyPr/>
        <a:lstStyle/>
        <a:p>
          <a:endParaRPr lang="en-US"/>
        </a:p>
      </dgm:t>
    </dgm:pt>
    <dgm:pt modelId="{FCF566EE-AC03-4840-94FB-3935DB2B4CC7}" type="pres">
      <dgm:prSet presAssocID="{2729B1C8-CB46-4696-84F2-6FD2F2CAC7F9}" presName="root" presStyleCnt="0">
        <dgm:presLayoutVars>
          <dgm:dir/>
          <dgm:resizeHandles val="exact"/>
        </dgm:presLayoutVars>
      </dgm:prSet>
      <dgm:spPr/>
    </dgm:pt>
    <dgm:pt modelId="{CDA5EE53-984B-40B9-BBF5-1AFB6AD1FB0F}" type="pres">
      <dgm:prSet presAssocID="{CA4A872D-2FD1-4AD9-9C40-78C9AEA30441}" presName="compNode" presStyleCnt="0"/>
      <dgm:spPr/>
    </dgm:pt>
    <dgm:pt modelId="{58575F38-22CA-40C6-9DE2-888E555164B0}" type="pres">
      <dgm:prSet presAssocID="{CA4A872D-2FD1-4AD9-9C40-78C9AEA30441}" presName="iconBgRect" presStyleLbl="bgShp" presStyleIdx="0" presStyleCnt="3"/>
      <dgm:spPr/>
    </dgm:pt>
    <dgm:pt modelId="{32C7C310-0858-45E7-B976-A0EB714476D3}" type="pres">
      <dgm:prSet presAssocID="{CA4A872D-2FD1-4AD9-9C40-78C9AEA3044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CA26B3BF-3ADF-463D-9F1D-A93F5A1D66D2}" type="pres">
      <dgm:prSet presAssocID="{CA4A872D-2FD1-4AD9-9C40-78C9AEA30441}" presName="spaceRect" presStyleCnt="0"/>
      <dgm:spPr/>
    </dgm:pt>
    <dgm:pt modelId="{D25DEB2D-6983-4E83-9141-B30FCEDE79D3}" type="pres">
      <dgm:prSet presAssocID="{CA4A872D-2FD1-4AD9-9C40-78C9AEA30441}" presName="textRect" presStyleLbl="revTx" presStyleIdx="0" presStyleCnt="3">
        <dgm:presLayoutVars>
          <dgm:chMax val="1"/>
          <dgm:chPref val="1"/>
        </dgm:presLayoutVars>
      </dgm:prSet>
      <dgm:spPr/>
    </dgm:pt>
    <dgm:pt modelId="{97E80092-DA30-431A-89B5-4B72E53C5369}" type="pres">
      <dgm:prSet presAssocID="{919A979A-0B4F-40FC-9794-42C73FA9C75A}" presName="sibTrans" presStyleCnt="0"/>
      <dgm:spPr/>
    </dgm:pt>
    <dgm:pt modelId="{036BCF3E-00F2-420C-A165-D8BF08E693AC}" type="pres">
      <dgm:prSet presAssocID="{D92C7979-E9E1-4217-8B0A-AE7B88E59D3C}" presName="compNode" presStyleCnt="0"/>
      <dgm:spPr/>
    </dgm:pt>
    <dgm:pt modelId="{29E93D86-F1BD-4C1F-A011-74FAFED7A6DF}" type="pres">
      <dgm:prSet presAssocID="{D92C7979-E9E1-4217-8B0A-AE7B88E59D3C}" presName="iconBgRect" presStyleLbl="bgShp" presStyleIdx="1" presStyleCnt="3"/>
      <dgm:spPr/>
    </dgm:pt>
    <dgm:pt modelId="{A5EE3BE8-E2B0-495D-9FBE-7F2F1EB939F9}" type="pres">
      <dgm:prSet presAssocID="{D92C7979-E9E1-4217-8B0A-AE7B88E59D3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terinarian"/>
        </a:ext>
      </dgm:extLst>
    </dgm:pt>
    <dgm:pt modelId="{58074492-786F-4DC5-8351-75E1E26214C9}" type="pres">
      <dgm:prSet presAssocID="{D92C7979-E9E1-4217-8B0A-AE7B88E59D3C}" presName="spaceRect" presStyleCnt="0"/>
      <dgm:spPr/>
    </dgm:pt>
    <dgm:pt modelId="{8B0A828F-38B7-403B-95B0-465E4C898161}" type="pres">
      <dgm:prSet presAssocID="{D92C7979-E9E1-4217-8B0A-AE7B88E59D3C}" presName="textRect" presStyleLbl="revTx" presStyleIdx="1" presStyleCnt="3">
        <dgm:presLayoutVars>
          <dgm:chMax val="1"/>
          <dgm:chPref val="1"/>
        </dgm:presLayoutVars>
      </dgm:prSet>
      <dgm:spPr/>
    </dgm:pt>
    <dgm:pt modelId="{8039ADC4-3D35-421A-91BF-2506C37AED03}" type="pres">
      <dgm:prSet presAssocID="{4803D2A6-3468-4D09-910A-DC9B8283ADC1}" presName="sibTrans" presStyleCnt="0"/>
      <dgm:spPr/>
    </dgm:pt>
    <dgm:pt modelId="{EBA0AB59-7EC5-466D-9112-541CFBB23E31}" type="pres">
      <dgm:prSet presAssocID="{52F982A8-24BA-4EEE-A234-329F0D05CE82}" presName="compNode" presStyleCnt="0"/>
      <dgm:spPr/>
    </dgm:pt>
    <dgm:pt modelId="{C7F10DA1-3DC5-4743-AF63-B04B5B9CB51A}" type="pres">
      <dgm:prSet presAssocID="{52F982A8-24BA-4EEE-A234-329F0D05CE82}" presName="iconBgRect" presStyleLbl="bgShp" presStyleIdx="2" presStyleCnt="3"/>
      <dgm:spPr/>
    </dgm:pt>
    <dgm:pt modelId="{181B2C81-6ECC-4DF2-81FC-582CDF3123ED}" type="pres">
      <dgm:prSet presAssocID="{52F982A8-24BA-4EEE-A234-329F0D05CE8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2B6E514A-AF35-42A7-B70A-7300D88B21FE}" type="pres">
      <dgm:prSet presAssocID="{52F982A8-24BA-4EEE-A234-329F0D05CE82}" presName="spaceRect" presStyleCnt="0"/>
      <dgm:spPr/>
    </dgm:pt>
    <dgm:pt modelId="{761443F3-7E3F-4BF2-A1FE-99933385FF53}" type="pres">
      <dgm:prSet presAssocID="{52F982A8-24BA-4EEE-A234-329F0D05CE8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9FE0B10-A793-4B32-979D-C1CE58248EAF}" srcId="{2729B1C8-CB46-4696-84F2-6FD2F2CAC7F9}" destId="{D92C7979-E9E1-4217-8B0A-AE7B88E59D3C}" srcOrd="1" destOrd="0" parTransId="{26063384-D8BD-4829-B8A1-A253527127A7}" sibTransId="{4803D2A6-3468-4D09-910A-DC9B8283ADC1}"/>
    <dgm:cxn modelId="{BAAEB74A-4264-4869-A2D4-FA66A88048EB}" type="presOf" srcId="{D92C7979-E9E1-4217-8B0A-AE7B88E59D3C}" destId="{8B0A828F-38B7-403B-95B0-465E4C898161}" srcOrd="0" destOrd="0" presId="urn:microsoft.com/office/officeart/2018/5/layout/IconCircleLabelList"/>
    <dgm:cxn modelId="{E24D1F77-11BA-40A8-A93F-AFD99E011877}" type="presOf" srcId="{CA4A872D-2FD1-4AD9-9C40-78C9AEA30441}" destId="{D25DEB2D-6983-4E83-9141-B30FCEDE79D3}" srcOrd="0" destOrd="0" presId="urn:microsoft.com/office/officeart/2018/5/layout/IconCircleLabelList"/>
    <dgm:cxn modelId="{8FA50F95-0159-47E0-9685-97E1FE36B425}" srcId="{2729B1C8-CB46-4696-84F2-6FD2F2CAC7F9}" destId="{CA4A872D-2FD1-4AD9-9C40-78C9AEA30441}" srcOrd="0" destOrd="0" parTransId="{8FF7CA7C-17EE-427F-AC50-B26E2A996C1B}" sibTransId="{919A979A-0B4F-40FC-9794-42C73FA9C75A}"/>
    <dgm:cxn modelId="{F02E1EAB-FE42-4CA6-91A0-AC4125C04DB4}" type="presOf" srcId="{2729B1C8-CB46-4696-84F2-6FD2F2CAC7F9}" destId="{FCF566EE-AC03-4840-94FB-3935DB2B4CC7}" srcOrd="0" destOrd="0" presId="urn:microsoft.com/office/officeart/2018/5/layout/IconCircleLabelList"/>
    <dgm:cxn modelId="{1BF753BF-294B-418C-81E6-B4BD47A6EC8A}" type="presOf" srcId="{52F982A8-24BA-4EEE-A234-329F0D05CE82}" destId="{761443F3-7E3F-4BF2-A1FE-99933385FF53}" srcOrd="0" destOrd="0" presId="urn:microsoft.com/office/officeart/2018/5/layout/IconCircleLabelList"/>
    <dgm:cxn modelId="{6FB598DD-6019-40CE-B31B-B459A836076B}" srcId="{2729B1C8-CB46-4696-84F2-6FD2F2CAC7F9}" destId="{52F982A8-24BA-4EEE-A234-329F0D05CE82}" srcOrd="2" destOrd="0" parTransId="{F6105DFE-330E-49FF-B9CB-125807FEEE35}" sibTransId="{00E0C2D9-9B05-4394-B4D6-AA680A677B9D}"/>
    <dgm:cxn modelId="{E31F75CA-9716-408B-B1A9-14C9DF45BCA2}" type="presParOf" srcId="{FCF566EE-AC03-4840-94FB-3935DB2B4CC7}" destId="{CDA5EE53-984B-40B9-BBF5-1AFB6AD1FB0F}" srcOrd="0" destOrd="0" presId="urn:microsoft.com/office/officeart/2018/5/layout/IconCircleLabelList"/>
    <dgm:cxn modelId="{E64D8A83-6B0A-4AAB-B2A0-289C1FD2EC1A}" type="presParOf" srcId="{CDA5EE53-984B-40B9-BBF5-1AFB6AD1FB0F}" destId="{58575F38-22CA-40C6-9DE2-888E555164B0}" srcOrd="0" destOrd="0" presId="urn:microsoft.com/office/officeart/2018/5/layout/IconCircleLabelList"/>
    <dgm:cxn modelId="{F8BF0143-DB49-46A8-8A17-6C0160BAC72A}" type="presParOf" srcId="{CDA5EE53-984B-40B9-BBF5-1AFB6AD1FB0F}" destId="{32C7C310-0858-45E7-B976-A0EB714476D3}" srcOrd="1" destOrd="0" presId="urn:microsoft.com/office/officeart/2018/5/layout/IconCircleLabelList"/>
    <dgm:cxn modelId="{3E8864E0-382F-490E-9FE4-C895C22888CE}" type="presParOf" srcId="{CDA5EE53-984B-40B9-BBF5-1AFB6AD1FB0F}" destId="{CA26B3BF-3ADF-463D-9F1D-A93F5A1D66D2}" srcOrd="2" destOrd="0" presId="urn:microsoft.com/office/officeart/2018/5/layout/IconCircleLabelList"/>
    <dgm:cxn modelId="{7E1033FD-7A67-409B-8415-C040E76DF132}" type="presParOf" srcId="{CDA5EE53-984B-40B9-BBF5-1AFB6AD1FB0F}" destId="{D25DEB2D-6983-4E83-9141-B30FCEDE79D3}" srcOrd="3" destOrd="0" presId="urn:microsoft.com/office/officeart/2018/5/layout/IconCircleLabelList"/>
    <dgm:cxn modelId="{EE5ED8CB-CA1B-4981-BFBD-F787CB3C22AE}" type="presParOf" srcId="{FCF566EE-AC03-4840-94FB-3935DB2B4CC7}" destId="{97E80092-DA30-431A-89B5-4B72E53C5369}" srcOrd="1" destOrd="0" presId="urn:microsoft.com/office/officeart/2018/5/layout/IconCircleLabelList"/>
    <dgm:cxn modelId="{30CA4DE6-00B0-4B0F-B226-C5CC0189A342}" type="presParOf" srcId="{FCF566EE-AC03-4840-94FB-3935DB2B4CC7}" destId="{036BCF3E-00F2-420C-A165-D8BF08E693AC}" srcOrd="2" destOrd="0" presId="urn:microsoft.com/office/officeart/2018/5/layout/IconCircleLabelList"/>
    <dgm:cxn modelId="{93999734-ED0F-413A-9B3C-E798CD63CED9}" type="presParOf" srcId="{036BCF3E-00F2-420C-A165-D8BF08E693AC}" destId="{29E93D86-F1BD-4C1F-A011-74FAFED7A6DF}" srcOrd="0" destOrd="0" presId="urn:microsoft.com/office/officeart/2018/5/layout/IconCircleLabelList"/>
    <dgm:cxn modelId="{C7D7963E-060C-457D-8D01-324305A0FF25}" type="presParOf" srcId="{036BCF3E-00F2-420C-A165-D8BF08E693AC}" destId="{A5EE3BE8-E2B0-495D-9FBE-7F2F1EB939F9}" srcOrd="1" destOrd="0" presId="urn:microsoft.com/office/officeart/2018/5/layout/IconCircleLabelList"/>
    <dgm:cxn modelId="{1B03A11C-1FF6-4A91-90B1-C43A8B6A5F25}" type="presParOf" srcId="{036BCF3E-00F2-420C-A165-D8BF08E693AC}" destId="{58074492-786F-4DC5-8351-75E1E26214C9}" srcOrd="2" destOrd="0" presId="urn:microsoft.com/office/officeart/2018/5/layout/IconCircleLabelList"/>
    <dgm:cxn modelId="{E2106638-356C-49F3-9426-532B4C68CCCD}" type="presParOf" srcId="{036BCF3E-00F2-420C-A165-D8BF08E693AC}" destId="{8B0A828F-38B7-403B-95B0-465E4C898161}" srcOrd="3" destOrd="0" presId="urn:microsoft.com/office/officeart/2018/5/layout/IconCircleLabelList"/>
    <dgm:cxn modelId="{0DA4E473-DB45-4C0A-B4CC-18DD9350A668}" type="presParOf" srcId="{FCF566EE-AC03-4840-94FB-3935DB2B4CC7}" destId="{8039ADC4-3D35-421A-91BF-2506C37AED03}" srcOrd="3" destOrd="0" presId="urn:microsoft.com/office/officeart/2018/5/layout/IconCircleLabelList"/>
    <dgm:cxn modelId="{FD7B4AA5-6229-40E6-BA5F-A198DC96AD5A}" type="presParOf" srcId="{FCF566EE-AC03-4840-94FB-3935DB2B4CC7}" destId="{EBA0AB59-7EC5-466D-9112-541CFBB23E31}" srcOrd="4" destOrd="0" presId="urn:microsoft.com/office/officeart/2018/5/layout/IconCircleLabelList"/>
    <dgm:cxn modelId="{747C9425-5F9C-4FD6-B187-CEB4DC670E15}" type="presParOf" srcId="{EBA0AB59-7EC5-466D-9112-541CFBB23E31}" destId="{C7F10DA1-3DC5-4743-AF63-B04B5B9CB51A}" srcOrd="0" destOrd="0" presId="urn:microsoft.com/office/officeart/2018/5/layout/IconCircleLabelList"/>
    <dgm:cxn modelId="{11E082B4-CFA9-4C76-9464-87C5A2743D96}" type="presParOf" srcId="{EBA0AB59-7EC5-466D-9112-541CFBB23E31}" destId="{181B2C81-6ECC-4DF2-81FC-582CDF3123ED}" srcOrd="1" destOrd="0" presId="urn:microsoft.com/office/officeart/2018/5/layout/IconCircleLabelList"/>
    <dgm:cxn modelId="{8C99E1FB-A967-4B31-8381-5D154FF7BC98}" type="presParOf" srcId="{EBA0AB59-7EC5-466D-9112-541CFBB23E31}" destId="{2B6E514A-AF35-42A7-B70A-7300D88B21FE}" srcOrd="2" destOrd="0" presId="urn:microsoft.com/office/officeart/2018/5/layout/IconCircleLabelList"/>
    <dgm:cxn modelId="{DB1ABD6B-7B12-46D5-8CDE-42319331BDE8}" type="presParOf" srcId="{EBA0AB59-7EC5-466D-9112-541CFBB23E31}" destId="{761443F3-7E3F-4BF2-A1FE-99933385FF5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5777B8-28D9-429C-A880-288420FAE730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7EF81C0-D68C-4A2E-9EA2-5319FC30A24D}">
      <dgm:prSet/>
      <dgm:spPr/>
      <dgm:t>
        <a:bodyPr/>
        <a:lstStyle/>
        <a:p>
          <a:r>
            <a:rPr lang="en-US"/>
            <a:t>• GA airports serve as critical hubs for corporate and private travel</a:t>
          </a:r>
        </a:p>
      </dgm:t>
    </dgm:pt>
    <dgm:pt modelId="{6DBF8A13-7030-4679-AEDA-4841D30E7AE5}" type="parTrans" cxnId="{BD73345E-F896-4DFF-9D77-C6730BC8AA74}">
      <dgm:prSet/>
      <dgm:spPr/>
      <dgm:t>
        <a:bodyPr/>
        <a:lstStyle/>
        <a:p>
          <a:endParaRPr lang="en-US"/>
        </a:p>
      </dgm:t>
    </dgm:pt>
    <dgm:pt modelId="{1173EA84-A92B-418A-8018-18F00B770771}" type="sibTrans" cxnId="{BD73345E-F896-4DFF-9D77-C6730BC8AA74}">
      <dgm:prSet/>
      <dgm:spPr/>
      <dgm:t>
        <a:bodyPr/>
        <a:lstStyle/>
        <a:p>
          <a:endParaRPr lang="en-US"/>
        </a:p>
      </dgm:t>
    </dgm:pt>
    <dgm:pt modelId="{ECE908CF-7AE8-472B-984F-1A77EEB5C43A}">
      <dgm:prSet/>
      <dgm:spPr/>
      <dgm:t>
        <a:bodyPr/>
        <a:lstStyle/>
        <a:p>
          <a:r>
            <a:rPr lang="en-US"/>
            <a:t>• Facilitate rapid transportation of goods and services</a:t>
          </a:r>
        </a:p>
      </dgm:t>
    </dgm:pt>
    <dgm:pt modelId="{E9CBBE6A-E588-4211-8613-E7E3F85F8DB8}" type="parTrans" cxnId="{F2515B96-5E69-4C2A-8E6D-089E2A071DC8}">
      <dgm:prSet/>
      <dgm:spPr/>
      <dgm:t>
        <a:bodyPr/>
        <a:lstStyle/>
        <a:p>
          <a:endParaRPr lang="en-US"/>
        </a:p>
      </dgm:t>
    </dgm:pt>
    <dgm:pt modelId="{CDD641B4-E9A8-4BF2-8AA9-F1A797D06F2C}" type="sibTrans" cxnId="{F2515B96-5E69-4C2A-8E6D-089E2A071DC8}">
      <dgm:prSet/>
      <dgm:spPr/>
      <dgm:t>
        <a:bodyPr/>
        <a:lstStyle/>
        <a:p>
          <a:endParaRPr lang="en-US"/>
        </a:p>
      </dgm:t>
    </dgm:pt>
    <dgm:pt modelId="{F30A3D4D-0E61-40CE-B7E3-234D192CF060}">
      <dgm:prSet/>
      <dgm:spPr/>
      <dgm:t>
        <a:bodyPr/>
        <a:lstStyle/>
        <a:p>
          <a:r>
            <a:rPr lang="en-US"/>
            <a:t>• Essential for Kentucky’s logistics and manufacturing industries</a:t>
          </a:r>
        </a:p>
      </dgm:t>
    </dgm:pt>
    <dgm:pt modelId="{29F5CDF4-3FD5-42DB-8B52-DDE3D2DC0728}" type="parTrans" cxnId="{2FC997C8-1FA8-4619-9B89-B6E099CA117B}">
      <dgm:prSet/>
      <dgm:spPr/>
      <dgm:t>
        <a:bodyPr/>
        <a:lstStyle/>
        <a:p>
          <a:endParaRPr lang="en-US"/>
        </a:p>
      </dgm:t>
    </dgm:pt>
    <dgm:pt modelId="{720A3610-75FF-47BD-9D0E-33953946A4F5}" type="sibTrans" cxnId="{2FC997C8-1FA8-4619-9B89-B6E099CA117B}">
      <dgm:prSet/>
      <dgm:spPr/>
      <dgm:t>
        <a:bodyPr/>
        <a:lstStyle/>
        <a:p>
          <a:endParaRPr lang="en-US"/>
        </a:p>
      </dgm:t>
    </dgm:pt>
    <dgm:pt modelId="{2005C087-8F83-4EDC-AE29-786654423D86}">
      <dgm:prSet/>
      <dgm:spPr/>
      <dgm:t>
        <a:bodyPr/>
        <a:lstStyle/>
        <a:p>
          <a:r>
            <a:rPr lang="en-US"/>
            <a:t>• Attracts business investment and supports local economies</a:t>
          </a:r>
        </a:p>
      </dgm:t>
    </dgm:pt>
    <dgm:pt modelId="{83E4148A-7D6D-4D40-890A-92CE05CD9019}" type="parTrans" cxnId="{E7044D73-37EC-426E-A07E-18E9FC2CEADF}">
      <dgm:prSet/>
      <dgm:spPr/>
      <dgm:t>
        <a:bodyPr/>
        <a:lstStyle/>
        <a:p>
          <a:endParaRPr lang="en-US"/>
        </a:p>
      </dgm:t>
    </dgm:pt>
    <dgm:pt modelId="{1F55A088-0096-4E60-864A-535B2132D80B}" type="sibTrans" cxnId="{E7044D73-37EC-426E-A07E-18E9FC2CEADF}">
      <dgm:prSet/>
      <dgm:spPr/>
      <dgm:t>
        <a:bodyPr/>
        <a:lstStyle/>
        <a:p>
          <a:endParaRPr lang="en-US"/>
        </a:p>
      </dgm:t>
    </dgm:pt>
    <dgm:pt modelId="{BCC93A9B-85CA-499A-9957-4795E564E6CC}" type="pres">
      <dgm:prSet presAssocID="{155777B8-28D9-429C-A880-288420FAE730}" presName="Name0" presStyleCnt="0">
        <dgm:presLayoutVars>
          <dgm:dir/>
          <dgm:animLvl val="lvl"/>
          <dgm:resizeHandles val="exact"/>
        </dgm:presLayoutVars>
      </dgm:prSet>
      <dgm:spPr/>
    </dgm:pt>
    <dgm:pt modelId="{193E5986-8B81-4BE7-9B13-70921BD71446}" type="pres">
      <dgm:prSet presAssocID="{B7EF81C0-D68C-4A2E-9EA2-5319FC30A24D}" presName="linNode" presStyleCnt="0"/>
      <dgm:spPr/>
    </dgm:pt>
    <dgm:pt modelId="{5D4727F5-C614-472E-8A34-977E986A4479}" type="pres">
      <dgm:prSet presAssocID="{B7EF81C0-D68C-4A2E-9EA2-5319FC30A24D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7E924DCE-0B98-4B60-84E9-806D1E293DA7}" type="pres">
      <dgm:prSet presAssocID="{1173EA84-A92B-418A-8018-18F00B770771}" presName="sp" presStyleCnt="0"/>
      <dgm:spPr/>
    </dgm:pt>
    <dgm:pt modelId="{BD3EFE37-F1B7-4433-A821-5C054C1782BE}" type="pres">
      <dgm:prSet presAssocID="{ECE908CF-7AE8-472B-984F-1A77EEB5C43A}" presName="linNode" presStyleCnt="0"/>
      <dgm:spPr/>
    </dgm:pt>
    <dgm:pt modelId="{55D9A7DD-C9FF-47D4-84A6-F611D16F1764}" type="pres">
      <dgm:prSet presAssocID="{ECE908CF-7AE8-472B-984F-1A77EEB5C43A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C13E6276-922B-4845-9D9C-33D478EA30EE}" type="pres">
      <dgm:prSet presAssocID="{CDD641B4-E9A8-4BF2-8AA9-F1A797D06F2C}" presName="sp" presStyleCnt="0"/>
      <dgm:spPr/>
    </dgm:pt>
    <dgm:pt modelId="{D4F32D05-F758-4AD3-A340-BBD68EAEF5A0}" type="pres">
      <dgm:prSet presAssocID="{F30A3D4D-0E61-40CE-B7E3-234D192CF060}" presName="linNode" presStyleCnt="0"/>
      <dgm:spPr/>
    </dgm:pt>
    <dgm:pt modelId="{0F655214-C5D2-4E10-8C15-D0A96ACC2B33}" type="pres">
      <dgm:prSet presAssocID="{F30A3D4D-0E61-40CE-B7E3-234D192CF06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DB6A2E42-28EE-4132-9732-732AA5B41C75}" type="pres">
      <dgm:prSet presAssocID="{720A3610-75FF-47BD-9D0E-33953946A4F5}" presName="sp" presStyleCnt="0"/>
      <dgm:spPr/>
    </dgm:pt>
    <dgm:pt modelId="{E6070B06-2AF7-4658-A346-F072CF4F751A}" type="pres">
      <dgm:prSet presAssocID="{2005C087-8F83-4EDC-AE29-786654423D86}" presName="linNode" presStyleCnt="0"/>
      <dgm:spPr/>
    </dgm:pt>
    <dgm:pt modelId="{6D7634D2-E163-4EC7-A991-998C8E82A7DB}" type="pres">
      <dgm:prSet presAssocID="{2005C087-8F83-4EDC-AE29-786654423D8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49AAC922-83C3-437B-835A-5C8805CA5F7A}" type="presOf" srcId="{155777B8-28D9-429C-A880-288420FAE730}" destId="{BCC93A9B-85CA-499A-9957-4795E564E6CC}" srcOrd="0" destOrd="0" presId="urn:microsoft.com/office/officeart/2005/8/layout/vList5"/>
    <dgm:cxn modelId="{FAAAF035-5833-493B-A54D-4643E90DA025}" type="presOf" srcId="{2005C087-8F83-4EDC-AE29-786654423D86}" destId="{6D7634D2-E163-4EC7-A991-998C8E82A7DB}" srcOrd="0" destOrd="0" presId="urn:microsoft.com/office/officeart/2005/8/layout/vList5"/>
    <dgm:cxn modelId="{BD73345E-F896-4DFF-9D77-C6730BC8AA74}" srcId="{155777B8-28D9-429C-A880-288420FAE730}" destId="{B7EF81C0-D68C-4A2E-9EA2-5319FC30A24D}" srcOrd="0" destOrd="0" parTransId="{6DBF8A13-7030-4679-AEDA-4841D30E7AE5}" sibTransId="{1173EA84-A92B-418A-8018-18F00B770771}"/>
    <dgm:cxn modelId="{E7044D73-37EC-426E-A07E-18E9FC2CEADF}" srcId="{155777B8-28D9-429C-A880-288420FAE730}" destId="{2005C087-8F83-4EDC-AE29-786654423D86}" srcOrd="3" destOrd="0" parTransId="{83E4148A-7D6D-4D40-890A-92CE05CD9019}" sibTransId="{1F55A088-0096-4E60-864A-535B2132D80B}"/>
    <dgm:cxn modelId="{0B2C8788-F5DA-4B89-98B3-2859178FD1B2}" type="presOf" srcId="{ECE908CF-7AE8-472B-984F-1A77EEB5C43A}" destId="{55D9A7DD-C9FF-47D4-84A6-F611D16F1764}" srcOrd="0" destOrd="0" presId="urn:microsoft.com/office/officeart/2005/8/layout/vList5"/>
    <dgm:cxn modelId="{F2515B96-5E69-4C2A-8E6D-089E2A071DC8}" srcId="{155777B8-28D9-429C-A880-288420FAE730}" destId="{ECE908CF-7AE8-472B-984F-1A77EEB5C43A}" srcOrd="1" destOrd="0" parTransId="{E9CBBE6A-E588-4211-8613-E7E3F85F8DB8}" sibTransId="{CDD641B4-E9A8-4BF2-8AA9-F1A797D06F2C}"/>
    <dgm:cxn modelId="{A6F3F0C4-EC34-472A-9B78-A53B99558502}" type="presOf" srcId="{F30A3D4D-0E61-40CE-B7E3-234D192CF060}" destId="{0F655214-C5D2-4E10-8C15-D0A96ACC2B33}" srcOrd="0" destOrd="0" presId="urn:microsoft.com/office/officeart/2005/8/layout/vList5"/>
    <dgm:cxn modelId="{A165EDC5-218D-47B9-B585-A5F45D75F27F}" type="presOf" srcId="{B7EF81C0-D68C-4A2E-9EA2-5319FC30A24D}" destId="{5D4727F5-C614-472E-8A34-977E986A4479}" srcOrd="0" destOrd="0" presId="urn:microsoft.com/office/officeart/2005/8/layout/vList5"/>
    <dgm:cxn modelId="{2FC997C8-1FA8-4619-9B89-B6E099CA117B}" srcId="{155777B8-28D9-429C-A880-288420FAE730}" destId="{F30A3D4D-0E61-40CE-B7E3-234D192CF060}" srcOrd="2" destOrd="0" parTransId="{29F5CDF4-3FD5-42DB-8B52-DDE3D2DC0728}" sibTransId="{720A3610-75FF-47BD-9D0E-33953946A4F5}"/>
    <dgm:cxn modelId="{EEE21CEB-2726-46AD-B35E-CAF1AFE0356D}" type="presParOf" srcId="{BCC93A9B-85CA-499A-9957-4795E564E6CC}" destId="{193E5986-8B81-4BE7-9B13-70921BD71446}" srcOrd="0" destOrd="0" presId="urn:microsoft.com/office/officeart/2005/8/layout/vList5"/>
    <dgm:cxn modelId="{E2116BA1-DB4E-4B1C-A8A5-08E076B0F41B}" type="presParOf" srcId="{193E5986-8B81-4BE7-9B13-70921BD71446}" destId="{5D4727F5-C614-472E-8A34-977E986A4479}" srcOrd="0" destOrd="0" presId="urn:microsoft.com/office/officeart/2005/8/layout/vList5"/>
    <dgm:cxn modelId="{FA0CA7A3-8AEC-48CA-9C45-35FA488E4EA0}" type="presParOf" srcId="{BCC93A9B-85CA-499A-9957-4795E564E6CC}" destId="{7E924DCE-0B98-4B60-84E9-806D1E293DA7}" srcOrd="1" destOrd="0" presId="urn:microsoft.com/office/officeart/2005/8/layout/vList5"/>
    <dgm:cxn modelId="{359BA0FF-B56A-49B5-94DC-9DE979A66B6E}" type="presParOf" srcId="{BCC93A9B-85CA-499A-9957-4795E564E6CC}" destId="{BD3EFE37-F1B7-4433-A821-5C054C1782BE}" srcOrd="2" destOrd="0" presId="urn:microsoft.com/office/officeart/2005/8/layout/vList5"/>
    <dgm:cxn modelId="{89BBC5FB-09B7-4FEF-A770-C4BFD4116484}" type="presParOf" srcId="{BD3EFE37-F1B7-4433-A821-5C054C1782BE}" destId="{55D9A7DD-C9FF-47D4-84A6-F611D16F1764}" srcOrd="0" destOrd="0" presId="urn:microsoft.com/office/officeart/2005/8/layout/vList5"/>
    <dgm:cxn modelId="{F5DEB5E3-B5BD-4844-9082-A9F307DE3907}" type="presParOf" srcId="{BCC93A9B-85CA-499A-9957-4795E564E6CC}" destId="{C13E6276-922B-4845-9D9C-33D478EA30EE}" srcOrd="3" destOrd="0" presId="urn:microsoft.com/office/officeart/2005/8/layout/vList5"/>
    <dgm:cxn modelId="{F96AB6C0-5561-4D47-8F14-13D4DD032AC9}" type="presParOf" srcId="{BCC93A9B-85CA-499A-9957-4795E564E6CC}" destId="{D4F32D05-F758-4AD3-A340-BBD68EAEF5A0}" srcOrd="4" destOrd="0" presId="urn:microsoft.com/office/officeart/2005/8/layout/vList5"/>
    <dgm:cxn modelId="{9254D761-4250-4818-9F1B-0734A9126E56}" type="presParOf" srcId="{D4F32D05-F758-4AD3-A340-BBD68EAEF5A0}" destId="{0F655214-C5D2-4E10-8C15-D0A96ACC2B33}" srcOrd="0" destOrd="0" presId="urn:microsoft.com/office/officeart/2005/8/layout/vList5"/>
    <dgm:cxn modelId="{75F998D8-9F30-42B8-9666-80814CF404C1}" type="presParOf" srcId="{BCC93A9B-85CA-499A-9957-4795E564E6CC}" destId="{DB6A2E42-28EE-4132-9732-732AA5B41C75}" srcOrd="5" destOrd="0" presId="urn:microsoft.com/office/officeart/2005/8/layout/vList5"/>
    <dgm:cxn modelId="{B7F49968-0976-4F7E-89D1-D9B300A373C8}" type="presParOf" srcId="{BCC93A9B-85CA-499A-9957-4795E564E6CC}" destId="{E6070B06-2AF7-4658-A346-F072CF4F751A}" srcOrd="6" destOrd="0" presId="urn:microsoft.com/office/officeart/2005/8/layout/vList5"/>
    <dgm:cxn modelId="{C770B29A-8A48-482A-A464-12DABB06135F}" type="presParOf" srcId="{E6070B06-2AF7-4658-A346-F072CF4F751A}" destId="{6D7634D2-E163-4EC7-A991-998C8E82A7D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EE989C-4763-4286-ACC2-7AA38FC61E4C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EE14F7B-BECB-4F07-9000-9F15B0522685}">
      <dgm:prSet/>
      <dgm:spPr/>
      <dgm:t>
        <a:bodyPr/>
        <a:lstStyle/>
        <a:p>
          <a:r>
            <a:rPr lang="en-US"/>
            <a:t>• Supports aerial application for farming and crop management</a:t>
          </a:r>
        </a:p>
      </dgm:t>
    </dgm:pt>
    <dgm:pt modelId="{4BE78AFD-3500-4878-A0AD-D2FE72C912C8}" type="parTrans" cxnId="{F1DC2586-32D7-4510-97E6-E13FD565AC61}">
      <dgm:prSet/>
      <dgm:spPr/>
      <dgm:t>
        <a:bodyPr/>
        <a:lstStyle/>
        <a:p>
          <a:endParaRPr lang="en-US"/>
        </a:p>
      </dgm:t>
    </dgm:pt>
    <dgm:pt modelId="{505EA48E-68B4-400D-A299-71CA3BE20736}" type="sibTrans" cxnId="{F1DC2586-32D7-4510-97E6-E13FD565AC61}">
      <dgm:prSet/>
      <dgm:spPr/>
      <dgm:t>
        <a:bodyPr/>
        <a:lstStyle/>
        <a:p>
          <a:endParaRPr lang="en-US"/>
        </a:p>
      </dgm:t>
    </dgm:pt>
    <dgm:pt modelId="{E96684E8-60CA-474F-AFC7-2636F37AEAE2}">
      <dgm:prSet/>
      <dgm:spPr/>
      <dgm:t>
        <a:bodyPr/>
        <a:lstStyle/>
        <a:p>
          <a:r>
            <a:rPr lang="en-US"/>
            <a:t>• Provides access for rural communities to healthcare and commerce</a:t>
          </a:r>
        </a:p>
      </dgm:t>
    </dgm:pt>
    <dgm:pt modelId="{0F5E65CA-8270-4EBE-B637-F2055C04CA61}" type="parTrans" cxnId="{11AEECBD-E196-4198-8869-0D1B32540B67}">
      <dgm:prSet/>
      <dgm:spPr/>
      <dgm:t>
        <a:bodyPr/>
        <a:lstStyle/>
        <a:p>
          <a:endParaRPr lang="en-US"/>
        </a:p>
      </dgm:t>
    </dgm:pt>
    <dgm:pt modelId="{B3716064-DE36-48FD-B33F-93F1AD03BB5E}" type="sibTrans" cxnId="{11AEECBD-E196-4198-8869-0D1B32540B67}">
      <dgm:prSet/>
      <dgm:spPr/>
      <dgm:t>
        <a:bodyPr/>
        <a:lstStyle/>
        <a:p>
          <a:endParaRPr lang="en-US"/>
        </a:p>
      </dgm:t>
    </dgm:pt>
    <dgm:pt modelId="{DB963573-45E9-4D4E-9034-4BE1E7775B99}">
      <dgm:prSet/>
      <dgm:spPr/>
      <dgm:t>
        <a:bodyPr/>
        <a:lstStyle/>
        <a:p>
          <a:r>
            <a:rPr lang="en-US"/>
            <a:t>• Enhances tourism in rural regions</a:t>
          </a:r>
        </a:p>
      </dgm:t>
    </dgm:pt>
    <dgm:pt modelId="{5B3AACAC-B552-47CF-A5C9-2669BEC82F71}" type="parTrans" cxnId="{FD6A3FC0-895E-49B4-8A51-AC2D5BF78569}">
      <dgm:prSet/>
      <dgm:spPr/>
      <dgm:t>
        <a:bodyPr/>
        <a:lstStyle/>
        <a:p>
          <a:endParaRPr lang="en-US"/>
        </a:p>
      </dgm:t>
    </dgm:pt>
    <dgm:pt modelId="{794FC188-D7A5-455C-91BF-49CBA4F48431}" type="sibTrans" cxnId="{FD6A3FC0-895E-49B4-8A51-AC2D5BF78569}">
      <dgm:prSet/>
      <dgm:spPr/>
      <dgm:t>
        <a:bodyPr/>
        <a:lstStyle/>
        <a:p>
          <a:endParaRPr lang="en-US"/>
        </a:p>
      </dgm:t>
    </dgm:pt>
    <dgm:pt modelId="{ECC1ADE0-FFC4-4363-8F8C-A7BC8D2BD336}">
      <dgm:prSet/>
      <dgm:spPr/>
      <dgm:t>
        <a:bodyPr/>
        <a:lstStyle/>
        <a:p>
          <a:r>
            <a:rPr lang="en-US"/>
            <a:t>• Strengthens Kentucky’s agricultural economy</a:t>
          </a:r>
        </a:p>
      </dgm:t>
    </dgm:pt>
    <dgm:pt modelId="{470F4CA0-9E5B-46FF-8193-2D087949A7AF}" type="parTrans" cxnId="{2DA14AB0-1F79-41DE-9EAD-5E4E320EA90D}">
      <dgm:prSet/>
      <dgm:spPr/>
      <dgm:t>
        <a:bodyPr/>
        <a:lstStyle/>
        <a:p>
          <a:endParaRPr lang="en-US"/>
        </a:p>
      </dgm:t>
    </dgm:pt>
    <dgm:pt modelId="{4B4C1304-3B6E-41C7-8B20-05A699FC005E}" type="sibTrans" cxnId="{2DA14AB0-1F79-41DE-9EAD-5E4E320EA90D}">
      <dgm:prSet/>
      <dgm:spPr/>
      <dgm:t>
        <a:bodyPr/>
        <a:lstStyle/>
        <a:p>
          <a:endParaRPr lang="en-US"/>
        </a:p>
      </dgm:t>
    </dgm:pt>
    <dgm:pt modelId="{A4D57FE1-2569-48D6-887F-5536164236F0}" type="pres">
      <dgm:prSet presAssocID="{B0EE989C-4763-4286-ACC2-7AA38FC61E4C}" presName="vert0" presStyleCnt="0">
        <dgm:presLayoutVars>
          <dgm:dir/>
          <dgm:animOne val="branch"/>
          <dgm:animLvl val="lvl"/>
        </dgm:presLayoutVars>
      </dgm:prSet>
      <dgm:spPr/>
    </dgm:pt>
    <dgm:pt modelId="{9E1F2DA9-1E9F-47EF-8E21-58DDE26E67D0}" type="pres">
      <dgm:prSet presAssocID="{5EE14F7B-BECB-4F07-9000-9F15B0522685}" presName="thickLine" presStyleLbl="alignNode1" presStyleIdx="0" presStyleCnt="4"/>
      <dgm:spPr/>
    </dgm:pt>
    <dgm:pt modelId="{57DC5E5F-BCAE-42D4-9EEC-39DC60EFF093}" type="pres">
      <dgm:prSet presAssocID="{5EE14F7B-BECB-4F07-9000-9F15B0522685}" presName="horz1" presStyleCnt="0"/>
      <dgm:spPr/>
    </dgm:pt>
    <dgm:pt modelId="{162C15F1-7721-4E73-A79E-C1F62CAD9D66}" type="pres">
      <dgm:prSet presAssocID="{5EE14F7B-BECB-4F07-9000-9F15B0522685}" presName="tx1" presStyleLbl="revTx" presStyleIdx="0" presStyleCnt="4"/>
      <dgm:spPr/>
    </dgm:pt>
    <dgm:pt modelId="{803FC5B5-D6C5-43A8-B102-8BB9A8A3F8FC}" type="pres">
      <dgm:prSet presAssocID="{5EE14F7B-BECB-4F07-9000-9F15B0522685}" presName="vert1" presStyleCnt="0"/>
      <dgm:spPr/>
    </dgm:pt>
    <dgm:pt modelId="{339E8579-4252-4D99-9BCF-E4CBFA729584}" type="pres">
      <dgm:prSet presAssocID="{E96684E8-60CA-474F-AFC7-2636F37AEAE2}" presName="thickLine" presStyleLbl="alignNode1" presStyleIdx="1" presStyleCnt="4"/>
      <dgm:spPr/>
    </dgm:pt>
    <dgm:pt modelId="{17F26DE7-6026-4690-B9EB-01C9504070C7}" type="pres">
      <dgm:prSet presAssocID="{E96684E8-60CA-474F-AFC7-2636F37AEAE2}" presName="horz1" presStyleCnt="0"/>
      <dgm:spPr/>
    </dgm:pt>
    <dgm:pt modelId="{E21B7B0F-53C8-4039-BADE-8660384B7358}" type="pres">
      <dgm:prSet presAssocID="{E96684E8-60CA-474F-AFC7-2636F37AEAE2}" presName="tx1" presStyleLbl="revTx" presStyleIdx="1" presStyleCnt="4"/>
      <dgm:spPr/>
    </dgm:pt>
    <dgm:pt modelId="{E24D64D2-9267-4441-8707-ACDC4A73D26F}" type="pres">
      <dgm:prSet presAssocID="{E96684E8-60CA-474F-AFC7-2636F37AEAE2}" presName="vert1" presStyleCnt="0"/>
      <dgm:spPr/>
    </dgm:pt>
    <dgm:pt modelId="{516E1D97-35C8-401E-9DFF-2A68F007A729}" type="pres">
      <dgm:prSet presAssocID="{DB963573-45E9-4D4E-9034-4BE1E7775B99}" presName="thickLine" presStyleLbl="alignNode1" presStyleIdx="2" presStyleCnt="4"/>
      <dgm:spPr/>
    </dgm:pt>
    <dgm:pt modelId="{7875C564-050D-4FC8-B329-C04A0E0A0083}" type="pres">
      <dgm:prSet presAssocID="{DB963573-45E9-4D4E-9034-4BE1E7775B99}" presName="horz1" presStyleCnt="0"/>
      <dgm:spPr/>
    </dgm:pt>
    <dgm:pt modelId="{8E4142E4-E204-490F-9BE6-B973385BE0DE}" type="pres">
      <dgm:prSet presAssocID="{DB963573-45E9-4D4E-9034-4BE1E7775B99}" presName="tx1" presStyleLbl="revTx" presStyleIdx="2" presStyleCnt="4"/>
      <dgm:spPr/>
    </dgm:pt>
    <dgm:pt modelId="{78659A8F-296B-4358-BB6A-92FF119180A9}" type="pres">
      <dgm:prSet presAssocID="{DB963573-45E9-4D4E-9034-4BE1E7775B99}" presName="vert1" presStyleCnt="0"/>
      <dgm:spPr/>
    </dgm:pt>
    <dgm:pt modelId="{50C4D85D-3C02-4DB5-B99F-C605762766D2}" type="pres">
      <dgm:prSet presAssocID="{ECC1ADE0-FFC4-4363-8F8C-A7BC8D2BD336}" presName="thickLine" presStyleLbl="alignNode1" presStyleIdx="3" presStyleCnt="4"/>
      <dgm:spPr/>
    </dgm:pt>
    <dgm:pt modelId="{BAD5DAF1-577D-484A-9044-B139BA8B4EA1}" type="pres">
      <dgm:prSet presAssocID="{ECC1ADE0-FFC4-4363-8F8C-A7BC8D2BD336}" presName="horz1" presStyleCnt="0"/>
      <dgm:spPr/>
    </dgm:pt>
    <dgm:pt modelId="{94D76012-2908-4C75-A226-5BB15CDEF889}" type="pres">
      <dgm:prSet presAssocID="{ECC1ADE0-FFC4-4363-8F8C-A7BC8D2BD336}" presName="tx1" presStyleLbl="revTx" presStyleIdx="3" presStyleCnt="4"/>
      <dgm:spPr/>
    </dgm:pt>
    <dgm:pt modelId="{D2CB6D11-8DE3-480E-BD16-66AA48526021}" type="pres">
      <dgm:prSet presAssocID="{ECC1ADE0-FFC4-4363-8F8C-A7BC8D2BD336}" presName="vert1" presStyleCnt="0"/>
      <dgm:spPr/>
    </dgm:pt>
  </dgm:ptLst>
  <dgm:cxnLst>
    <dgm:cxn modelId="{0EAB2671-0960-46B0-88E8-883448E5DD0A}" type="presOf" srcId="{DB963573-45E9-4D4E-9034-4BE1E7775B99}" destId="{8E4142E4-E204-490F-9BE6-B973385BE0DE}" srcOrd="0" destOrd="0" presId="urn:microsoft.com/office/officeart/2008/layout/LinedList"/>
    <dgm:cxn modelId="{5EC4C072-94C8-4E89-8C8D-FC544D672577}" type="presOf" srcId="{ECC1ADE0-FFC4-4363-8F8C-A7BC8D2BD336}" destId="{94D76012-2908-4C75-A226-5BB15CDEF889}" srcOrd="0" destOrd="0" presId="urn:microsoft.com/office/officeart/2008/layout/LinedList"/>
    <dgm:cxn modelId="{BED12278-6993-4518-B729-2F498479EA2E}" type="presOf" srcId="{B0EE989C-4763-4286-ACC2-7AA38FC61E4C}" destId="{A4D57FE1-2569-48D6-887F-5536164236F0}" srcOrd="0" destOrd="0" presId="urn:microsoft.com/office/officeart/2008/layout/LinedList"/>
    <dgm:cxn modelId="{F1DC2586-32D7-4510-97E6-E13FD565AC61}" srcId="{B0EE989C-4763-4286-ACC2-7AA38FC61E4C}" destId="{5EE14F7B-BECB-4F07-9000-9F15B0522685}" srcOrd="0" destOrd="0" parTransId="{4BE78AFD-3500-4878-A0AD-D2FE72C912C8}" sibTransId="{505EA48E-68B4-400D-A299-71CA3BE20736}"/>
    <dgm:cxn modelId="{2DA14AB0-1F79-41DE-9EAD-5E4E320EA90D}" srcId="{B0EE989C-4763-4286-ACC2-7AA38FC61E4C}" destId="{ECC1ADE0-FFC4-4363-8F8C-A7BC8D2BD336}" srcOrd="3" destOrd="0" parTransId="{470F4CA0-9E5B-46FF-8193-2D087949A7AF}" sibTransId="{4B4C1304-3B6E-41C7-8B20-05A699FC005E}"/>
    <dgm:cxn modelId="{11AEECBD-E196-4198-8869-0D1B32540B67}" srcId="{B0EE989C-4763-4286-ACC2-7AA38FC61E4C}" destId="{E96684E8-60CA-474F-AFC7-2636F37AEAE2}" srcOrd="1" destOrd="0" parTransId="{0F5E65CA-8270-4EBE-B637-F2055C04CA61}" sibTransId="{B3716064-DE36-48FD-B33F-93F1AD03BB5E}"/>
    <dgm:cxn modelId="{93C3F2BE-6FB3-49F7-B4F9-98D88563DB19}" type="presOf" srcId="{5EE14F7B-BECB-4F07-9000-9F15B0522685}" destId="{162C15F1-7721-4E73-A79E-C1F62CAD9D66}" srcOrd="0" destOrd="0" presId="urn:microsoft.com/office/officeart/2008/layout/LinedList"/>
    <dgm:cxn modelId="{FD6A3FC0-895E-49B4-8A51-AC2D5BF78569}" srcId="{B0EE989C-4763-4286-ACC2-7AA38FC61E4C}" destId="{DB963573-45E9-4D4E-9034-4BE1E7775B99}" srcOrd="2" destOrd="0" parTransId="{5B3AACAC-B552-47CF-A5C9-2669BEC82F71}" sibTransId="{794FC188-D7A5-455C-91BF-49CBA4F48431}"/>
    <dgm:cxn modelId="{464A58D0-AB03-4C30-946F-734B2879AB4E}" type="presOf" srcId="{E96684E8-60CA-474F-AFC7-2636F37AEAE2}" destId="{E21B7B0F-53C8-4039-BADE-8660384B7358}" srcOrd="0" destOrd="0" presId="urn:microsoft.com/office/officeart/2008/layout/LinedList"/>
    <dgm:cxn modelId="{A970F58B-237D-4C0F-A3FA-1E4527EB5458}" type="presParOf" srcId="{A4D57FE1-2569-48D6-887F-5536164236F0}" destId="{9E1F2DA9-1E9F-47EF-8E21-58DDE26E67D0}" srcOrd="0" destOrd="0" presId="urn:microsoft.com/office/officeart/2008/layout/LinedList"/>
    <dgm:cxn modelId="{7640EB53-3522-45BF-A609-A74A5B9B45D6}" type="presParOf" srcId="{A4D57FE1-2569-48D6-887F-5536164236F0}" destId="{57DC5E5F-BCAE-42D4-9EEC-39DC60EFF093}" srcOrd="1" destOrd="0" presId="urn:microsoft.com/office/officeart/2008/layout/LinedList"/>
    <dgm:cxn modelId="{F1A0DAA7-D133-4E0C-87B8-D1D19AA9E89C}" type="presParOf" srcId="{57DC5E5F-BCAE-42D4-9EEC-39DC60EFF093}" destId="{162C15F1-7721-4E73-A79E-C1F62CAD9D66}" srcOrd="0" destOrd="0" presId="urn:microsoft.com/office/officeart/2008/layout/LinedList"/>
    <dgm:cxn modelId="{58BF017B-AB6C-427F-8262-3FB00FB2C6AE}" type="presParOf" srcId="{57DC5E5F-BCAE-42D4-9EEC-39DC60EFF093}" destId="{803FC5B5-D6C5-43A8-B102-8BB9A8A3F8FC}" srcOrd="1" destOrd="0" presId="urn:microsoft.com/office/officeart/2008/layout/LinedList"/>
    <dgm:cxn modelId="{264A609E-C68C-4628-9B81-AC3109ED87BF}" type="presParOf" srcId="{A4D57FE1-2569-48D6-887F-5536164236F0}" destId="{339E8579-4252-4D99-9BCF-E4CBFA729584}" srcOrd="2" destOrd="0" presId="urn:microsoft.com/office/officeart/2008/layout/LinedList"/>
    <dgm:cxn modelId="{B504798A-1E93-4491-A06A-2666549A02A7}" type="presParOf" srcId="{A4D57FE1-2569-48D6-887F-5536164236F0}" destId="{17F26DE7-6026-4690-B9EB-01C9504070C7}" srcOrd="3" destOrd="0" presId="urn:microsoft.com/office/officeart/2008/layout/LinedList"/>
    <dgm:cxn modelId="{4C71E5B3-0D9C-4849-B01F-932451406D79}" type="presParOf" srcId="{17F26DE7-6026-4690-B9EB-01C9504070C7}" destId="{E21B7B0F-53C8-4039-BADE-8660384B7358}" srcOrd="0" destOrd="0" presId="urn:microsoft.com/office/officeart/2008/layout/LinedList"/>
    <dgm:cxn modelId="{8EE26F53-B29B-4C9F-95D2-B56858F4088A}" type="presParOf" srcId="{17F26DE7-6026-4690-B9EB-01C9504070C7}" destId="{E24D64D2-9267-4441-8707-ACDC4A73D26F}" srcOrd="1" destOrd="0" presId="urn:microsoft.com/office/officeart/2008/layout/LinedList"/>
    <dgm:cxn modelId="{0E33283E-7189-428E-B978-5103A3F4A718}" type="presParOf" srcId="{A4D57FE1-2569-48D6-887F-5536164236F0}" destId="{516E1D97-35C8-401E-9DFF-2A68F007A729}" srcOrd="4" destOrd="0" presId="urn:microsoft.com/office/officeart/2008/layout/LinedList"/>
    <dgm:cxn modelId="{23646C60-841C-4BBC-AA92-1FE7AA0A01A2}" type="presParOf" srcId="{A4D57FE1-2569-48D6-887F-5536164236F0}" destId="{7875C564-050D-4FC8-B329-C04A0E0A0083}" srcOrd="5" destOrd="0" presId="urn:microsoft.com/office/officeart/2008/layout/LinedList"/>
    <dgm:cxn modelId="{3AF0FAC2-931C-471A-95D3-4C7399BE98E1}" type="presParOf" srcId="{7875C564-050D-4FC8-B329-C04A0E0A0083}" destId="{8E4142E4-E204-490F-9BE6-B973385BE0DE}" srcOrd="0" destOrd="0" presId="urn:microsoft.com/office/officeart/2008/layout/LinedList"/>
    <dgm:cxn modelId="{EF9A77E5-15C9-4862-A560-F4A6C3143981}" type="presParOf" srcId="{7875C564-050D-4FC8-B329-C04A0E0A0083}" destId="{78659A8F-296B-4358-BB6A-92FF119180A9}" srcOrd="1" destOrd="0" presId="urn:microsoft.com/office/officeart/2008/layout/LinedList"/>
    <dgm:cxn modelId="{6691DF97-3E07-4C8B-92A2-020799D96945}" type="presParOf" srcId="{A4D57FE1-2569-48D6-887F-5536164236F0}" destId="{50C4D85D-3C02-4DB5-B99F-C605762766D2}" srcOrd="6" destOrd="0" presId="urn:microsoft.com/office/officeart/2008/layout/LinedList"/>
    <dgm:cxn modelId="{8CB8E195-709D-4641-886E-6CCF6E9C5000}" type="presParOf" srcId="{A4D57FE1-2569-48D6-887F-5536164236F0}" destId="{BAD5DAF1-577D-484A-9044-B139BA8B4EA1}" srcOrd="7" destOrd="0" presId="urn:microsoft.com/office/officeart/2008/layout/LinedList"/>
    <dgm:cxn modelId="{D1D5A2A6-3C08-4B38-BDAC-99283D198EF3}" type="presParOf" srcId="{BAD5DAF1-577D-484A-9044-B139BA8B4EA1}" destId="{94D76012-2908-4C75-A226-5BB15CDEF889}" srcOrd="0" destOrd="0" presId="urn:microsoft.com/office/officeart/2008/layout/LinedList"/>
    <dgm:cxn modelId="{D6FB399B-A5E6-4721-ACCD-DD771674FFB7}" type="presParOf" srcId="{BAD5DAF1-577D-484A-9044-B139BA8B4EA1}" destId="{D2CB6D11-8DE3-480E-BD16-66AA4852602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76C285-F63E-4598-88E8-6ED41A535A61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36DE3D-5818-4149-9808-E1D71A8C648B}">
      <dgm:prSet/>
      <dgm:spPr/>
      <dgm:t>
        <a:bodyPr/>
        <a:lstStyle/>
        <a:p>
          <a:r>
            <a:rPr lang="en-US" dirty="0"/>
            <a:t>- Maintain and strengthen state support for General Aviation airports</a:t>
          </a:r>
        </a:p>
      </dgm:t>
    </dgm:pt>
    <dgm:pt modelId="{AAA4F2AE-AA25-4FD0-8EB2-E4BDD6D9BE84}" type="parTrans" cxnId="{23305C9C-722A-4258-8A16-D2DDC76F9091}">
      <dgm:prSet/>
      <dgm:spPr/>
      <dgm:t>
        <a:bodyPr/>
        <a:lstStyle/>
        <a:p>
          <a:endParaRPr lang="en-US"/>
        </a:p>
      </dgm:t>
    </dgm:pt>
    <dgm:pt modelId="{0F726C3C-184C-4223-ABC5-5D1256B50E95}" type="sibTrans" cxnId="{23305C9C-722A-4258-8A16-D2DDC76F9091}">
      <dgm:prSet phldrT="1" phldr="0"/>
      <dgm:spPr/>
      <dgm:t>
        <a:bodyPr/>
        <a:lstStyle/>
        <a:p>
          <a:r>
            <a:rPr lang="en-US"/>
            <a:t>1</a:t>
          </a:r>
          <a:endParaRPr lang="en-US" dirty="0"/>
        </a:p>
      </dgm:t>
    </dgm:pt>
    <dgm:pt modelId="{A7BF2862-6749-4B19-8BCE-92F0DA19036D}">
      <dgm:prSet/>
      <dgm:spPr/>
      <dgm:t>
        <a:bodyPr/>
        <a:lstStyle/>
        <a:p>
          <a:r>
            <a:rPr lang="en-US" dirty="0"/>
            <a:t>- Ensure operational stability for small and rural airports</a:t>
          </a:r>
        </a:p>
      </dgm:t>
    </dgm:pt>
    <dgm:pt modelId="{5D5F3561-6414-4521-BB39-660A243AFDAE}" type="parTrans" cxnId="{7D668D59-6F6E-4CF6-82C0-04CAF82EEF21}">
      <dgm:prSet/>
      <dgm:spPr/>
      <dgm:t>
        <a:bodyPr/>
        <a:lstStyle/>
        <a:p>
          <a:endParaRPr lang="en-US"/>
        </a:p>
      </dgm:t>
    </dgm:pt>
    <dgm:pt modelId="{2D6B4E8C-FEA9-452C-9A67-B7FA6E99202E}" type="sibTrans" cxnId="{7D668D59-6F6E-4CF6-82C0-04CAF82EEF21}">
      <dgm:prSet phldrT="2" phldr="0"/>
      <dgm:spPr/>
      <dgm:t>
        <a:bodyPr/>
        <a:lstStyle/>
        <a:p>
          <a:r>
            <a:rPr lang="en-US"/>
            <a:t>2</a:t>
          </a:r>
          <a:endParaRPr lang="en-US" dirty="0"/>
        </a:p>
      </dgm:t>
    </dgm:pt>
    <dgm:pt modelId="{056FC30A-243E-477B-A6FA-E0CB29621756}">
      <dgm:prSet/>
      <dgm:spPr/>
      <dgm:t>
        <a:bodyPr/>
        <a:lstStyle/>
        <a:p>
          <a:r>
            <a:rPr lang="en-US" dirty="0"/>
            <a:t>- Promote aviation accessibility, education and safety statewide</a:t>
          </a:r>
        </a:p>
      </dgm:t>
    </dgm:pt>
    <dgm:pt modelId="{67862C95-479E-4745-9E79-3762B50FC359}" type="parTrans" cxnId="{5F0EE621-FA88-408F-9C4C-74F6F52B49E6}">
      <dgm:prSet/>
      <dgm:spPr/>
      <dgm:t>
        <a:bodyPr/>
        <a:lstStyle/>
        <a:p>
          <a:endParaRPr lang="en-US"/>
        </a:p>
      </dgm:t>
    </dgm:pt>
    <dgm:pt modelId="{8E3DF0BC-C94A-4F95-9053-EEAA20FD92F3}" type="sibTrans" cxnId="{5F0EE621-FA88-408F-9C4C-74F6F52B49E6}">
      <dgm:prSet phldrT="3" phldr="0"/>
      <dgm:spPr/>
      <dgm:t>
        <a:bodyPr/>
        <a:lstStyle/>
        <a:p>
          <a:r>
            <a:rPr lang="en-US"/>
            <a:t>3</a:t>
          </a:r>
          <a:endParaRPr lang="en-US" dirty="0"/>
        </a:p>
      </dgm:t>
    </dgm:pt>
    <dgm:pt modelId="{565C8743-5678-4420-BBD6-918968E15E2B}" type="pres">
      <dgm:prSet presAssocID="{9F76C285-F63E-4598-88E8-6ED41A535A61}" presName="Name0" presStyleCnt="0">
        <dgm:presLayoutVars>
          <dgm:animLvl val="lvl"/>
          <dgm:resizeHandles val="exact"/>
        </dgm:presLayoutVars>
      </dgm:prSet>
      <dgm:spPr/>
    </dgm:pt>
    <dgm:pt modelId="{8A6FED4B-4A81-40AA-B6B7-0AAD31FE4BA1}" type="pres">
      <dgm:prSet presAssocID="{2236DE3D-5818-4149-9808-E1D71A8C648B}" presName="compositeNode" presStyleCnt="0">
        <dgm:presLayoutVars>
          <dgm:bulletEnabled val="1"/>
        </dgm:presLayoutVars>
      </dgm:prSet>
      <dgm:spPr/>
    </dgm:pt>
    <dgm:pt modelId="{0246E6FB-348E-4F16-A873-BD2C5B8A57D5}" type="pres">
      <dgm:prSet presAssocID="{2236DE3D-5818-4149-9808-E1D71A8C648B}" presName="bgRect" presStyleLbl="bgAccFollowNode1" presStyleIdx="0" presStyleCnt="3"/>
      <dgm:spPr/>
    </dgm:pt>
    <dgm:pt modelId="{105D1E07-C9ED-41FC-BFB4-282E1A59E4F4}" type="pres">
      <dgm:prSet presAssocID="{0F726C3C-184C-4223-ABC5-5D1256B50E95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08C3FA1A-11F2-4EE8-ACE2-F0892B36F03F}" type="pres">
      <dgm:prSet presAssocID="{2236DE3D-5818-4149-9808-E1D71A8C648B}" presName="bottomLine" presStyleLbl="alignNode1" presStyleIdx="1" presStyleCnt="6">
        <dgm:presLayoutVars/>
      </dgm:prSet>
      <dgm:spPr/>
    </dgm:pt>
    <dgm:pt modelId="{8D57600F-F8E6-4CB8-B3BC-F781FF9FA9AE}" type="pres">
      <dgm:prSet presAssocID="{2236DE3D-5818-4149-9808-E1D71A8C648B}" presName="nodeText" presStyleLbl="bgAccFollowNode1" presStyleIdx="0" presStyleCnt="3">
        <dgm:presLayoutVars>
          <dgm:bulletEnabled val="1"/>
        </dgm:presLayoutVars>
      </dgm:prSet>
      <dgm:spPr/>
    </dgm:pt>
    <dgm:pt modelId="{1707E8D1-DEA1-4B4D-B9C7-6EC3BF400043}" type="pres">
      <dgm:prSet presAssocID="{0F726C3C-184C-4223-ABC5-5D1256B50E95}" presName="sibTrans" presStyleCnt="0"/>
      <dgm:spPr/>
    </dgm:pt>
    <dgm:pt modelId="{F0223C5D-4415-41FD-AE36-0C5C895C00D7}" type="pres">
      <dgm:prSet presAssocID="{A7BF2862-6749-4B19-8BCE-92F0DA19036D}" presName="compositeNode" presStyleCnt="0">
        <dgm:presLayoutVars>
          <dgm:bulletEnabled val="1"/>
        </dgm:presLayoutVars>
      </dgm:prSet>
      <dgm:spPr/>
    </dgm:pt>
    <dgm:pt modelId="{7AC644C4-ADFB-4539-9CD4-223840CAE4D8}" type="pres">
      <dgm:prSet presAssocID="{A7BF2862-6749-4B19-8BCE-92F0DA19036D}" presName="bgRect" presStyleLbl="bgAccFollowNode1" presStyleIdx="1" presStyleCnt="3"/>
      <dgm:spPr/>
    </dgm:pt>
    <dgm:pt modelId="{E91584B3-9E01-4782-A920-B3861316D317}" type="pres">
      <dgm:prSet presAssocID="{2D6B4E8C-FEA9-452C-9A67-B7FA6E99202E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62824FD8-6606-4C96-BF86-C206F839500E}" type="pres">
      <dgm:prSet presAssocID="{A7BF2862-6749-4B19-8BCE-92F0DA19036D}" presName="bottomLine" presStyleLbl="alignNode1" presStyleIdx="3" presStyleCnt="6">
        <dgm:presLayoutVars/>
      </dgm:prSet>
      <dgm:spPr/>
    </dgm:pt>
    <dgm:pt modelId="{5AB9FFF1-4477-4790-84F2-2D03F6DD8972}" type="pres">
      <dgm:prSet presAssocID="{A7BF2862-6749-4B19-8BCE-92F0DA19036D}" presName="nodeText" presStyleLbl="bgAccFollowNode1" presStyleIdx="1" presStyleCnt="3">
        <dgm:presLayoutVars>
          <dgm:bulletEnabled val="1"/>
        </dgm:presLayoutVars>
      </dgm:prSet>
      <dgm:spPr/>
    </dgm:pt>
    <dgm:pt modelId="{EE117C61-28B4-4AF0-A4EE-601C681FFF8F}" type="pres">
      <dgm:prSet presAssocID="{2D6B4E8C-FEA9-452C-9A67-B7FA6E99202E}" presName="sibTrans" presStyleCnt="0"/>
      <dgm:spPr/>
    </dgm:pt>
    <dgm:pt modelId="{676CC8B3-FB44-423B-9FDF-B979F0BA3228}" type="pres">
      <dgm:prSet presAssocID="{056FC30A-243E-477B-A6FA-E0CB29621756}" presName="compositeNode" presStyleCnt="0">
        <dgm:presLayoutVars>
          <dgm:bulletEnabled val="1"/>
        </dgm:presLayoutVars>
      </dgm:prSet>
      <dgm:spPr/>
    </dgm:pt>
    <dgm:pt modelId="{5899F872-CA33-423B-A5A7-91F1CF9D0459}" type="pres">
      <dgm:prSet presAssocID="{056FC30A-243E-477B-A6FA-E0CB29621756}" presName="bgRect" presStyleLbl="bgAccFollowNode1" presStyleIdx="2" presStyleCnt="3"/>
      <dgm:spPr/>
    </dgm:pt>
    <dgm:pt modelId="{F9A49888-E56A-46DB-AF8D-D86327C74AAF}" type="pres">
      <dgm:prSet presAssocID="{8E3DF0BC-C94A-4F95-9053-EEAA20FD92F3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EB93CC9F-15F9-45B5-9157-645D732B7584}" type="pres">
      <dgm:prSet presAssocID="{056FC30A-243E-477B-A6FA-E0CB29621756}" presName="bottomLine" presStyleLbl="alignNode1" presStyleIdx="5" presStyleCnt="6">
        <dgm:presLayoutVars/>
      </dgm:prSet>
      <dgm:spPr/>
    </dgm:pt>
    <dgm:pt modelId="{1C4B7A66-CDB1-41AF-9C9F-D9AA3BA2C403}" type="pres">
      <dgm:prSet presAssocID="{056FC30A-243E-477B-A6FA-E0CB29621756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ED44BA0D-60B3-423D-9EF3-707FD20D0F65}" type="presOf" srcId="{9F76C285-F63E-4598-88E8-6ED41A535A61}" destId="{565C8743-5678-4420-BBD6-918968E15E2B}" srcOrd="0" destOrd="0" presId="urn:microsoft.com/office/officeart/2016/7/layout/BasicLinearProcessNumbered"/>
    <dgm:cxn modelId="{EE725D1A-F0DC-4716-A249-223870BAE3BB}" type="presOf" srcId="{A7BF2862-6749-4B19-8BCE-92F0DA19036D}" destId="{5AB9FFF1-4477-4790-84F2-2D03F6DD8972}" srcOrd="1" destOrd="0" presId="urn:microsoft.com/office/officeart/2016/7/layout/BasicLinearProcessNumbered"/>
    <dgm:cxn modelId="{5F0EE621-FA88-408F-9C4C-74F6F52B49E6}" srcId="{9F76C285-F63E-4598-88E8-6ED41A535A61}" destId="{056FC30A-243E-477B-A6FA-E0CB29621756}" srcOrd="2" destOrd="0" parTransId="{67862C95-479E-4745-9E79-3762B50FC359}" sibTransId="{8E3DF0BC-C94A-4F95-9053-EEAA20FD92F3}"/>
    <dgm:cxn modelId="{7132BA24-B5F8-435F-8272-5F37E04BC7BD}" type="presOf" srcId="{0F726C3C-184C-4223-ABC5-5D1256B50E95}" destId="{105D1E07-C9ED-41FC-BFB4-282E1A59E4F4}" srcOrd="0" destOrd="0" presId="urn:microsoft.com/office/officeart/2016/7/layout/BasicLinearProcessNumbered"/>
    <dgm:cxn modelId="{C41F1F33-CCA3-4D14-8199-049CEA072E5D}" type="presOf" srcId="{2D6B4E8C-FEA9-452C-9A67-B7FA6E99202E}" destId="{E91584B3-9E01-4782-A920-B3861316D317}" srcOrd="0" destOrd="0" presId="urn:microsoft.com/office/officeart/2016/7/layout/BasicLinearProcessNumbered"/>
    <dgm:cxn modelId="{D09F775B-59DA-4DF5-9C7E-0C9B227C23E4}" type="presOf" srcId="{056FC30A-243E-477B-A6FA-E0CB29621756}" destId="{5899F872-CA33-423B-A5A7-91F1CF9D0459}" srcOrd="0" destOrd="0" presId="urn:microsoft.com/office/officeart/2016/7/layout/BasicLinearProcessNumbered"/>
    <dgm:cxn modelId="{C1650942-6A4E-4E00-B983-06B03B85C1A9}" type="presOf" srcId="{056FC30A-243E-477B-A6FA-E0CB29621756}" destId="{1C4B7A66-CDB1-41AF-9C9F-D9AA3BA2C403}" srcOrd="1" destOrd="0" presId="urn:microsoft.com/office/officeart/2016/7/layout/BasicLinearProcessNumbered"/>
    <dgm:cxn modelId="{7D668D59-6F6E-4CF6-82C0-04CAF82EEF21}" srcId="{9F76C285-F63E-4598-88E8-6ED41A535A61}" destId="{A7BF2862-6749-4B19-8BCE-92F0DA19036D}" srcOrd="1" destOrd="0" parTransId="{5D5F3561-6414-4521-BB39-660A243AFDAE}" sibTransId="{2D6B4E8C-FEA9-452C-9A67-B7FA6E99202E}"/>
    <dgm:cxn modelId="{18E9929A-C180-45D2-83BC-54AC65FAE165}" type="presOf" srcId="{2236DE3D-5818-4149-9808-E1D71A8C648B}" destId="{0246E6FB-348E-4F16-A873-BD2C5B8A57D5}" srcOrd="0" destOrd="0" presId="urn:microsoft.com/office/officeart/2016/7/layout/BasicLinearProcessNumbered"/>
    <dgm:cxn modelId="{23305C9C-722A-4258-8A16-D2DDC76F9091}" srcId="{9F76C285-F63E-4598-88E8-6ED41A535A61}" destId="{2236DE3D-5818-4149-9808-E1D71A8C648B}" srcOrd="0" destOrd="0" parTransId="{AAA4F2AE-AA25-4FD0-8EB2-E4BDD6D9BE84}" sibTransId="{0F726C3C-184C-4223-ABC5-5D1256B50E95}"/>
    <dgm:cxn modelId="{1A7021BA-8330-4851-8A91-37B256FF0954}" type="presOf" srcId="{8E3DF0BC-C94A-4F95-9053-EEAA20FD92F3}" destId="{F9A49888-E56A-46DB-AF8D-D86327C74AAF}" srcOrd="0" destOrd="0" presId="urn:microsoft.com/office/officeart/2016/7/layout/BasicLinearProcessNumbered"/>
    <dgm:cxn modelId="{F84B6BC3-A313-4F5E-AD3A-89D5980E7370}" type="presOf" srcId="{2236DE3D-5818-4149-9808-E1D71A8C648B}" destId="{8D57600F-F8E6-4CB8-B3BC-F781FF9FA9AE}" srcOrd="1" destOrd="0" presId="urn:microsoft.com/office/officeart/2016/7/layout/BasicLinearProcessNumbered"/>
    <dgm:cxn modelId="{522395E2-C344-4C04-B037-8827F6E56E4C}" type="presOf" srcId="{A7BF2862-6749-4B19-8BCE-92F0DA19036D}" destId="{7AC644C4-ADFB-4539-9CD4-223840CAE4D8}" srcOrd="0" destOrd="0" presId="urn:microsoft.com/office/officeart/2016/7/layout/BasicLinearProcessNumbered"/>
    <dgm:cxn modelId="{97D8C8F2-7096-4346-BD7C-E78E5F0AF582}" type="presParOf" srcId="{565C8743-5678-4420-BBD6-918968E15E2B}" destId="{8A6FED4B-4A81-40AA-B6B7-0AAD31FE4BA1}" srcOrd="0" destOrd="0" presId="urn:microsoft.com/office/officeart/2016/7/layout/BasicLinearProcessNumbered"/>
    <dgm:cxn modelId="{18BB4347-8BF7-4E85-8263-7DF1CB970166}" type="presParOf" srcId="{8A6FED4B-4A81-40AA-B6B7-0AAD31FE4BA1}" destId="{0246E6FB-348E-4F16-A873-BD2C5B8A57D5}" srcOrd="0" destOrd="0" presId="urn:microsoft.com/office/officeart/2016/7/layout/BasicLinearProcessNumbered"/>
    <dgm:cxn modelId="{16459B9C-564D-497C-B06D-D5A04993C748}" type="presParOf" srcId="{8A6FED4B-4A81-40AA-B6B7-0AAD31FE4BA1}" destId="{105D1E07-C9ED-41FC-BFB4-282E1A59E4F4}" srcOrd="1" destOrd="0" presId="urn:microsoft.com/office/officeart/2016/7/layout/BasicLinearProcessNumbered"/>
    <dgm:cxn modelId="{8A4F809B-23D9-4E37-B5B7-57C6900531AB}" type="presParOf" srcId="{8A6FED4B-4A81-40AA-B6B7-0AAD31FE4BA1}" destId="{08C3FA1A-11F2-4EE8-ACE2-F0892B36F03F}" srcOrd="2" destOrd="0" presId="urn:microsoft.com/office/officeart/2016/7/layout/BasicLinearProcessNumbered"/>
    <dgm:cxn modelId="{77E270AE-34CF-42F4-A925-9035DC87BC29}" type="presParOf" srcId="{8A6FED4B-4A81-40AA-B6B7-0AAD31FE4BA1}" destId="{8D57600F-F8E6-4CB8-B3BC-F781FF9FA9AE}" srcOrd="3" destOrd="0" presId="urn:microsoft.com/office/officeart/2016/7/layout/BasicLinearProcessNumbered"/>
    <dgm:cxn modelId="{9D204DB4-096E-4C44-AA43-652EEDC3AB31}" type="presParOf" srcId="{565C8743-5678-4420-BBD6-918968E15E2B}" destId="{1707E8D1-DEA1-4B4D-B9C7-6EC3BF400043}" srcOrd="1" destOrd="0" presId="urn:microsoft.com/office/officeart/2016/7/layout/BasicLinearProcessNumbered"/>
    <dgm:cxn modelId="{FA89294F-94F6-4416-A52C-CB3773A132CE}" type="presParOf" srcId="{565C8743-5678-4420-BBD6-918968E15E2B}" destId="{F0223C5D-4415-41FD-AE36-0C5C895C00D7}" srcOrd="2" destOrd="0" presId="urn:microsoft.com/office/officeart/2016/7/layout/BasicLinearProcessNumbered"/>
    <dgm:cxn modelId="{DFD84DBF-F885-4020-BF93-CCED56FE3856}" type="presParOf" srcId="{F0223C5D-4415-41FD-AE36-0C5C895C00D7}" destId="{7AC644C4-ADFB-4539-9CD4-223840CAE4D8}" srcOrd="0" destOrd="0" presId="urn:microsoft.com/office/officeart/2016/7/layout/BasicLinearProcessNumbered"/>
    <dgm:cxn modelId="{48042C3C-2B57-495A-9FC3-06FAF424EF1D}" type="presParOf" srcId="{F0223C5D-4415-41FD-AE36-0C5C895C00D7}" destId="{E91584B3-9E01-4782-A920-B3861316D317}" srcOrd="1" destOrd="0" presId="urn:microsoft.com/office/officeart/2016/7/layout/BasicLinearProcessNumbered"/>
    <dgm:cxn modelId="{8A2A9C33-67CD-4A6E-A333-6459D7099998}" type="presParOf" srcId="{F0223C5D-4415-41FD-AE36-0C5C895C00D7}" destId="{62824FD8-6606-4C96-BF86-C206F839500E}" srcOrd="2" destOrd="0" presId="urn:microsoft.com/office/officeart/2016/7/layout/BasicLinearProcessNumbered"/>
    <dgm:cxn modelId="{EB090FD1-9AA7-43CF-8FED-739E2FABCAD7}" type="presParOf" srcId="{F0223C5D-4415-41FD-AE36-0C5C895C00D7}" destId="{5AB9FFF1-4477-4790-84F2-2D03F6DD8972}" srcOrd="3" destOrd="0" presId="urn:microsoft.com/office/officeart/2016/7/layout/BasicLinearProcessNumbered"/>
    <dgm:cxn modelId="{57A45BC9-F7B8-4ED7-A682-E988C019934F}" type="presParOf" srcId="{565C8743-5678-4420-BBD6-918968E15E2B}" destId="{EE117C61-28B4-4AF0-A4EE-601C681FFF8F}" srcOrd="3" destOrd="0" presId="urn:microsoft.com/office/officeart/2016/7/layout/BasicLinearProcessNumbered"/>
    <dgm:cxn modelId="{8C2C9A75-7329-4D05-8F66-577BBF718594}" type="presParOf" srcId="{565C8743-5678-4420-BBD6-918968E15E2B}" destId="{676CC8B3-FB44-423B-9FDF-B979F0BA3228}" srcOrd="4" destOrd="0" presId="urn:microsoft.com/office/officeart/2016/7/layout/BasicLinearProcessNumbered"/>
    <dgm:cxn modelId="{4C3BA413-15FE-4C34-8874-E18C5DB75FB2}" type="presParOf" srcId="{676CC8B3-FB44-423B-9FDF-B979F0BA3228}" destId="{5899F872-CA33-423B-A5A7-91F1CF9D0459}" srcOrd="0" destOrd="0" presId="urn:microsoft.com/office/officeart/2016/7/layout/BasicLinearProcessNumbered"/>
    <dgm:cxn modelId="{7E2322BA-5871-429A-8E82-D73124CB288B}" type="presParOf" srcId="{676CC8B3-FB44-423B-9FDF-B979F0BA3228}" destId="{F9A49888-E56A-46DB-AF8D-D86327C74AAF}" srcOrd="1" destOrd="0" presId="urn:microsoft.com/office/officeart/2016/7/layout/BasicLinearProcessNumbered"/>
    <dgm:cxn modelId="{7FF8DC41-FE3D-4A97-A9D6-48C153C2F2E5}" type="presParOf" srcId="{676CC8B3-FB44-423B-9FDF-B979F0BA3228}" destId="{EB93CC9F-15F9-45B5-9157-645D732B7584}" srcOrd="2" destOrd="0" presId="urn:microsoft.com/office/officeart/2016/7/layout/BasicLinearProcessNumbered"/>
    <dgm:cxn modelId="{6729FB7B-339F-4F69-83EA-8963FC73A19F}" type="presParOf" srcId="{676CC8B3-FB44-423B-9FDF-B979F0BA3228}" destId="{1C4B7A66-CDB1-41AF-9C9F-D9AA3BA2C40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408BC3-37C0-4952-82B5-C8DA06F5C51B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C41FC7-D2C3-4945-831A-044710C75597}">
      <dgm:prSet/>
      <dgm:spPr/>
      <dgm:t>
        <a:bodyPr/>
        <a:lstStyle/>
        <a:p>
          <a:r>
            <a:rPr lang="en-US" dirty="0"/>
            <a:t>Adjust</a:t>
          </a:r>
        </a:p>
      </dgm:t>
    </dgm:pt>
    <dgm:pt modelId="{525FD4CD-0448-4ED6-8374-9B889542320A}" type="parTrans" cxnId="{7015B0ED-0C79-47AB-B93B-ABF76CFE9CD6}">
      <dgm:prSet/>
      <dgm:spPr/>
      <dgm:t>
        <a:bodyPr/>
        <a:lstStyle/>
        <a:p>
          <a:endParaRPr lang="en-US"/>
        </a:p>
      </dgm:t>
    </dgm:pt>
    <dgm:pt modelId="{0387C18C-A1E9-4F73-A9AD-F2F1805B9680}" type="sibTrans" cxnId="{7015B0ED-0C79-47AB-B93B-ABF76CFE9CD6}">
      <dgm:prSet/>
      <dgm:spPr/>
      <dgm:t>
        <a:bodyPr/>
        <a:lstStyle/>
        <a:p>
          <a:endParaRPr lang="en-US"/>
        </a:p>
      </dgm:t>
    </dgm:pt>
    <dgm:pt modelId="{543E639C-ED40-424F-A97C-12C97CFA0C36}">
      <dgm:prSet/>
      <dgm:spPr/>
      <dgm:t>
        <a:bodyPr/>
        <a:lstStyle/>
        <a:p>
          <a:r>
            <a:rPr lang="en-US" dirty="0"/>
            <a:t>- Adjust KRS 65A.020 and 65A.030 requirements for small airports</a:t>
          </a:r>
        </a:p>
      </dgm:t>
    </dgm:pt>
    <dgm:pt modelId="{00E9E29E-7E4B-4300-A51A-8FD86C2085CC}" type="parTrans" cxnId="{4A6DD513-469E-42CE-9E0D-2F516E630F8C}">
      <dgm:prSet/>
      <dgm:spPr/>
      <dgm:t>
        <a:bodyPr/>
        <a:lstStyle/>
        <a:p>
          <a:endParaRPr lang="en-US"/>
        </a:p>
      </dgm:t>
    </dgm:pt>
    <dgm:pt modelId="{EE9CAA1F-647E-4604-9841-81C53C0300F4}" type="sibTrans" cxnId="{4A6DD513-469E-42CE-9E0D-2F516E630F8C}">
      <dgm:prSet/>
      <dgm:spPr/>
      <dgm:t>
        <a:bodyPr/>
        <a:lstStyle/>
        <a:p>
          <a:endParaRPr lang="en-US"/>
        </a:p>
      </dgm:t>
    </dgm:pt>
    <dgm:pt modelId="{941BAFA2-2A1D-4EB0-BEA2-D8D613321500}">
      <dgm:prSet/>
      <dgm:spPr/>
      <dgm:t>
        <a:bodyPr/>
        <a:lstStyle/>
        <a:p>
          <a:r>
            <a:rPr lang="en-US" dirty="0"/>
            <a:t>Simplify</a:t>
          </a:r>
        </a:p>
      </dgm:t>
    </dgm:pt>
    <dgm:pt modelId="{FAF871B3-DF8D-4172-812B-B13A95510E1D}" type="parTrans" cxnId="{83E1DB61-604E-44CD-BB12-07EC1E6735AA}">
      <dgm:prSet/>
      <dgm:spPr/>
      <dgm:t>
        <a:bodyPr/>
        <a:lstStyle/>
        <a:p>
          <a:endParaRPr lang="en-US"/>
        </a:p>
      </dgm:t>
    </dgm:pt>
    <dgm:pt modelId="{07589204-F829-4AED-9C21-C66E998968F3}" type="sibTrans" cxnId="{83E1DB61-604E-44CD-BB12-07EC1E6735AA}">
      <dgm:prSet/>
      <dgm:spPr/>
      <dgm:t>
        <a:bodyPr/>
        <a:lstStyle/>
        <a:p>
          <a:endParaRPr lang="en-US"/>
        </a:p>
      </dgm:t>
    </dgm:pt>
    <dgm:pt modelId="{813E2053-576C-4E18-8103-36CB9101178D}">
      <dgm:prSet/>
      <dgm:spPr/>
      <dgm:t>
        <a:bodyPr/>
        <a:lstStyle/>
        <a:p>
          <a:r>
            <a:rPr lang="en-US" dirty="0"/>
            <a:t>- Simplify audit processes for airports from the Department for Local Government</a:t>
          </a:r>
        </a:p>
      </dgm:t>
    </dgm:pt>
    <dgm:pt modelId="{25BD285A-7CE2-4851-8AA5-2A647048A97D}" type="parTrans" cxnId="{2D9E9259-2001-4925-B0E2-AB77869ADC06}">
      <dgm:prSet/>
      <dgm:spPr/>
      <dgm:t>
        <a:bodyPr/>
        <a:lstStyle/>
        <a:p>
          <a:endParaRPr lang="en-US"/>
        </a:p>
      </dgm:t>
    </dgm:pt>
    <dgm:pt modelId="{75152C0F-B893-47EE-BDD8-967A4F18A15E}" type="sibTrans" cxnId="{2D9E9259-2001-4925-B0E2-AB77869ADC06}">
      <dgm:prSet/>
      <dgm:spPr/>
      <dgm:t>
        <a:bodyPr/>
        <a:lstStyle/>
        <a:p>
          <a:endParaRPr lang="en-US"/>
        </a:p>
      </dgm:t>
    </dgm:pt>
    <dgm:pt modelId="{9C558B76-34CD-4EB3-BB52-19FFC2615A9C}">
      <dgm:prSet/>
      <dgm:spPr/>
      <dgm:t>
        <a:bodyPr/>
        <a:lstStyle/>
        <a:p>
          <a:r>
            <a:rPr lang="en-US" dirty="0"/>
            <a:t>Reduce</a:t>
          </a:r>
        </a:p>
      </dgm:t>
    </dgm:pt>
    <dgm:pt modelId="{79FBC01F-7970-4BF9-8E1C-F3F97A404035}" type="parTrans" cxnId="{C8454516-D18E-4018-97D8-35D7C11B6FDF}">
      <dgm:prSet/>
      <dgm:spPr/>
      <dgm:t>
        <a:bodyPr/>
        <a:lstStyle/>
        <a:p>
          <a:endParaRPr lang="en-US"/>
        </a:p>
      </dgm:t>
    </dgm:pt>
    <dgm:pt modelId="{A746F61C-0B66-4357-8C63-06E0EDC75677}" type="sibTrans" cxnId="{C8454516-D18E-4018-97D8-35D7C11B6FDF}">
      <dgm:prSet/>
      <dgm:spPr/>
      <dgm:t>
        <a:bodyPr/>
        <a:lstStyle/>
        <a:p>
          <a:endParaRPr lang="en-US"/>
        </a:p>
      </dgm:t>
    </dgm:pt>
    <dgm:pt modelId="{F33CEA3C-1F98-436D-8BD5-A22AEAFE281C}">
      <dgm:prSet/>
      <dgm:spPr/>
      <dgm:t>
        <a:bodyPr/>
        <a:lstStyle/>
        <a:p>
          <a:r>
            <a:rPr lang="en-US" dirty="0"/>
            <a:t>- Reduce administrative burden on small airport operators</a:t>
          </a:r>
        </a:p>
      </dgm:t>
    </dgm:pt>
    <dgm:pt modelId="{B092E416-B396-4A5A-AC21-352E15EE9910}" type="parTrans" cxnId="{726627D0-B84B-4084-AC1B-A062EF02D295}">
      <dgm:prSet/>
      <dgm:spPr/>
      <dgm:t>
        <a:bodyPr/>
        <a:lstStyle/>
        <a:p>
          <a:endParaRPr lang="en-US"/>
        </a:p>
      </dgm:t>
    </dgm:pt>
    <dgm:pt modelId="{8B84E2E8-4A4D-4379-A884-544EA39A1F88}" type="sibTrans" cxnId="{726627D0-B84B-4084-AC1B-A062EF02D295}">
      <dgm:prSet/>
      <dgm:spPr/>
      <dgm:t>
        <a:bodyPr/>
        <a:lstStyle/>
        <a:p>
          <a:endParaRPr lang="en-US"/>
        </a:p>
      </dgm:t>
    </dgm:pt>
    <dgm:pt modelId="{43984749-0937-4901-BD07-C4859F44D344}" type="pres">
      <dgm:prSet presAssocID="{0C408BC3-37C0-4952-82B5-C8DA06F5C51B}" presName="Name0" presStyleCnt="0">
        <dgm:presLayoutVars>
          <dgm:dir/>
          <dgm:animLvl val="lvl"/>
          <dgm:resizeHandles val="exact"/>
        </dgm:presLayoutVars>
      </dgm:prSet>
      <dgm:spPr/>
    </dgm:pt>
    <dgm:pt modelId="{41313353-8289-4741-B6B7-70F9314BC87B}" type="pres">
      <dgm:prSet presAssocID="{9C558B76-34CD-4EB3-BB52-19FFC2615A9C}" presName="boxAndChildren" presStyleCnt="0"/>
      <dgm:spPr/>
    </dgm:pt>
    <dgm:pt modelId="{C9DDA0F5-23AF-4EB0-B67E-BD79A4C5024F}" type="pres">
      <dgm:prSet presAssocID="{9C558B76-34CD-4EB3-BB52-19FFC2615A9C}" presName="parentTextBox" presStyleLbl="alignNode1" presStyleIdx="0" presStyleCnt="3"/>
      <dgm:spPr/>
    </dgm:pt>
    <dgm:pt modelId="{FFB11620-2CA0-48F6-A4C7-659862470591}" type="pres">
      <dgm:prSet presAssocID="{9C558B76-34CD-4EB3-BB52-19FFC2615A9C}" presName="descendantBox" presStyleLbl="bgAccFollowNode1" presStyleIdx="0" presStyleCnt="3"/>
      <dgm:spPr/>
    </dgm:pt>
    <dgm:pt modelId="{2ECA98AA-AB78-4B4D-AC5C-0BE9079D5EFC}" type="pres">
      <dgm:prSet presAssocID="{07589204-F829-4AED-9C21-C66E998968F3}" presName="sp" presStyleCnt="0"/>
      <dgm:spPr/>
    </dgm:pt>
    <dgm:pt modelId="{5EEC6722-98D9-4B9D-9B55-8955BD0B9C05}" type="pres">
      <dgm:prSet presAssocID="{941BAFA2-2A1D-4EB0-BEA2-D8D613321500}" presName="arrowAndChildren" presStyleCnt="0"/>
      <dgm:spPr/>
    </dgm:pt>
    <dgm:pt modelId="{9289DCF7-A0B1-46CA-B298-44FEE57E1719}" type="pres">
      <dgm:prSet presAssocID="{941BAFA2-2A1D-4EB0-BEA2-D8D613321500}" presName="parentTextArrow" presStyleLbl="node1" presStyleIdx="0" presStyleCnt="0"/>
      <dgm:spPr/>
    </dgm:pt>
    <dgm:pt modelId="{A01E8B5B-0D0B-4EE4-8115-C324FCCD62E7}" type="pres">
      <dgm:prSet presAssocID="{941BAFA2-2A1D-4EB0-BEA2-D8D613321500}" presName="arrow" presStyleLbl="alignNode1" presStyleIdx="1" presStyleCnt="3"/>
      <dgm:spPr/>
    </dgm:pt>
    <dgm:pt modelId="{E687918F-4DE3-4F80-84C4-73153EEC3A73}" type="pres">
      <dgm:prSet presAssocID="{941BAFA2-2A1D-4EB0-BEA2-D8D613321500}" presName="descendantArrow" presStyleLbl="bgAccFollowNode1" presStyleIdx="1" presStyleCnt="3"/>
      <dgm:spPr/>
    </dgm:pt>
    <dgm:pt modelId="{6C096CD0-47E2-4AF5-BD3C-355338FEABB2}" type="pres">
      <dgm:prSet presAssocID="{0387C18C-A1E9-4F73-A9AD-F2F1805B9680}" presName="sp" presStyleCnt="0"/>
      <dgm:spPr/>
    </dgm:pt>
    <dgm:pt modelId="{C237C9A4-B096-4879-8F8B-C65389B39979}" type="pres">
      <dgm:prSet presAssocID="{E0C41FC7-D2C3-4945-831A-044710C75597}" presName="arrowAndChildren" presStyleCnt="0"/>
      <dgm:spPr/>
    </dgm:pt>
    <dgm:pt modelId="{F68119DA-8373-47EA-A67D-1EFB83CA6852}" type="pres">
      <dgm:prSet presAssocID="{E0C41FC7-D2C3-4945-831A-044710C75597}" presName="parentTextArrow" presStyleLbl="node1" presStyleIdx="0" presStyleCnt="0"/>
      <dgm:spPr/>
    </dgm:pt>
    <dgm:pt modelId="{E1DCF908-B85A-4892-B6D8-8FEAD4D8A64F}" type="pres">
      <dgm:prSet presAssocID="{E0C41FC7-D2C3-4945-831A-044710C75597}" presName="arrow" presStyleLbl="alignNode1" presStyleIdx="2" presStyleCnt="3"/>
      <dgm:spPr/>
    </dgm:pt>
    <dgm:pt modelId="{C5C78EE7-11C9-4E9B-B987-569FF4798671}" type="pres">
      <dgm:prSet presAssocID="{E0C41FC7-D2C3-4945-831A-044710C75597}" presName="descendantArrow" presStyleLbl="bgAccFollowNode1" presStyleIdx="2" presStyleCnt="3"/>
      <dgm:spPr/>
    </dgm:pt>
  </dgm:ptLst>
  <dgm:cxnLst>
    <dgm:cxn modelId="{F4CC2212-0699-42C5-86D1-75003DE62D8D}" type="presOf" srcId="{941BAFA2-2A1D-4EB0-BEA2-D8D613321500}" destId="{A01E8B5B-0D0B-4EE4-8115-C324FCCD62E7}" srcOrd="1" destOrd="0" presId="urn:microsoft.com/office/officeart/2016/7/layout/VerticalDownArrowProcess"/>
    <dgm:cxn modelId="{4A6DD513-469E-42CE-9E0D-2F516E630F8C}" srcId="{E0C41FC7-D2C3-4945-831A-044710C75597}" destId="{543E639C-ED40-424F-A97C-12C97CFA0C36}" srcOrd="0" destOrd="0" parTransId="{00E9E29E-7E4B-4300-A51A-8FD86C2085CC}" sibTransId="{EE9CAA1F-647E-4604-9841-81C53C0300F4}"/>
    <dgm:cxn modelId="{C8454516-D18E-4018-97D8-35D7C11B6FDF}" srcId="{0C408BC3-37C0-4952-82B5-C8DA06F5C51B}" destId="{9C558B76-34CD-4EB3-BB52-19FFC2615A9C}" srcOrd="2" destOrd="0" parTransId="{79FBC01F-7970-4BF9-8E1C-F3F97A404035}" sibTransId="{A746F61C-0B66-4357-8C63-06E0EDC75677}"/>
    <dgm:cxn modelId="{E29AF734-F010-414E-BC58-CB2409D391E7}" type="presOf" srcId="{0C408BC3-37C0-4952-82B5-C8DA06F5C51B}" destId="{43984749-0937-4901-BD07-C4859F44D344}" srcOrd="0" destOrd="0" presId="urn:microsoft.com/office/officeart/2016/7/layout/VerticalDownArrowProcess"/>
    <dgm:cxn modelId="{49007535-E44A-47B9-B59D-3ECDF1206F48}" type="presOf" srcId="{E0C41FC7-D2C3-4945-831A-044710C75597}" destId="{F68119DA-8373-47EA-A67D-1EFB83CA6852}" srcOrd="0" destOrd="0" presId="urn:microsoft.com/office/officeart/2016/7/layout/VerticalDownArrowProcess"/>
    <dgm:cxn modelId="{83E1DB61-604E-44CD-BB12-07EC1E6735AA}" srcId="{0C408BC3-37C0-4952-82B5-C8DA06F5C51B}" destId="{941BAFA2-2A1D-4EB0-BEA2-D8D613321500}" srcOrd="1" destOrd="0" parTransId="{FAF871B3-DF8D-4172-812B-B13A95510E1D}" sibTransId="{07589204-F829-4AED-9C21-C66E998968F3}"/>
    <dgm:cxn modelId="{76EBAA52-8A20-4EA6-93B2-EBA7FA3A520B}" type="presOf" srcId="{813E2053-576C-4E18-8103-36CB9101178D}" destId="{E687918F-4DE3-4F80-84C4-73153EEC3A73}" srcOrd="0" destOrd="0" presId="urn:microsoft.com/office/officeart/2016/7/layout/VerticalDownArrowProcess"/>
    <dgm:cxn modelId="{2D9E9259-2001-4925-B0E2-AB77869ADC06}" srcId="{941BAFA2-2A1D-4EB0-BEA2-D8D613321500}" destId="{813E2053-576C-4E18-8103-36CB9101178D}" srcOrd="0" destOrd="0" parTransId="{25BD285A-7CE2-4851-8AA5-2A647048A97D}" sibTransId="{75152C0F-B893-47EE-BDD8-967A4F18A15E}"/>
    <dgm:cxn modelId="{F16A908F-4596-4CB3-98AD-D4533316CF91}" type="presOf" srcId="{543E639C-ED40-424F-A97C-12C97CFA0C36}" destId="{C5C78EE7-11C9-4E9B-B987-569FF4798671}" srcOrd="0" destOrd="0" presId="urn:microsoft.com/office/officeart/2016/7/layout/VerticalDownArrowProcess"/>
    <dgm:cxn modelId="{41F91AA4-B40F-4D74-9E2F-814042919E06}" type="presOf" srcId="{941BAFA2-2A1D-4EB0-BEA2-D8D613321500}" destId="{9289DCF7-A0B1-46CA-B298-44FEE57E1719}" srcOrd="0" destOrd="0" presId="urn:microsoft.com/office/officeart/2016/7/layout/VerticalDownArrowProcess"/>
    <dgm:cxn modelId="{801DB7CF-A693-4F88-9049-1B0BDC51A9A1}" type="presOf" srcId="{9C558B76-34CD-4EB3-BB52-19FFC2615A9C}" destId="{C9DDA0F5-23AF-4EB0-B67E-BD79A4C5024F}" srcOrd="0" destOrd="0" presId="urn:microsoft.com/office/officeart/2016/7/layout/VerticalDownArrowProcess"/>
    <dgm:cxn modelId="{726627D0-B84B-4084-AC1B-A062EF02D295}" srcId="{9C558B76-34CD-4EB3-BB52-19FFC2615A9C}" destId="{F33CEA3C-1F98-436D-8BD5-A22AEAFE281C}" srcOrd="0" destOrd="0" parTransId="{B092E416-B396-4A5A-AC21-352E15EE9910}" sibTransId="{8B84E2E8-4A4D-4379-A884-544EA39A1F88}"/>
    <dgm:cxn modelId="{007621DB-C6B2-4863-9A56-666D12B065EE}" type="presOf" srcId="{E0C41FC7-D2C3-4945-831A-044710C75597}" destId="{E1DCF908-B85A-4892-B6D8-8FEAD4D8A64F}" srcOrd="1" destOrd="0" presId="urn:microsoft.com/office/officeart/2016/7/layout/VerticalDownArrowProcess"/>
    <dgm:cxn modelId="{0E6488ED-33BE-46DE-8548-B3628E8585C1}" type="presOf" srcId="{F33CEA3C-1F98-436D-8BD5-A22AEAFE281C}" destId="{FFB11620-2CA0-48F6-A4C7-659862470591}" srcOrd="0" destOrd="0" presId="urn:microsoft.com/office/officeart/2016/7/layout/VerticalDownArrowProcess"/>
    <dgm:cxn modelId="{7015B0ED-0C79-47AB-B93B-ABF76CFE9CD6}" srcId="{0C408BC3-37C0-4952-82B5-C8DA06F5C51B}" destId="{E0C41FC7-D2C3-4945-831A-044710C75597}" srcOrd="0" destOrd="0" parTransId="{525FD4CD-0448-4ED6-8374-9B889542320A}" sibTransId="{0387C18C-A1E9-4F73-A9AD-F2F1805B9680}"/>
    <dgm:cxn modelId="{C3CC6636-5896-4BC0-BEBC-184ABF70A910}" type="presParOf" srcId="{43984749-0937-4901-BD07-C4859F44D344}" destId="{41313353-8289-4741-B6B7-70F9314BC87B}" srcOrd="0" destOrd="0" presId="urn:microsoft.com/office/officeart/2016/7/layout/VerticalDownArrowProcess"/>
    <dgm:cxn modelId="{0F7832FC-0207-488C-B8F5-34C7C3183F0A}" type="presParOf" srcId="{41313353-8289-4741-B6B7-70F9314BC87B}" destId="{C9DDA0F5-23AF-4EB0-B67E-BD79A4C5024F}" srcOrd="0" destOrd="0" presId="urn:microsoft.com/office/officeart/2016/7/layout/VerticalDownArrowProcess"/>
    <dgm:cxn modelId="{E7F220AC-5F32-4B3A-9DB1-67D91E33FE02}" type="presParOf" srcId="{41313353-8289-4741-B6B7-70F9314BC87B}" destId="{FFB11620-2CA0-48F6-A4C7-659862470591}" srcOrd="1" destOrd="0" presId="urn:microsoft.com/office/officeart/2016/7/layout/VerticalDownArrowProcess"/>
    <dgm:cxn modelId="{01BFD8E3-327D-4C1D-8567-F4DE3853DD28}" type="presParOf" srcId="{43984749-0937-4901-BD07-C4859F44D344}" destId="{2ECA98AA-AB78-4B4D-AC5C-0BE9079D5EFC}" srcOrd="1" destOrd="0" presId="urn:microsoft.com/office/officeart/2016/7/layout/VerticalDownArrowProcess"/>
    <dgm:cxn modelId="{0539AFD0-3247-45E1-AFDD-FF6E4B8F5312}" type="presParOf" srcId="{43984749-0937-4901-BD07-C4859F44D344}" destId="{5EEC6722-98D9-4B9D-9B55-8955BD0B9C05}" srcOrd="2" destOrd="0" presId="urn:microsoft.com/office/officeart/2016/7/layout/VerticalDownArrowProcess"/>
    <dgm:cxn modelId="{37B47A6F-D882-40C0-B7D3-9F87596ABAAF}" type="presParOf" srcId="{5EEC6722-98D9-4B9D-9B55-8955BD0B9C05}" destId="{9289DCF7-A0B1-46CA-B298-44FEE57E1719}" srcOrd="0" destOrd="0" presId="urn:microsoft.com/office/officeart/2016/7/layout/VerticalDownArrowProcess"/>
    <dgm:cxn modelId="{FA4B387C-752E-4372-AF61-5471E171C09E}" type="presParOf" srcId="{5EEC6722-98D9-4B9D-9B55-8955BD0B9C05}" destId="{A01E8B5B-0D0B-4EE4-8115-C324FCCD62E7}" srcOrd="1" destOrd="0" presId="urn:microsoft.com/office/officeart/2016/7/layout/VerticalDownArrowProcess"/>
    <dgm:cxn modelId="{B57F4F91-22A1-4356-8AA2-DD2DD8E4682A}" type="presParOf" srcId="{5EEC6722-98D9-4B9D-9B55-8955BD0B9C05}" destId="{E687918F-4DE3-4F80-84C4-73153EEC3A73}" srcOrd="2" destOrd="0" presId="urn:microsoft.com/office/officeart/2016/7/layout/VerticalDownArrowProcess"/>
    <dgm:cxn modelId="{A160FC89-C87A-48A6-A075-AC419BBEE31E}" type="presParOf" srcId="{43984749-0937-4901-BD07-C4859F44D344}" destId="{6C096CD0-47E2-4AF5-BD3C-355338FEABB2}" srcOrd="3" destOrd="0" presId="urn:microsoft.com/office/officeart/2016/7/layout/VerticalDownArrowProcess"/>
    <dgm:cxn modelId="{61F3635B-B444-42E7-A345-FB6BC99F51CE}" type="presParOf" srcId="{43984749-0937-4901-BD07-C4859F44D344}" destId="{C237C9A4-B096-4879-8F8B-C65389B39979}" srcOrd="4" destOrd="0" presId="urn:microsoft.com/office/officeart/2016/7/layout/VerticalDownArrowProcess"/>
    <dgm:cxn modelId="{7D6C10D4-0E89-4B78-9EC4-AA5DE2EA42A3}" type="presParOf" srcId="{C237C9A4-B096-4879-8F8B-C65389B39979}" destId="{F68119DA-8373-47EA-A67D-1EFB83CA6852}" srcOrd="0" destOrd="0" presId="urn:microsoft.com/office/officeart/2016/7/layout/VerticalDownArrowProcess"/>
    <dgm:cxn modelId="{F16EE370-53B2-4381-AE63-4D64BC7BE844}" type="presParOf" srcId="{C237C9A4-B096-4879-8F8B-C65389B39979}" destId="{E1DCF908-B85A-4892-B6D8-8FEAD4D8A64F}" srcOrd="1" destOrd="0" presId="urn:microsoft.com/office/officeart/2016/7/layout/VerticalDownArrowProcess"/>
    <dgm:cxn modelId="{94CF6621-BC2D-4C06-B78A-2C0A64B0702C}" type="presParOf" srcId="{C237C9A4-B096-4879-8F8B-C65389B39979}" destId="{C5C78EE7-11C9-4E9B-B987-569FF4798671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E1BE40-B274-445A-AFF9-3430431B30A2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CC94917-BAF0-4145-8DBB-C1F8FA05296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 Establish sustainable funding model for General Aviation infrastructure</a:t>
          </a:r>
        </a:p>
      </dgm:t>
    </dgm:pt>
    <dgm:pt modelId="{8ECDCE09-AE32-46CE-93A0-DC6F04D8B1CF}" type="parTrans" cxnId="{985DC305-C6F6-44AE-B9F3-AEC575FFB4D3}">
      <dgm:prSet/>
      <dgm:spPr/>
      <dgm:t>
        <a:bodyPr/>
        <a:lstStyle/>
        <a:p>
          <a:endParaRPr lang="en-US"/>
        </a:p>
      </dgm:t>
    </dgm:pt>
    <dgm:pt modelId="{7B6BF330-0CF6-47D2-B530-A5B9C61FA656}" type="sibTrans" cxnId="{985DC305-C6F6-44AE-B9F3-AEC575FFB4D3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62245E1E-4CBB-43AD-991E-5A006C7C61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Plan for maintenance, safety upgrades, and growth</a:t>
          </a:r>
        </a:p>
      </dgm:t>
    </dgm:pt>
    <dgm:pt modelId="{6687DA4B-4F66-49E3-90EB-21BF07672167}" type="parTrans" cxnId="{04A9DE5B-A9F0-455A-9996-ADA32380C149}">
      <dgm:prSet/>
      <dgm:spPr/>
      <dgm:t>
        <a:bodyPr/>
        <a:lstStyle/>
        <a:p>
          <a:endParaRPr lang="en-US"/>
        </a:p>
      </dgm:t>
    </dgm:pt>
    <dgm:pt modelId="{0D85EC75-0008-4BD9-9E13-0FD93B653D71}" type="sibTrans" cxnId="{04A9DE5B-A9F0-455A-9996-ADA32380C149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39AC92C6-E521-4757-BDAF-0AD42227450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 Ensure adequate support for all Kentucky airports</a:t>
          </a:r>
        </a:p>
      </dgm:t>
    </dgm:pt>
    <dgm:pt modelId="{FFECF20F-BA2D-448E-9F90-CBF058D0E8F2}" type="parTrans" cxnId="{BAC01D8B-3703-4860-823C-90FA6F32EEB2}">
      <dgm:prSet/>
      <dgm:spPr/>
      <dgm:t>
        <a:bodyPr/>
        <a:lstStyle/>
        <a:p>
          <a:endParaRPr lang="en-US"/>
        </a:p>
      </dgm:t>
    </dgm:pt>
    <dgm:pt modelId="{01CA6EC4-FA9F-4257-B212-45F39E373C7F}" type="sibTrans" cxnId="{BAC01D8B-3703-4860-823C-90FA6F32EEB2}">
      <dgm:prSet/>
      <dgm:spPr/>
      <dgm:t>
        <a:bodyPr/>
        <a:lstStyle/>
        <a:p>
          <a:endParaRPr lang="en-US"/>
        </a:p>
      </dgm:t>
    </dgm:pt>
    <dgm:pt modelId="{680E3445-EE31-4930-A4A9-4528B4032AD5}" type="pres">
      <dgm:prSet presAssocID="{0CE1BE40-B274-445A-AFF9-3430431B30A2}" presName="root" presStyleCnt="0">
        <dgm:presLayoutVars>
          <dgm:dir/>
          <dgm:resizeHandles val="exact"/>
        </dgm:presLayoutVars>
      </dgm:prSet>
      <dgm:spPr/>
    </dgm:pt>
    <dgm:pt modelId="{544C3176-41A4-40A7-8104-A51938EB2028}" type="pres">
      <dgm:prSet presAssocID="{0CE1BE40-B274-445A-AFF9-3430431B30A2}" presName="container" presStyleCnt="0">
        <dgm:presLayoutVars>
          <dgm:dir/>
          <dgm:resizeHandles val="exact"/>
        </dgm:presLayoutVars>
      </dgm:prSet>
      <dgm:spPr/>
    </dgm:pt>
    <dgm:pt modelId="{E8C36982-B22A-4FC4-B490-FE01A9BFB22E}" type="pres">
      <dgm:prSet presAssocID="{6CC94917-BAF0-4145-8DBB-C1F8FA052965}" presName="compNode" presStyleCnt="0"/>
      <dgm:spPr/>
    </dgm:pt>
    <dgm:pt modelId="{36A855E2-90B4-4BAF-ADF8-FEB9F7F20727}" type="pres">
      <dgm:prSet presAssocID="{6CC94917-BAF0-4145-8DBB-C1F8FA052965}" presName="iconBgRect" presStyleLbl="bgShp" presStyleIdx="0" presStyleCnt="3"/>
      <dgm:spPr/>
    </dgm:pt>
    <dgm:pt modelId="{48E5C71E-050E-464E-A8FF-3E0BF294EB8B}" type="pres">
      <dgm:prSet presAssocID="{6CC94917-BAF0-4145-8DBB-C1F8FA05296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8CEC16D9-43DB-46EE-B305-4265F1B43D00}" type="pres">
      <dgm:prSet presAssocID="{6CC94917-BAF0-4145-8DBB-C1F8FA052965}" presName="spaceRect" presStyleCnt="0"/>
      <dgm:spPr/>
    </dgm:pt>
    <dgm:pt modelId="{CD5442FC-7BF5-47B9-8C41-67C2D1E64A04}" type="pres">
      <dgm:prSet presAssocID="{6CC94917-BAF0-4145-8DBB-C1F8FA052965}" presName="textRect" presStyleLbl="revTx" presStyleIdx="0" presStyleCnt="3">
        <dgm:presLayoutVars>
          <dgm:chMax val="1"/>
          <dgm:chPref val="1"/>
        </dgm:presLayoutVars>
      </dgm:prSet>
      <dgm:spPr/>
    </dgm:pt>
    <dgm:pt modelId="{798B2F1F-E225-40B8-8830-1438E0E12FD5}" type="pres">
      <dgm:prSet presAssocID="{7B6BF330-0CF6-47D2-B530-A5B9C61FA656}" presName="sibTrans" presStyleLbl="sibTrans2D1" presStyleIdx="0" presStyleCnt="0"/>
      <dgm:spPr/>
    </dgm:pt>
    <dgm:pt modelId="{CB88D1EE-891B-45C1-AD14-95CCECD688AB}" type="pres">
      <dgm:prSet presAssocID="{62245E1E-4CBB-43AD-991E-5A006C7C61F2}" presName="compNode" presStyleCnt="0"/>
      <dgm:spPr/>
    </dgm:pt>
    <dgm:pt modelId="{28D5374F-7E35-4A4F-A997-46BAB4611913}" type="pres">
      <dgm:prSet presAssocID="{62245E1E-4CBB-43AD-991E-5A006C7C61F2}" presName="iconBgRect" presStyleLbl="bgShp" presStyleIdx="1" presStyleCnt="3"/>
      <dgm:spPr/>
    </dgm:pt>
    <dgm:pt modelId="{18242860-E7DD-4447-915F-ADF8D688FDF3}" type="pres">
      <dgm:prSet presAssocID="{62245E1E-4CBB-43AD-991E-5A006C7C61F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air"/>
        </a:ext>
      </dgm:extLst>
    </dgm:pt>
    <dgm:pt modelId="{1DECC919-54EC-4253-80B1-68E406DA7B43}" type="pres">
      <dgm:prSet presAssocID="{62245E1E-4CBB-43AD-991E-5A006C7C61F2}" presName="spaceRect" presStyleCnt="0"/>
      <dgm:spPr/>
    </dgm:pt>
    <dgm:pt modelId="{CF422D28-6818-4071-97FC-6C4865A62ADE}" type="pres">
      <dgm:prSet presAssocID="{62245E1E-4CBB-43AD-991E-5A006C7C61F2}" presName="textRect" presStyleLbl="revTx" presStyleIdx="1" presStyleCnt="3">
        <dgm:presLayoutVars>
          <dgm:chMax val="1"/>
          <dgm:chPref val="1"/>
        </dgm:presLayoutVars>
      </dgm:prSet>
      <dgm:spPr/>
    </dgm:pt>
    <dgm:pt modelId="{E193500A-8B98-46AE-A430-20C478A1726F}" type="pres">
      <dgm:prSet presAssocID="{0D85EC75-0008-4BD9-9E13-0FD93B653D71}" presName="sibTrans" presStyleLbl="sibTrans2D1" presStyleIdx="0" presStyleCnt="0"/>
      <dgm:spPr/>
    </dgm:pt>
    <dgm:pt modelId="{8554C254-07E2-4259-AB47-2A1BD9E63D4A}" type="pres">
      <dgm:prSet presAssocID="{39AC92C6-E521-4757-BDAF-0AD422274508}" presName="compNode" presStyleCnt="0"/>
      <dgm:spPr/>
    </dgm:pt>
    <dgm:pt modelId="{AEB2FC78-024C-4E54-BDA4-47715616FC76}" type="pres">
      <dgm:prSet presAssocID="{39AC92C6-E521-4757-BDAF-0AD422274508}" presName="iconBgRect" presStyleLbl="bgShp" presStyleIdx="2" presStyleCnt="3"/>
      <dgm:spPr/>
    </dgm:pt>
    <dgm:pt modelId="{6B14124D-B0B0-4C0F-90D0-16478E955828}" type="pres">
      <dgm:prSet presAssocID="{39AC92C6-E521-4757-BDAF-0AD42227450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ort Add"/>
        </a:ext>
      </dgm:extLst>
    </dgm:pt>
    <dgm:pt modelId="{AABE4E1D-07D7-4C06-B694-37CA37120477}" type="pres">
      <dgm:prSet presAssocID="{39AC92C6-E521-4757-BDAF-0AD422274508}" presName="spaceRect" presStyleCnt="0"/>
      <dgm:spPr/>
    </dgm:pt>
    <dgm:pt modelId="{C833C67C-620A-4062-A371-B766475A0734}" type="pres">
      <dgm:prSet presAssocID="{39AC92C6-E521-4757-BDAF-0AD42227450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85DC305-C6F6-44AE-B9F3-AEC575FFB4D3}" srcId="{0CE1BE40-B274-445A-AFF9-3430431B30A2}" destId="{6CC94917-BAF0-4145-8DBB-C1F8FA052965}" srcOrd="0" destOrd="0" parTransId="{8ECDCE09-AE32-46CE-93A0-DC6F04D8B1CF}" sibTransId="{7B6BF330-0CF6-47D2-B530-A5B9C61FA656}"/>
    <dgm:cxn modelId="{F6CB7115-3AB5-4423-B6D4-11A6A61F92FE}" type="presOf" srcId="{0CE1BE40-B274-445A-AFF9-3430431B30A2}" destId="{680E3445-EE31-4930-A4A9-4528B4032AD5}" srcOrd="0" destOrd="0" presId="urn:microsoft.com/office/officeart/2018/2/layout/IconCircleList"/>
    <dgm:cxn modelId="{04A9DE5B-A9F0-455A-9996-ADA32380C149}" srcId="{0CE1BE40-B274-445A-AFF9-3430431B30A2}" destId="{62245E1E-4CBB-43AD-991E-5A006C7C61F2}" srcOrd="1" destOrd="0" parTransId="{6687DA4B-4F66-49E3-90EB-21BF07672167}" sibTransId="{0D85EC75-0008-4BD9-9E13-0FD93B653D71}"/>
    <dgm:cxn modelId="{39101E41-95D7-45C5-A4E9-9AE81C5C72FB}" type="presOf" srcId="{7B6BF330-0CF6-47D2-B530-A5B9C61FA656}" destId="{798B2F1F-E225-40B8-8830-1438E0E12FD5}" srcOrd="0" destOrd="0" presId="urn:microsoft.com/office/officeart/2018/2/layout/IconCircleList"/>
    <dgm:cxn modelId="{DFE8F26C-2F18-4519-8D3C-50D0CBC4EB98}" type="presOf" srcId="{62245E1E-4CBB-43AD-991E-5A006C7C61F2}" destId="{CF422D28-6818-4071-97FC-6C4865A62ADE}" srcOrd="0" destOrd="0" presId="urn:microsoft.com/office/officeart/2018/2/layout/IconCircleList"/>
    <dgm:cxn modelId="{2C205051-85BD-4619-8047-9D72B0621834}" type="presOf" srcId="{6CC94917-BAF0-4145-8DBB-C1F8FA052965}" destId="{CD5442FC-7BF5-47B9-8C41-67C2D1E64A04}" srcOrd="0" destOrd="0" presId="urn:microsoft.com/office/officeart/2018/2/layout/IconCircleList"/>
    <dgm:cxn modelId="{57E86689-4976-4883-8B77-FFA875BCA20A}" type="presOf" srcId="{0D85EC75-0008-4BD9-9E13-0FD93B653D71}" destId="{E193500A-8B98-46AE-A430-20C478A1726F}" srcOrd="0" destOrd="0" presId="urn:microsoft.com/office/officeart/2018/2/layout/IconCircleList"/>
    <dgm:cxn modelId="{BAC01D8B-3703-4860-823C-90FA6F32EEB2}" srcId="{0CE1BE40-B274-445A-AFF9-3430431B30A2}" destId="{39AC92C6-E521-4757-BDAF-0AD422274508}" srcOrd="2" destOrd="0" parTransId="{FFECF20F-BA2D-448E-9F90-CBF058D0E8F2}" sibTransId="{01CA6EC4-FA9F-4257-B212-45F39E373C7F}"/>
    <dgm:cxn modelId="{736489D9-0569-41D3-9C37-ED4BB9283C2B}" type="presOf" srcId="{39AC92C6-E521-4757-BDAF-0AD422274508}" destId="{C833C67C-620A-4062-A371-B766475A0734}" srcOrd="0" destOrd="0" presId="urn:microsoft.com/office/officeart/2018/2/layout/IconCircleList"/>
    <dgm:cxn modelId="{200E487A-0A58-43B2-9182-870E0BE8E148}" type="presParOf" srcId="{680E3445-EE31-4930-A4A9-4528B4032AD5}" destId="{544C3176-41A4-40A7-8104-A51938EB2028}" srcOrd="0" destOrd="0" presId="urn:microsoft.com/office/officeart/2018/2/layout/IconCircleList"/>
    <dgm:cxn modelId="{26106CBB-5A7A-444C-9B09-2366FAAF6DE9}" type="presParOf" srcId="{544C3176-41A4-40A7-8104-A51938EB2028}" destId="{E8C36982-B22A-4FC4-B490-FE01A9BFB22E}" srcOrd="0" destOrd="0" presId="urn:microsoft.com/office/officeart/2018/2/layout/IconCircleList"/>
    <dgm:cxn modelId="{1AB033C7-97AD-4055-B79A-B6FEDC82F3AA}" type="presParOf" srcId="{E8C36982-B22A-4FC4-B490-FE01A9BFB22E}" destId="{36A855E2-90B4-4BAF-ADF8-FEB9F7F20727}" srcOrd="0" destOrd="0" presId="urn:microsoft.com/office/officeart/2018/2/layout/IconCircleList"/>
    <dgm:cxn modelId="{EE948F81-5C99-4087-A755-D71BC7A783A0}" type="presParOf" srcId="{E8C36982-B22A-4FC4-B490-FE01A9BFB22E}" destId="{48E5C71E-050E-464E-A8FF-3E0BF294EB8B}" srcOrd="1" destOrd="0" presId="urn:microsoft.com/office/officeart/2018/2/layout/IconCircleList"/>
    <dgm:cxn modelId="{E35A5552-7438-4B63-AD30-17F74B1EB232}" type="presParOf" srcId="{E8C36982-B22A-4FC4-B490-FE01A9BFB22E}" destId="{8CEC16D9-43DB-46EE-B305-4265F1B43D00}" srcOrd="2" destOrd="0" presId="urn:microsoft.com/office/officeart/2018/2/layout/IconCircleList"/>
    <dgm:cxn modelId="{AAA6B99B-3A22-4709-858D-E13B8824D77B}" type="presParOf" srcId="{E8C36982-B22A-4FC4-B490-FE01A9BFB22E}" destId="{CD5442FC-7BF5-47B9-8C41-67C2D1E64A04}" srcOrd="3" destOrd="0" presId="urn:microsoft.com/office/officeart/2018/2/layout/IconCircleList"/>
    <dgm:cxn modelId="{DDFEE39D-0D42-4079-9622-DB0CD833E26B}" type="presParOf" srcId="{544C3176-41A4-40A7-8104-A51938EB2028}" destId="{798B2F1F-E225-40B8-8830-1438E0E12FD5}" srcOrd="1" destOrd="0" presId="urn:microsoft.com/office/officeart/2018/2/layout/IconCircleList"/>
    <dgm:cxn modelId="{C7831E35-2674-4744-8FE3-EFF82BB90D64}" type="presParOf" srcId="{544C3176-41A4-40A7-8104-A51938EB2028}" destId="{CB88D1EE-891B-45C1-AD14-95CCECD688AB}" srcOrd="2" destOrd="0" presId="urn:microsoft.com/office/officeart/2018/2/layout/IconCircleList"/>
    <dgm:cxn modelId="{AB64631E-3AEA-4BEB-AEC7-9EB5FF1DE815}" type="presParOf" srcId="{CB88D1EE-891B-45C1-AD14-95CCECD688AB}" destId="{28D5374F-7E35-4A4F-A997-46BAB4611913}" srcOrd="0" destOrd="0" presId="urn:microsoft.com/office/officeart/2018/2/layout/IconCircleList"/>
    <dgm:cxn modelId="{5ABA859C-CB6C-4427-93DE-59C6FFBADC15}" type="presParOf" srcId="{CB88D1EE-891B-45C1-AD14-95CCECD688AB}" destId="{18242860-E7DD-4447-915F-ADF8D688FDF3}" srcOrd="1" destOrd="0" presId="urn:microsoft.com/office/officeart/2018/2/layout/IconCircleList"/>
    <dgm:cxn modelId="{873641A5-2073-464A-9B00-B1E4E577B958}" type="presParOf" srcId="{CB88D1EE-891B-45C1-AD14-95CCECD688AB}" destId="{1DECC919-54EC-4253-80B1-68E406DA7B43}" srcOrd="2" destOrd="0" presId="urn:microsoft.com/office/officeart/2018/2/layout/IconCircleList"/>
    <dgm:cxn modelId="{6BC81004-FF29-4ADB-9794-5C47F58708C7}" type="presParOf" srcId="{CB88D1EE-891B-45C1-AD14-95CCECD688AB}" destId="{CF422D28-6818-4071-97FC-6C4865A62ADE}" srcOrd="3" destOrd="0" presId="urn:microsoft.com/office/officeart/2018/2/layout/IconCircleList"/>
    <dgm:cxn modelId="{A9911690-F322-445B-A565-61468023532A}" type="presParOf" srcId="{544C3176-41A4-40A7-8104-A51938EB2028}" destId="{E193500A-8B98-46AE-A430-20C478A1726F}" srcOrd="3" destOrd="0" presId="urn:microsoft.com/office/officeart/2018/2/layout/IconCircleList"/>
    <dgm:cxn modelId="{3259A4AD-880B-4802-BC97-ADC32E32F84D}" type="presParOf" srcId="{544C3176-41A4-40A7-8104-A51938EB2028}" destId="{8554C254-07E2-4259-AB47-2A1BD9E63D4A}" srcOrd="4" destOrd="0" presId="urn:microsoft.com/office/officeart/2018/2/layout/IconCircleList"/>
    <dgm:cxn modelId="{0E8692C8-06AC-40DE-8D2F-0F534D762F43}" type="presParOf" srcId="{8554C254-07E2-4259-AB47-2A1BD9E63D4A}" destId="{AEB2FC78-024C-4E54-BDA4-47715616FC76}" srcOrd="0" destOrd="0" presId="urn:microsoft.com/office/officeart/2018/2/layout/IconCircleList"/>
    <dgm:cxn modelId="{3CB13A91-C8DA-46E6-AE41-BFB1681AA367}" type="presParOf" srcId="{8554C254-07E2-4259-AB47-2A1BD9E63D4A}" destId="{6B14124D-B0B0-4C0F-90D0-16478E955828}" srcOrd="1" destOrd="0" presId="urn:microsoft.com/office/officeart/2018/2/layout/IconCircleList"/>
    <dgm:cxn modelId="{94A3F48A-9058-48A3-9D8F-3247D536E4FE}" type="presParOf" srcId="{8554C254-07E2-4259-AB47-2A1BD9E63D4A}" destId="{AABE4E1D-07D7-4C06-B694-37CA37120477}" srcOrd="2" destOrd="0" presId="urn:microsoft.com/office/officeart/2018/2/layout/IconCircleList"/>
    <dgm:cxn modelId="{0D18A7D9-394B-490E-B16F-76183F767EBE}" type="presParOf" srcId="{8554C254-07E2-4259-AB47-2A1BD9E63D4A}" destId="{C833C67C-620A-4062-A371-B766475A073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379C60-619B-46D0-9202-4215AEFF517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8E82CC-790F-4898-8F43-58FDC256987E}">
      <dgm:prSet/>
      <dgm:spPr/>
      <dgm:t>
        <a:bodyPr/>
        <a:lstStyle/>
        <a:p>
          <a:r>
            <a:rPr lang="en-US" dirty="0"/>
            <a:t>Secure</a:t>
          </a:r>
        </a:p>
      </dgm:t>
    </dgm:pt>
    <dgm:pt modelId="{A8721425-700E-43B5-B3C6-0C78DDE08C72}" type="parTrans" cxnId="{4A4A072C-33C6-455B-A6F7-7A8034FDCD90}">
      <dgm:prSet/>
      <dgm:spPr/>
      <dgm:t>
        <a:bodyPr/>
        <a:lstStyle/>
        <a:p>
          <a:endParaRPr lang="en-US"/>
        </a:p>
      </dgm:t>
    </dgm:pt>
    <dgm:pt modelId="{DB4E4622-E214-42D8-8386-B70C296769E6}" type="sibTrans" cxnId="{4A4A072C-33C6-455B-A6F7-7A8034FDCD90}">
      <dgm:prSet/>
      <dgm:spPr/>
      <dgm:t>
        <a:bodyPr/>
        <a:lstStyle/>
        <a:p>
          <a:endParaRPr lang="en-US"/>
        </a:p>
      </dgm:t>
    </dgm:pt>
    <dgm:pt modelId="{FF1DEABF-7F7A-429E-9657-6A4CC987523E}">
      <dgm:prSet/>
      <dgm:spPr/>
      <dgm:t>
        <a:bodyPr/>
        <a:lstStyle/>
        <a:p>
          <a:r>
            <a:rPr lang="en-US" dirty="0"/>
            <a:t>- Secure resources to implement </a:t>
          </a:r>
          <a:r>
            <a:rPr lang="en-US"/>
            <a:t>the AERO </a:t>
          </a:r>
          <a:r>
            <a:rPr lang="en-US" dirty="0"/>
            <a:t>Act</a:t>
          </a:r>
        </a:p>
      </dgm:t>
    </dgm:pt>
    <dgm:pt modelId="{EF515C98-CE27-41F3-92D4-8630FDD71F7E}" type="parTrans" cxnId="{6CDBDA18-B82D-46DD-B2C6-6215D438C72C}">
      <dgm:prSet/>
      <dgm:spPr/>
      <dgm:t>
        <a:bodyPr/>
        <a:lstStyle/>
        <a:p>
          <a:endParaRPr lang="en-US"/>
        </a:p>
      </dgm:t>
    </dgm:pt>
    <dgm:pt modelId="{E9846A41-AB59-4C00-901F-5243C8D5A59C}" type="sibTrans" cxnId="{6CDBDA18-B82D-46DD-B2C6-6215D438C72C}">
      <dgm:prSet/>
      <dgm:spPr/>
      <dgm:t>
        <a:bodyPr/>
        <a:lstStyle/>
        <a:p>
          <a:endParaRPr lang="en-US"/>
        </a:p>
      </dgm:t>
    </dgm:pt>
    <dgm:pt modelId="{AE7264E8-10A0-41A7-9227-3FF583BD27D1}">
      <dgm:prSet/>
      <dgm:spPr/>
      <dgm:t>
        <a:bodyPr/>
        <a:lstStyle/>
        <a:p>
          <a:r>
            <a:rPr lang="en-US" dirty="0"/>
            <a:t>Support</a:t>
          </a:r>
        </a:p>
      </dgm:t>
    </dgm:pt>
    <dgm:pt modelId="{F75E9F1C-2E39-4DAC-940D-79253DAB0EF7}" type="parTrans" cxnId="{DC82A8E2-F1A7-4E7C-8296-8C02FBF33BB1}">
      <dgm:prSet/>
      <dgm:spPr/>
      <dgm:t>
        <a:bodyPr/>
        <a:lstStyle/>
        <a:p>
          <a:endParaRPr lang="en-US"/>
        </a:p>
      </dgm:t>
    </dgm:pt>
    <dgm:pt modelId="{6E5E07CC-0B47-42B1-ACFA-424AFD8D4403}" type="sibTrans" cxnId="{DC82A8E2-F1A7-4E7C-8296-8C02FBF33BB1}">
      <dgm:prSet/>
      <dgm:spPr/>
      <dgm:t>
        <a:bodyPr/>
        <a:lstStyle/>
        <a:p>
          <a:endParaRPr lang="en-US"/>
        </a:p>
      </dgm:t>
    </dgm:pt>
    <dgm:pt modelId="{7143F076-7331-4F20-AE17-8F500FBAD9A8}">
      <dgm:prSet/>
      <dgm:spPr/>
      <dgm:t>
        <a:bodyPr/>
        <a:lstStyle/>
        <a:p>
          <a:r>
            <a:rPr lang="en-US" dirty="0"/>
            <a:t>- Support aviation development and innovation</a:t>
          </a:r>
        </a:p>
      </dgm:t>
    </dgm:pt>
    <dgm:pt modelId="{B47C9E46-DF0A-4735-9410-D04E6A2C00DE}" type="parTrans" cxnId="{B348F196-FE57-4E98-8C69-0F275ECE2DA9}">
      <dgm:prSet/>
      <dgm:spPr/>
      <dgm:t>
        <a:bodyPr/>
        <a:lstStyle/>
        <a:p>
          <a:endParaRPr lang="en-US"/>
        </a:p>
      </dgm:t>
    </dgm:pt>
    <dgm:pt modelId="{FCF74171-8B1B-4E0D-A143-A6A7AC93DDF3}" type="sibTrans" cxnId="{B348F196-FE57-4E98-8C69-0F275ECE2DA9}">
      <dgm:prSet/>
      <dgm:spPr/>
      <dgm:t>
        <a:bodyPr/>
        <a:lstStyle/>
        <a:p>
          <a:endParaRPr lang="en-US"/>
        </a:p>
      </dgm:t>
    </dgm:pt>
    <dgm:pt modelId="{9C71F308-12F0-4B47-81B7-E0A4D960101C}">
      <dgm:prSet/>
      <dgm:spPr/>
      <dgm:t>
        <a:bodyPr/>
        <a:lstStyle/>
        <a:p>
          <a:r>
            <a:rPr lang="en-US" dirty="0"/>
            <a:t>Enhance</a:t>
          </a:r>
        </a:p>
      </dgm:t>
    </dgm:pt>
    <dgm:pt modelId="{701F0043-D823-4A73-8353-51F9F0FF094E}" type="parTrans" cxnId="{81DB94C2-C2EF-4412-A465-FB3E3F69AF1A}">
      <dgm:prSet/>
      <dgm:spPr/>
      <dgm:t>
        <a:bodyPr/>
        <a:lstStyle/>
        <a:p>
          <a:endParaRPr lang="en-US"/>
        </a:p>
      </dgm:t>
    </dgm:pt>
    <dgm:pt modelId="{D0AE830A-D074-4724-AD12-830EDC013341}" type="sibTrans" cxnId="{81DB94C2-C2EF-4412-A465-FB3E3F69AF1A}">
      <dgm:prSet/>
      <dgm:spPr/>
      <dgm:t>
        <a:bodyPr/>
        <a:lstStyle/>
        <a:p>
          <a:endParaRPr lang="en-US"/>
        </a:p>
      </dgm:t>
    </dgm:pt>
    <dgm:pt modelId="{03488556-734B-4318-BFD5-A786AD6FAAB8}">
      <dgm:prSet/>
      <dgm:spPr/>
      <dgm:t>
        <a:bodyPr/>
        <a:lstStyle/>
        <a:p>
          <a:r>
            <a:rPr lang="en-US" dirty="0"/>
            <a:t>- Enhance Kentucky’s competitiveness in aviation</a:t>
          </a:r>
        </a:p>
      </dgm:t>
    </dgm:pt>
    <dgm:pt modelId="{FBDFEDD3-9159-4CAF-8B58-CD6C0FE1BF26}" type="parTrans" cxnId="{46657314-8EAC-492B-AF6F-6E3C7D1A230B}">
      <dgm:prSet/>
      <dgm:spPr/>
      <dgm:t>
        <a:bodyPr/>
        <a:lstStyle/>
        <a:p>
          <a:endParaRPr lang="en-US"/>
        </a:p>
      </dgm:t>
    </dgm:pt>
    <dgm:pt modelId="{B574DF47-B1A5-4F50-9DDB-C73941431BDA}" type="sibTrans" cxnId="{46657314-8EAC-492B-AF6F-6E3C7D1A230B}">
      <dgm:prSet/>
      <dgm:spPr/>
      <dgm:t>
        <a:bodyPr/>
        <a:lstStyle/>
        <a:p>
          <a:endParaRPr lang="en-US"/>
        </a:p>
      </dgm:t>
    </dgm:pt>
    <dgm:pt modelId="{EB4B4F91-887B-4F22-BD4E-84C4FC8365BA}" type="pres">
      <dgm:prSet presAssocID="{D1379C60-619B-46D0-9202-4215AEFF517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BA16AE-C765-45A9-8F62-37F4C45D04F1}" type="pres">
      <dgm:prSet presAssocID="{718E82CC-790F-4898-8F43-58FDC256987E}" presName="root" presStyleCnt="0"/>
      <dgm:spPr/>
    </dgm:pt>
    <dgm:pt modelId="{AC448E85-842C-4B5A-AD31-7FB97BC70CD8}" type="pres">
      <dgm:prSet presAssocID="{718E82CC-790F-4898-8F43-58FDC256987E}" presName="rootComposite" presStyleCnt="0"/>
      <dgm:spPr/>
    </dgm:pt>
    <dgm:pt modelId="{DF9AFEBD-EF1A-498D-897C-385A0DDBFFBB}" type="pres">
      <dgm:prSet presAssocID="{718E82CC-790F-4898-8F43-58FDC256987E}" presName="rootText" presStyleLbl="node1" presStyleIdx="0" presStyleCnt="3"/>
      <dgm:spPr/>
    </dgm:pt>
    <dgm:pt modelId="{A7B0EF55-2A7D-4EE8-92FE-172D22DF0381}" type="pres">
      <dgm:prSet presAssocID="{718E82CC-790F-4898-8F43-58FDC256987E}" presName="rootConnector" presStyleLbl="node1" presStyleIdx="0" presStyleCnt="3"/>
      <dgm:spPr/>
    </dgm:pt>
    <dgm:pt modelId="{266C93AF-4184-4194-93D8-A663771C30FF}" type="pres">
      <dgm:prSet presAssocID="{718E82CC-790F-4898-8F43-58FDC256987E}" presName="childShape" presStyleCnt="0"/>
      <dgm:spPr/>
    </dgm:pt>
    <dgm:pt modelId="{AB1D7891-818D-475E-AEE2-6F2ED3EC5192}" type="pres">
      <dgm:prSet presAssocID="{EF515C98-CE27-41F3-92D4-8630FDD71F7E}" presName="Name13" presStyleLbl="parChTrans1D2" presStyleIdx="0" presStyleCnt="3"/>
      <dgm:spPr/>
    </dgm:pt>
    <dgm:pt modelId="{71759010-8B52-44BE-8A48-32F7D8A02C75}" type="pres">
      <dgm:prSet presAssocID="{FF1DEABF-7F7A-429E-9657-6A4CC987523E}" presName="childText" presStyleLbl="bgAcc1" presStyleIdx="0" presStyleCnt="3">
        <dgm:presLayoutVars>
          <dgm:bulletEnabled val="1"/>
        </dgm:presLayoutVars>
      </dgm:prSet>
      <dgm:spPr/>
    </dgm:pt>
    <dgm:pt modelId="{3DCF9E38-8F1B-4AFC-9B27-B469A9DEF1F2}" type="pres">
      <dgm:prSet presAssocID="{AE7264E8-10A0-41A7-9227-3FF583BD27D1}" presName="root" presStyleCnt="0"/>
      <dgm:spPr/>
    </dgm:pt>
    <dgm:pt modelId="{2C711742-559E-4307-A3CA-2261235AD5CD}" type="pres">
      <dgm:prSet presAssocID="{AE7264E8-10A0-41A7-9227-3FF583BD27D1}" presName="rootComposite" presStyleCnt="0"/>
      <dgm:spPr/>
    </dgm:pt>
    <dgm:pt modelId="{0B3BED83-61B0-403A-9ECD-DE26656F4B4E}" type="pres">
      <dgm:prSet presAssocID="{AE7264E8-10A0-41A7-9227-3FF583BD27D1}" presName="rootText" presStyleLbl="node1" presStyleIdx="1" presStyleCnt="3"/>
      <dgm:spPr/>
    </dgm:pt>
    <dgm:pt modelId="{70288AB9-8C1C-45F8-B84D-E6E788AFDA4D}" type="pres">
      <dgm:prSet presAssocID="{AE7264E8-10A0-41A7-9227-3FF583BD27D1}" presName="rootConnector" presStyleLbl="node1" presStyleIdx="1" presStyleCnt="3"/>
      <dgm:spPr/>
    </dgm:pt>
    <dgm:pt modelId="{620C1B0A-3237-4307-B479-867AE6E97CA4}" type="pres">
      <dgm:prSet presAssocID="{AE7264E8-10A0-41A7-9227-3FF583BD27D1}" presName="childShape" presStyleCnt="0"/>
      <dgm:spPr/>
    </dgm:pt>
    <dgm:pt modelId="{E1008EC0-610B-4669-A7D3-772FE2BA9764}" type="pres">
      <dgm:prSet presAssocID="{B47C9E46-DF0A-4735-9410-D04E6A2C00DE}" presName="Name13" presStyleLbl="parChTrans1D2" presStyleIdx="1" presStyleCnt="3"/>
      <dgm:spPr/>
    </dgm:pt>
    <dgm:pt modelId="{13D2F15B-3B76-4DD3-BA32-D89030794373}" type="pres">
      <dgm:prSet presAssocID="{7143F076-7331-4F20-AE17-8F500FBAD9A8}" presName="childText" presStyleLbl="bgAcc1" presStyleIdx="1" presStyleCnt="3">
        <dgm:presLayoutVars>
          <dgm:bulletEnabled val="1"/>
        </dgm:presLayoutVars>
      </dgm:prSet>
      <dgm:spPr/>
    </dgm:pt>
    <dgm:pt modelId="{9A0D34AE-6058-4937-864F-180AD91B9995}" type="pres">
      <dgm:prSet presAssocID="{9C71F308-12F0-4B47-81B7-E0A4D960101C}" presName="root" presStyleCnt="0"/>
      <dgm:spPr/>
    </dgm:pt>
    <dgm:pt modelId="{E0E05C5F-11BB-4E99-9BC2-A8A3AF9B91AF}" type="pres">
      <dgm:prSet presAssocID="{9C71F308-12F0-4B47-81B7-E0A4D960101C}" presName="rootComposite" presStyleCnt="0"/>
      <dgm:spPr/>
    </dgm:pt>
    <dgm:pt modelId="{6BBF3D52-B66A-4CB0-80DD-05416B66F64C}" type="pres">
      <dgm:prSet presAssocID="{9C71F308-12F0-4B47-81B7-E0A4D960101C}" presName="rootText" presStyleLbl="node1" presStyleIdx="2" presStyleCnt="3"/>
      <dgm:spPr/>
    </dgm:pt>
    <dgm:pt modelId="{34AE8755-51DF-442F-AFD0-08BA1438DB8C}" type="pres">
      <dgm:prSet presAssocID="{9C71F308-12F0-4B47-81B7-E0A4D960101C}" presName="rootConnector" presStyleLbl="node1" presStyleIdx="2" presStyleCnt="3"/>
      <dgm:spPr/>
    </dgm:pt>
    <dgm:pt modelId="{29B5364D-6A0B-4330-A0B4-3F3A1539F701}" type="pres">
      <dgm:prSet presAssocID="{9C71F308-12F0-4B47-81B7-E0A4D960101C}" presName="childShape" presStyleCnt="0"/>
      <dgm:spPr/>
    </dgm:pt>
    <dgm:pt modelId="{0A0639FC-5F63-4834-942B-E3EE51E1378E}" type="pres">
      <dgm:prSet presAssocID="{FBDFEDD3-9159-4CAF-8B58-CD6C0FE1BF26}" presName="Name13" presStyleLbl="parChTrans1D2" presStyleIdx="2" presStyleCnt="3"/>
      <dgm:spPr/>
    </dgm:pt>
    <dgm:pt modelId="{CE562902-EE75-45C3-BE97-6E2A8A20A084}" type="pres">
      <dgm:prSet presAssocID="{03488556-734B-4318-BFD5-A786AD6FAAB8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5CAD8200-ADBB-4FB8-BD09-264882E50E26}" type="presOf" srcId="{FF1DEABF-7F7A-429E-9657-6A4CC987523E}" destId="{71759010-8B52-44BE-8A48-32F7D8A02C75}" srcOrd="0" destOrd="0" presId="urn:microsoft.com/office/officeart/2005/8/layout/hierarchy3"/>
    <dgm:cxn modelId="{46657314-8EAC-492B-AF6F-6E3C7D1A230B}" srcId="{9C71F308-12F0-4B47-81B7-E0A4D960101C}" destId="{03488556-734B-4318-BFD5-A786AD6FAAB8}" srcOrd="0" destOrd="0" parTransId="{FBDFEDD3-9159-4CAF-8B58-CD6C0FE1BF26}" sibTransId="{B574DF47-B1A5-4F50-9DDB-C73941431BDA}"/>
    <dgm:cxn modelId="{6CDBDA18-B82D-46DD-B2C6-6215D438C72C}" srcId="{718E82CC-790F-4898-8F43-58FDC256987E}" destId="{FF1DEABF-7F7A-429E-9657-6A4CC987523E}" srcOrd="0" destOrd="0" parTransId="{EF515C98-CE27-41F3-92D4-8630FDD71F7E}" sibTransId="{E9846A41-AB59-4C00-901F-5243C8D5A59C}"/>
    <dgm:cxn modelId="{4A4A072C-33C6-455B-A6F7-7A8034FDCD90}" srcId="{D1379C60-619B-46D0-9202-4215AEFF517C}" destId="{718E82CC-790F-4898-8F43-58FDC256987E}" srcOrd="0" destOrd="0" parTransId="{A8721425-700E-43B5-B3C6-0C78DDE08C72}" sibTransId="{DB4E4622-E214-42D8-8386-B70C296769E6}"/>
    <dgm:cxn modelId="{74ECC834-D0BD-4727-B67E-4D7CBBA34FA6}" type="presOf" srcId="{AE7264E8-10A0-41A7-9227-3FF583BD27D1}" destId="{70288AB9-8C1C-45F8-B84D-E6E788AFDA4D}" srcOrd="1" destOrd="0" presId="urn:microsoft.com/office/officeart/2005/8/layout/hierarchy3"/>
    <dgm:cxn modelId="{2B4B6844-4D88-4C2E-8566-3FE0E954F9E4}" type="presOf" srcId="{7143F076-7331-4F20-AE17-8F500FBAD9A8}" destId="{13D2F15B-3B76-4DD3-BA32-D89030794373}" srcOrd="0" destOrd="0" presId="urn:microsoft.com/office/officeart/2005/8/layout/hierarchy3"/>
    <dgm:cxn modelId="{67BA964B-C99A-4658-BDBC-4B553C073CAD}" type="presOf" srcId="{718E82CC-790F-4898-8F43-58FDC256987E}" destId="{A7B0EF55-2A7D-4EE8-92FE-172D22DF0381}" srcOrd="1" destOrd="0" presId="urn:microsoft.com/office/officeart/2005/8/layout/hierarchy3"/>
    <dgm:cxn modelId="{AC20F44E-3708-487D-A578-9046D4B6BD4C}" type="presOf" srcId="{D1379C60-619B-46D0-9202-4215AEFF517C}" destId="{EB4B4F91-887B-4F22-BD4E-84C4FC8365BA}" srcOrd="0" destOrd="0" presId="urn:microsoft.com/office/officeart/2005/8/layout/hierarchy3"/>
    <dgm:cxn modelId="{DC747C73-89C8-478D-A5CC-66B4D838BC6C}" type="presOf" srcId="{9C71F308-12F0-4B47-81B7-E0A4D960101C}" destId="{34AE8755-51DF-442F-AFD0-08BA1438DB8C}" srcOrd="1" destOrd="0" presId="urn:microsoft.com/office/officeart/2005/8/layout/hierarchy3"/>
    <dgm:cxn modelId="{075DCC56-201C-4E6D-98EE-CBB6E4D7FC4E}" type="presOf" srcId="{B47C9E46-DF0A-4735-9410-D04E6A2C00DE}" destId="{E1008EC0-610B-4669-A7D3-772FE2BA9764}" srcOrd="0" destOrd="0" presId="urn:microsoft.com/office/officeart/2005/8/layout/hierarchy3"/>
    <dgm:cxn modelId="{D8D5917C-7174-4EA2-BA71-F1C67C6F755A}" type="presOf" srcId="{9C71F308-12F0-4B47-81B7-E0A4D960101C}" destId="{6BBF3D52-B66A-4CB0-80DD-05416B66F64C}" srcOrd="0" destOrd="0" presId="urn:microsoft.com/office/officeart/2005/8/layout/hierarchy3"/>
    <dgm:cxn modelId="{B348F196-FE57-4E98-8C69-0F275ECE2DA9}" srcId="{AE7264E8-10A0-41A7-9227-3FF583BD27D1}" destId="{7143F076-7331-4F20-AE17-8F500FBAD9A8}" srcOrd="0" destOrd="0" parTransId="{B47C9E46-DF0A-4735-9410-D04E6A2C00DE}" sibTransId="{FCF74171-8B1B-4E0D-A143-A6A7AC93DDF3}"/>
    <dgm:cxn modelId="{67CAA9AE-0D77-41C8-B3A9-E83B997F1832}" type="presOf" srcId="{EF515C98-CE27-41F3-92D4-8630FDD71F7E}" destId="{AB1D7891-818D-475E-AEE2-6F2ED3EC5192}" srcOrd="0" destOrd="0" presId="urn:microsoft.com/office/officeart/2005/8/layout/hierarchy3"/>
    <dgm:cxn modelId="{0E86EDC0-D431-4FF4-8B27-C51E3F9055D2}" type="presOf" srcId="{AE7264E8-10A0-41A7-9227-3FF583BD27D1}" destId="{0B3BED83-61B0-403A-9ECD-DE26656F4B4E}" srcOrd="0" destOrd="0" presId="urn:microsoft.com/office/officeart/2005/8/layout/hierarchy3"/>
    <dgm:cxn modelId="{81DB94C2-C2EF-4412-A465-FB3E3F69AF1A}" srcId="{D1379C60-619B-46D0-9202-4215AEFF517C}" destId="{9C71F308-12F0-4B47-81B7-E0A4D960101C}" srcOrd="2" destOrd="0" parTransId="{701F0043-D823-4A73-8353-51F9F0FF094E}" sibTransId="{D0AE830A-D074-4724-AD12-830EDC013341}"/>
    <dgm:cxn modelId="{93B581CC-2E78-4DF8-ABFB-CE27508EBA33}" type="presOf" srcId="{FBDFEDD3-9159-4CAF-8B58-CD6C0FE1BF26}" destId="{0A0639FC-5F63-4834-942B-E3EE51E1378E}" srcOrd="0" destOrd="0" presId="urn:microsoft.com/office/officeart/2005/8/layout/hierarchy3"/>
    <dgm:cxn modelId="{D92261D2-64EF-4EA5-8029-9B972F7FC9FF}" type="presOf" srcId="{718E82CC-790F-4898-8F43-58FDC256987E}" destId="{DF9AFEBD-EF1A-498D-897C-385A0DDBFFBB}" srcOrd="0" destOrd="0" presId="urn:microsoft.com/office/officeart/2005/8/layout/hierarchy3"/>
    <dgm:cxn modelId="{DC82A8E2-F1A7-4E7C-8296-8C02FBF33BB1}" srcId="{D1379C60-619B-46D0-9202-4215AEFF517C}" destId="{AE7264E8-10A0-41A7-9227-3FF583BD27D1}" srcOrd="1" destOrd="0" parTransId="{F75E9F1C-2E39-4DAC-940D-79253DAB0EF7}" sibTransId="{6E5E07CC-0B47-42B1-ACFA-424AFD8D4403}"/>
    <dgm:cxn modelId="{13DECCF5-91C8-4BFF-906D-94EABD3B9B2F}" type="presOf" srcId="{03488556-734B-4318-BFD5-A786AD6FAAB8}" destId="{CE562902-EE75-45C3-BE97-6E2A8A20A084}" srcOrd="0" destOrd="0" presId="urn:microsoft.com/office/officeart/2005/8/layout/hierarchy3"/>
    <dgm:cxn modelId="{78F51927-C5E9-4893-A524-FE26A5DEF015}" type="presParOf" srcId="{EB4B4F91-887B-4F22-BD4E-84C4FC8365BA}" destId="{EDBA16AE-C765-45A9-8F62-37F4C45D04F1}" srcOrd="0" destOrd="0" presId="urn:microsoft.com/office/officeart/2005/8/layout/hierarchy3"/>
    <dgm:cxn modelId="{326E307C-E9D8-4D23-AC5D-B2AF5C853386}" type="presParOf" srcId="{EDBA16AE-C765-45A9-8F62-37F4C45D04F1}" destId="{AC448E85-842C-4B5A-AD31-7FB97BC70CD8}" srcOrd="0" destOrd="0" presId="urn:microsoft.com/office/officeart/2005/8/layout/hierarchy3"/>
    <dgm:cxn modelId="{AD12B191-B881-480D-ABC0-F4A84FEF60F0}" type="presParOf" srcId="{AC448E85-842C-4B5A-AD31-7FB97BC70CD8}" destId="{DF9AFEBD-EF1A-498D-897C-385A0DDBFFBB}" srcOrd="0" destOrd="0" presId="urn:microsoft.com/office/officeart/2005/8/layout/hierarchy3"/>
    <dgm:cxn modelId="{F8144A34-BCDB-40A0-8FCB-94BB67754A7E}" type="presParOf" srcId="{AC448E85-842C-4B5A-AD31-7FB97BC70CD8}" destId="{A7B0EF55-2A7D-4EE8-92FE-172D22DF0381}" srcOrd="1" destOrd="0" presId="urn:microsoft.com/office/officeart/2005/8/layout/hierarchy3"/>
    <dgm:cxn modelId="{D476910B-A51A-468D-BA84-08127CD4ECEC}" type="presParOf" srcId="{EDBA16AE-C765-45A9-8F62-37F4C45D04F1}" destId="{266C93AF-4184-4194-93D8-A663771C30FF}" srcOrd="1" destOrd="0" presId="urn:microsoft.com/office/officeart/2005/8/layout/hierarchy3"/>
    <dgm:cxn modelId="{3DA15ED9-08B7-46F2-A0A0-E70A117AE905}" type="presParOf" srcId="{266C93AF-4184-4194-93D8-A663771C30FF}" destId="{AB1D7891-818D-475E-AEE2-6F2ED3EC5192}" srcOrd="0" destOrd="0" presId="urn:microsoft.com/office/officeart/2005/8/layout/hierarchy3"/>
    <dgm:cxn modelId="{8538C2E2-5E80-46EA-B2D4-C0F104A47F8B}" type="presParOf" srcId="{266C93AF-4184-4194-93D8-A663771C30FF}" destId="{71759010-8B52-44BE-8A48-32F7D8A02C75}" srcOrd="1" destOrd="0" presId="urn:microsoft.com/office/officeart/2005/8/layout/hierarchy3"/>
    <dgm:cxn modelId="{0E201C51-5350-44A7-A501-BEF595AF052F}" type="presParOf" srcId="{EB4B4F91-887B-4F22-BD4E-84C4FC8365BA}" destId="{3DCF9E38-8F1B-4AFC-9B27-B469A9DEF1F2}" srcOrd="1" destOrd="0" presId="urn:microsoft.com/office/officeart/2005/8/layout/hierarchy3"/>
    <dgm:cxn modelId="{8DF54D1E-3C98-4F95-B09E-51DDB88B0D8E}" type="presParOf" srcId="{3DCF9E38-8F1B-4AFC-9B27-B469A9DEF1F2}" destId="{2C711742-559E-4307-A3CA-2261235AD5CD}" srcOrd="0" destOrd="0" presId="urn:microsoft.com/office/officeart/2005/8/layout/hierarchy3"/>
    <dgm:cxn modelId="{5B8FB453-C7EB-4427-91BB-0F18A0D7C21B}" type="presParOf" srcId="{2C711742-559E-4307-A3CA-2261235AD5CD}" destId="{0B3BED83-61B0-403A-9ECD-DE26656F4B4E}" srcOrd="0" destOrd="0" presId="urn:microsoft.com/office/officeart/2005/8/layout/hierarchy3"/>
    <dgm:cxn modelId="{CFD40555-51CF-4500-882B-8ED3C336162D}" type="presParOf" srcId="{2C711742-559E-4307-A3CA-2261235AD5CD}" destId="{70288AB9-8C1C-45F8-B84D-E6E788AFDA4D}" srcOrd="1" destOrd="0" presId="urn:microsoft.com/office/officeart/2005/8/layout/hierarchy3"/>
    <dgm:cxn modelId="{E8866DE1-87B3-4FDD-8079-83C1D93D64B4}" type="presParOf" srcId="{3DCF9E38-8F1B-4AFC-9B27-B469A9DEF1F2}" destId="{620C1B0A-3237-4307-B479-867AE6E97CA4}" srcOrd="1" destOrd="0" presId="urn:microsoft.com/office/officeart/2005/8/layout/hierarchy3"/>
    <dgm:cxn modelId="{026E742D-CD32-4317-BC47-E7DB3D2A8E0F}" type="presParOf" srcId="{620C1B0A-3237-4307-B479-867AE6E97CA4}" destId="{E1008EC0-610B-4669-A7D3-772FE2BA9764}" srcOrd="0" destOrd="0" presId="urn:microsoft.com/office/officeart/2005/8/layout/hierarchy3"/>
    <dgm:cxn modelId="{72A90BE7-E458-4F0D-836F-D68896DAB698}" type="presParOf" srcId="{620C1B0A-3237-4307-B479-867AE6E97CA4}" destId="{13D2F15B-3B76-4DD3-BA32-D89030794373}" srcOrd="1" destOrd="0" presId="urn:microsoft.com/office/officeart/2005/8/layout/hierarchy3"/>
    <dgm:cxn modelId="{DFB2BCB9-F4D2-42F6-AB49-EA08BAB1D5F7}" type="presParOf" srcId="{EB4B4F91-887B-4F22-BD4E-84C4FC8365BA}" destId="{9A0D34AE-6058-4937-864F-180AD91B9995}" srcOrd="2" destOrd="0" presId="urn:microsoft.com/office/officeart/2005/8/layout/hierarchy3"/>
    <dgm:cxn modelId="{348CD9E7-4200-42ED-9719-210205ACA804}" type="presParOf" srcId="{9A0D34AE-6058-4937-864F-180AD91B9995}" destId="{E0E05C5F-11BB-4E99-9BC2-A8A3AF9B91AF}" srcOrd="0" destOrd="0" presId="urn:microsoft.com/office/officeart/2005/8/layout/hierarchy3"/>
    <dgm:cxn modelId="{9B56431B-B197-4FEB-8207-E8846755A138}" type="presParOf" srcId="{E0E05C5F-11BB-4E99-9BC2-A8A3AF9B91AF}" destId="{6BBF3D52-B66A-4CB0-80DD-05416B66F64C}" srcOrd="0" destOrd="0" presId="urn:microsoft.com/office/officeart/2005/8/layout/hierarchy3"/>
    <dgm:cxn modelId="{2D45CC73-9039-4A47-AC31-C93FB664B29D}" type="presParOf" srcId="{E0E05C5F-11BB-4E99-9BC2-A8A3AF9B91AF}" destId="{34AE8755-51DF-442F-AFD0-08BA1438DB8C}" srcOrd="1" destOrd="0" presId="urn:microsoft.com/office/officeart/2005/8/layout/hierarchy3"/>
    <dgm:cxn modelId="{5EF8AEFC-82F0-42A5-ABDD-A90497F4BD85}" type="presParOf" srcId="{9A0D34AE-6058-4937-864F-180AD91B9995}" destId="{29B5364D-6A0B-4330-A0B4-3F3A1539F701}" srcOrd="1" destOrd="0" presId="urn:microsoft.com/office/officeart/2005/8/layout/hierarchy3"/>
    <dgm:cxn modelId="{802D728B-EEF6-492E-9D07-86290395AE9E}" type="presParOf" srcId="{29B5364D-6A0B-4330-A0B4-3F3A1539F701}" destId="{0A0639FC-5F63-4834-942B-E3EE51E1378E}" srcOrd="0" destOrd="0" presId="urn:microsoft.com/office/officeart/2005/8/layout/hierarchy3"/>
    <dgm:cxn modelId="{59DB4FD0-756F-40F7-ACF5-EF47C3B501BB}" type="presParOf" srcId="{29B5364D-6A0B-4330-A0B4-3F3A1539F701}" destId="{CE562902-EE75-45C3-BE97-6E2A8A20A08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2465E1-C432-43D5-9A28-BB42F36E29A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41EDC4A3-4327-46F2-9AA2-BF736ED346E2}">
      <dgm:prSet/>
      <dgm:spPr/>
      <dgm:t>
        <a:bodyPr/>
        <a:lstStyle/>
        <a:p>
          <a:pPr>
            <a:defRPr cap="all"/>
          </a:pPr>
          <a:r>
            <a:rPr lang="en-US"/>
            <a:t>Kentucky’s general aviation system is a vital asset that strengthens the economy,</a:t>
          </a:r>
        </a:p>
      </dgm:t>
    </dgm:pt>
    <dgm:pt modelId="{13A2ABDB-AE4A-40AC-ACE3-9420BD6C9C14}" type="parTrans" cxnId="{50013405-2293-4CE0-92EF-82B079A497BA}">
      <dgm:prSet/>
      <dgm:spPr/>
      <dgm:t>
        <a:bodyPr/>
        <a:lstStyle/>
        <a:p>
          <a:endParaRPr lang="en-US"/>
        </a:p>
      </dgm:t>
    </dgm:pt>
    <dgm:pt modelId="{10CA8796-98CE-485B-9978-0C5D8E8A1E61}" type="sibTrans" cxnId="{50013405-2293-4CE0-92EF-82B079A497BA}">
      <dgm:prSet/>
      <dgm:spPr/>
      <dgm:t>
        <a:bodyPr/>
        <a:lstStyle/>
        <a:p>
          <a:endParaRPr lang="en-US"/>
        </a:p>
      </dgm:t>
    </dgm:pt>
    <dgm:pt modelId="{BE8CD195-2557-4C55-A887-CC3ABA6172A0}">
      <dgm:prSet/>
      <dgm:spPr/>
      <dgm:t>
        <a:bodyPr/>
        <a:lstStyle/>
        <a:p>
          <a:pPr>
            <a:defRPr cap="all"/>
          </a:pPr>
          <a:r>
            <a:rPr lang="en-US"/>
            <a:t>connects communities, supports jobs, and delivers essential services. Continued</a:t>
          </a:r>
        </a:p>
      </dgm:t>
    </dgm:pt>
    <dgm:pt modelId="{CD73E4FA-6A67-495C-BC8F-3EFEF3343B33}" type="parTrans" cxnId="{EDAD64E4-E601-4682-8A72-726298D464B8}">
      <dgm:prSet/>
      <dgm:spPr/>
      <dgm:t>
        <a:bodyPr/>
        <a:lstStyle/>
        <a:p>
          <a:endParaRPr lang="en-US"/>
        </a:p>
      </dgm:t>
    </dgm:pt>
    <dgm:pt modelId="{2724FB16-AA46-4AF8-8452-1821D68AC0C6}" type="sibTrans" cxnId="{EDAD64E4-E601-4682-8A72-726298D464B8}">
      <dgm:prSet/>
      <dgm:spPr/>
      <dgm:t>
        <a:bodyPr/>
        <a:lstStyle/>
        <a:p>
          <a:endParaRPr lang="en-US"/>
        </a:p>
      </dgm:t>
    </dgm:pt>
    <dgm:pt modelId="{5ED67B93-B4D2-49B5-AF5D-AC567F8B94FB}">
      <dgm:prSet/>
      <dgm:spPr/>
      <dgm:t>
        <a:bodyPr/>
        <a:lstStyle/>
        <a:p>
          <a:pPr>
            <a:defRPr cap="all"/>
          </a:pPr>
          <a:r>
            <a:rPr lang="en-US"/>
            <a:t>investment will ensure that aviation remains a cornerstone of Kentucky’s growth.</a:t>
          </a:r>
        </a:p>
      </dgm:t>
    </dgm:pt>
    <dgm:pt modelId="{4AAFAC48-1646-46E2-8837-88F7454F6D51}" type="parTrans" cxnId="{B3209712-8D96-4F4E-A0F6-875EAFF121FB}">
      <dgm:prSet/>
      <dgm:spPr/>
      <dgm:t>
        <a:bodyPr/>
        <a:lstStyle/>
        <a:p>
          <a:endParaRPr lang="en-US"/>
        </a:p>
      </dgm:t>
    </dgm:pt>
    <dgm:pt modelId="{F1AAC407-8ED5-469A-AF3F-D23275AAFE0F}" type="sibTrans" cxnId="{B3209712-8D96-4F4E-A0F6-875EAFF121FB}">
      <dgm:prSet/>
      <dgm:spPr/>
      <dgm:t>
        <a:bodyPr/>
        <a:lstStyle/>
        <a:p>
          <a:endParaRPr lang="en-US"/>
        </a:p>
      </dgm:t>
    </dgm:pt>
    <dgm:pt modelId="{9A71F726-0D4A-4387-88CC-617959B989AB}" type="pres">
      <dgm:prSet presAssocID="{E12465E1-C432-43D5-9A28-BB42F36E29AE}" presName="root" presStyleCnt="0">
        <dgm:presLayoutVars>
          <dgm:dir/>
          <dgm:resizeHandles val="exact"/>
        </dgm:presLayoutVars>
      </dgm:prSet>
      <dgm:spPr/>
    </dgm:pt>
    <dgm:pt modelId="{2DEFCE9C-3098-48C0-AB7B-E999A79CBDFC}" type="pres">
      <dgm:prSet presAssocID="{41EDC4A3-4327-46F2-9AA2-BF736ED346E2}" presName="compNode" presStyleCnt="0"/>
      <dgm:spPr/>
    </dgm:pt>
    <dgm:pt modelId="{68FD8236-9B9B-4C71-ADA1-08C21A6DA8B6}" type="pres">
      <dgm:prSet presAssocID="{41EDC4A3-4327-46F2-9AA2-BF736ED346E2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1026D960-A6B1-49F2-9BCF-5F143FCCD85F}" type="pres">
      <dgm:prSet presAssocID="{41EDC4A3-4327-46F2-9AA2-BF736ED346E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F54C7943-0112-47A9-87B7-C74B774E35ED}" type="pres">
      <dgm:prSet presAssocID="{41EDC4A3-4327-46F2-9AA2-BF736ED346E2}" presName="spaceRect" presStyleCnt="0"/>
      <dgm:spPr/>
    </dgm:pt>
    <dgm:pt modelId="{9D374EB1-AFE2-4A2B-9AB5-2637256C2BAF}" type="pres">
      <dgm:prSet presAssocID="{41EDC4A3-4327-46F2-9AA2-BF736ED346E2}" presName="textRect" presStyleLbl="revTx" presStyleIdx="0" presStyleCnt="3">
        <dgm:presLayoutVars>
          <dgm:chMax val="1"/>
          <dgm:chPref val="1"/>
        </dgm:presLayoutVars>
      </dgm:prSet>
      <dgm:spPr/>
    </dgm:pt>
    <dgm:pt modelId="{72A13D7A-F372-4966-9B06-12D2660ED505}" type="pres">
      <dgm:prSet presAssocID="{10CA8796-98CE-485B-9978-0C5D8E8A1E61}" presName="sibTrans" presStyleCnt="0"/>
      <dgm:spPr/>
    </dgm:pt>
    <dgm:pt modelId="{5290BB66-6161-461D-ADB6-47EB9BD5BE65}" type="pres">
      <dgm:prSet presAssocID="{BE8CD195-2557-4C55-A887-CC3ABA6172A0}" presName="compNode" presStyleCnt="0"/>
      <dgm:spPr/>
    </dgm:pt>
    <dgm:pt modelId="{AE021883-D0A5-4E0E-BF4E-05F0BD4FFA11}" type="pres">
      <dgm:prSet presAssocID="{BE8CD195-2557-4C55-A887-CC3ABA6172A0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A99EB5-D5D1-4153-AF5E-5022235389F1}" type="pres">
      <dgm:prSet presAssocID="{BE8CD195-2557-4C55-A887-CC3ABA6172A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EDAEE0D9-FD5D-47FD-B7A0-B4C32EDF7727}" type="pres">
      <dgm:prSet presAssocID="{BE8CD195-2557-4C55-A887-CC3ABA6172A0}" presName="spaceRect" presStyleCnt="0"/>
      <dgm:spPr/>
    </dgm:pt>
    <dgm:pt modelId="{177DC96C-D6D0-4ABD-87C6-85A7C704E7CA}" type="pres">
      <dgm:prSet presAssocID="{BE8CD195-2557-4C55-A887-CC3ABA6172A0}" presName="textRect" presStyleLbl="revTx" presStyleIdx="1" presStyleCnt="3">
        <dgm:presLayoutVars>
          <dgm:chMax val="1"/>
          <dgm:chPref val="1"/>
        </dgm:presLayoutVars>
      </dgm:prSet>
      <dgm:spPr/>
    </dgm:pt>
    <dgm:pt modelId="{F3440775-2251-4B7C-9E93-F3503F48531F}" type="pres">
      <dgm:prSet presAssocID="{2724FB16-AA46-4AF8-8452-1821D68AC0C6}" presName="sibTrans" presStyleCnt="0"/>
      <dgm:spPr/>
    </dgm:pt>
    <dgm:pt modelId="{D72567C8-7BF9-4962-98A8-1E8419CA01AD}" type="pres">
      <dgm:prSet presAssocID="{5ED67B93-B4D2-49B5-AF5D-AC567F8B94FB}" presName="compNode" presStyleCnt="0"/>
      <dgm:spPr/>
    </dgm:pt>
    <dgm:pt modelId="{9DFC5003-CCB8-458E-BBE6-C7114E42E25E}" type="pres">
      <dgm:prSet presAssocID="{5ED67B93-B4D2-49B5-AF5D-AC567F8B94FB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AF66079-3343-4FC0-8488-AE960E13BFFC}" type="pres">
      <dgm:prSet presAssocID="{5ED67B93-B4D2-49B5-AF5D-AC567F8B94F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A1B1C6A0-7545-4EA7-AD61-B86CE2CC7FE9}" type="pres">
      <dgm:prSet presAssocID="{5ED67B93-B4D2-49B5-AF5D-AC567F8B94FB}" presName="spaceRect" presStyleCnt="0"/>
      <dgm:spPr/>
    </dgm:pt>
    <dgm:pt modelId="{CCD3EEB6-379C-47EA-90B1-4970575DE9BB}" type="pres">
      <dgm:prSet presAssocID="{5ED67B93-B4D2-49B5-AF5D-AC567F8B94F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0013405-2293-4CE0-92EF-82B079A497BA}" srcId="{E12465E1-C432-43D5-9A28-BB42F36E29AE}" destId="{41EDC4A3-4327-46F2-9AA2-BF736ED346E2}" srcOrd="0" destOrd="0" parTransId="{13A2ABDB-AE4A-40AC-ACE3-9420BD6C9C14}" sibTransId="{10CA8796-98CE-485B-9978-0C5D8E8A1E61}"/>
    <dgm:cxn modelId="{B3209712-8D96-4F4E-A0F6-875EAFF121FB}" srcId="{E12465E1-C432-43D5-9A28-BB42F36E29AE}" destId="{5ED67B93-B4D2-49B5-AF5D-AC567F8B94FB}" srcOrd="2" destOrd="0" parTransId="{4AAFAC48-1646-46E2-8837-88F7454F6D51}" sibTransId="{F1AAC407-8ED5-469A-AF3F-D23275AAFE0F}"/>
    <dgm:cxn modelId="{FCD25089-3772-4717-B862-7C0CD8D4FE39}" type="presOf" srcId="{BE8CD195-2557-4C55-A887-CC3ABA6172A0}" destId="{177DC96C-D6D0-4ABD-87C6-85A7C704E7CA}" srcOrd="0" destOrd="0" presId="urn:microsoft.com/office/officeart/2018/5/layout/IconLeafLabelList"/>
    <dgm:cxn modelId="{52C2F89C-C4B7-4A0E-8CCC-8D62A8A313C6}" type="presOf" srcId="{5ED67B93-B4D2-49B5-AF5D-AC567F8B94FB}" destId="{CCD3EEB6-379C-47EA-90B1-4970575DE9BB}" srcOrd="0" destOrd="0" presId="urn:microsoft.com/office/officeart/2018/5/layout/IconLeafLabelList"/>
    <dgm:cxn modelId="{89F572CE-4587-49AF-8806-3819E44330BF}" type="presOf" srcId="{E12465E1-C432-43D5-9A28-BB42F36E29AE}" destId="{9A71F726-0D4A-4387-88CC-617959B989AB}" srcOrd="0" destOrd="0" presId="urn:microsoft.com/office/officeart/2018/5/layout/IconLeafLabelList"/>
    <dgm:cxn modelId="{ADA7CDD7-8790-4F83-A3F6-89E9A74C7382}" type="presOf" srcId="{41EDC4A3-4327-46F2-9AA2-BF736ED346E2}" destId="{9D374EB1-AFE2-4A2B-9AB5-2637256C2BAF}" srcOrd="0" destOrd="0" presId="urn:microsoft.com/office/officeart/2018/5/layout/IconLeafLabelList"/>
    <dgm:cxn modelId="{EDAD64E4-E601-4682-8A72-726298D464B8}" srcId="{E12465E1-C432-43D5-9A28-BB42F36E29AE}" destId="{BE8CD195-2557-4C55-A887-CC3ABA6172A0}" srcOrd="1" destOrd="0" parTransId="{CD73E4FA-6A67-495C-BC8F-3EFEF3343B33}" sibTransId="{2724FB16-AA46-4AF8-8452-1821D68AC0C6}"/>
    <dgm:cxn modelId="{688D8153-3861-4209-8B78-B059BFB2A363}" type="presParOf" srcId="{9A71F726-0D4A-4387-88CC-617959B989AB}" destId="{2DEFCE9C-3098-48C0-AB7B-E999A79CBDFC}" srcOrd="0" destOrd="0" presId="urn:microsoft.com/office/officeart/2018/5/layout/IconLeafLabelList"/>
    <dgm:cxn modelId="{529FBCAD-B6A9-4B9D-A340-F6BEE8BF038F}" type="presParOf" srcId="{2DEFCE9C-3098-48C0-AB7B-E999A79CBDFC}" destId="{68FD8236-9B9B-4C71-ADA1-08C21A6DA8B6}" srcOrd="0" destOrd="0" presId="urn:microsoft.com/office/officeart/2018/5/layout/IconLeafLabelList"/>
    <dgm:cxn modelId="{F833C637-4169-48DF-A3DC-C16844CB78E1}" type="presParOf" srcId="{2DEFCE9C-3098-48C0-AB7B-E999A79CBDFC}" destId="{1026D960-A6B1-49F2-9BCF-5F143FCCD85F}" srcOrd="1" destOrd="0" presId="urn:microsoft.com/office/officeart/2018/5/layout/IconLeafLabelList"/>
    <dgm:cxn modelId="{238FEA34-3CD7-46D2-B37D-03C631BDA5AD}" type="presParOf" srcId="{2DEFCE9C-3098-48C0-AB7B-E999A79CBDFC}" destId="{F54C7943-0112-47A9-87B7-C74B774E35ED}" srcOrd="2" destOrd="0" presId="urn:microsoft.com/office/officeart/2018/5/layout/IconLeafLabelList"/>
    <dgm:cxn modelId="{0FA268CD-EE11-439D-B691-D50518B620D2}" type="presParOf" srcId="{2DEFCE9C-3098-48C0-AB7B-E999A79CBDFC}" destId="{9D374EB1-AFE2-4A2B-9AB5-2637256C2BAF}" srcOrd="3" destOrd="0" presId="urn:microsoft.com/office/officeart/2018/5/layout/IconLeafLabelList"/>
    <dgm:cxn modelId="{67EC0C2B-36E2-401D-B02F-2D2D496AAA0B}" type="presParOf" srcId="{9A71F726-0D4A-4387-88CC-617959B989AB}" destId="{72A13D7A-F372-4966-9B06-12D2660ED505}" srcOrd="1" destOrd="0" presId="urn:microsoft.com/office/officeart/2018/5/layout/IconLeafLabelList"/>
    <dgm:cxn modelId="{90E2E09A-6646-483F-A434-99C96CF1D87B}" type="presParOf" srcId="{9A71F726-0D4A-4387-88CC-617959B989AB}" destId="{5290BB66-6161-461D-ADB6-47EB9BD5BE65}" srcOrd="2" destOrd="0" presId="urn:microsoft.com/office/officeart/2018/5/layout/IconLeafLabelList"/>
    <dgm:cxn modelId="{748F8C61-4B06-494D-9325-78567700DEC8}" type="presParOf" srcId="{5290BB66-6161-461D-ADB6-47EB9BD5BE65}" destId="{AE021883-D0A5-4E0E-BF4E-05F0BD4FFA11}" srcOrd="0" destOrd="0" presId="urn:microsoft.com/office/officeart/2018/5/layout/IconLeafLabelList"/>
    <dgm:cxn modelId="{7E7C1897-C45C-4B8C-B691-0E173A275A59}" type="presParOf" srcId="{5290BB66-6161-461D-ADB6-47EB9BD5BE65}" destId="{DAA99EB5-D5D1-4153-AF5E-5022235389F1}" srcOrd="1" destOrd="0" presId="urn:microsoft.com/office/officeart/2018/5/layout/IconLeafLabelList"/>
    <dgm:cxn modelId="{884FC2DC-9CE2-4AC7-87FA-4CC98C4883AE}" type="presParOf" srcId="{5290BB66-6161-461D-ADB6-47EB9BD5BE65}" destId="{EDAEE0D9-FD5D-47FD-B7A0-B4C32EDF7727}" srcOrd="2" destOrd="0" presId="urn:microsoft.com/office/officeart/2018/5/layout/IconLeafLabelList"/>
    <dgm:cxn modelId="{66C99793-BF8C-44D0-8CC2-631B0EA28D2A}" type="presParOf" srcId="{5290BB66-6161-461D-ADB6-47EB9BD5BE65}" destId="{177DC96C-D6D0-4ABD-87C6-85A7C704E7CA}" srcOrd="3" destOrd="0" presId="urn:microsoft.com/office/officeart/2018/5/layout/IconLeafLabelList"/>
    <dgm:cxn modelId="{F2FADF21-44F4-4DCC-AF3C-C96F37A53E46}" type="presParOf" srcId="{9A71F726-0D4A-4387-88CC-617959B989AB}" destId="{F3440775-2251-4B7C-9E93-F3503F48531F}" srcOrd="3" destOrd="0" presId="urn:microsoft.com/office/officeart/2018/5/layout/IconLeafLabelList"/>
    <dgm:cxn modelId="{7AD6853D-FB4B-40B5-BF36-90BC4CA99895}" type="presParOf" srcId="{9A71F726-0D4A-4387-88CC-617959B989AB}" destId="{D72567C8-7BF9-4962-98A8-1E8419CA01AD}" srcOrd="4" destOrd="0" presId="urn:microsoft.com/office/officeart/2018/5/layout/IconLeafLabelList"/>
    <dgm:cxn modelId="{2F409299-7A33-4AF6-A45A-87E616462C88}" type="presParOf" srcId="{D72567C8-7BF9-4962-98A8-1E8419CA01AD}" destId="{9DFC5003-CCB8-458E-BBE6-C7114E42E25E}" srcOrd="0" destOrd="0" presId="urn:microsoft.com/office/officeart/2018/5/layout/IconLeafLabelList"/>
    <dgm:cxn modelId="{ABA6BB09-8AF5-4A3B-A124-757AB51DF278}" type="presParOf" srcId="{D72567C8-7BF9-4962-98A8-1E8419CA01AD}" destId="{3AF66079-3343-4FC0-8488-AE960E13BFFC}" srcOrd="1" destOrd="0" presId="urn:microsoft.com/office/officeart/2018/5/layout/IconLeafLabelList"/>
    <dgm:cxn modelId="{62757861-09BD-4ED5-9F85-D2EF202F8228}" type="presParOf" srcId="{D72567C8-7BF9-4962-98A8-1E8419CA01AD}" destId="{A1B1C6A0-7545-4EA7-AD61-B86CE2CC7FE9}" srcOrd="2" destOrd="0" presId="urn:microsoft.com/office/officeart/2018/5/layout/IconLeafLabelList"/>
    <dgm:cxn modelId="{C2A39712-EB6E-4E74-BAC1-7D8DA039344A}" type="presParOf" srcId="{D72567C8-7BF9-4962-98A8-1E8419CA01AD}" destId="{CCD3EEB6-379C-47EA-90B1-4970575DE9BB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75F38-22CA-40C6-9DE2-888E555164B0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C7C310-0858-45E7-B976-A0EB714476D3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DEB2D-6983-4E83-9141-B30FCEDE79D3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 dirty="0"/>
            <a:t>• Kentucky is home to more than 50 public-use general aviation airports</a:t>
          </a:r>
        </a:p>
      </dsp:txBody>
      <dsp:txXfrm>
        <a:off x="46529" y="2703902"/>
        <a:ext cx="2418750" cy="720000"/>
      </dsp:txXfrm>
    </dsp:sp>
    <dsp:sp modelId="{29E93D86-F1BD-4C1F-A011-74FAFED7A6DF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E3BE8-E2B0-495D-9FBE-7F2F1EB939F9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0A828F-38B7-403B-95B0-465E4C898161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• Supports business, tourism, agriculture, medical, and emergency services</a:t>
          </a:r>
        </a:p>
      </dsp:txBody>
      <dsp:txXfrm>
        <a:off x="2888560" y="2703902"/>
        <a:ext cx="2418750" cy="720000"/>
      </dsp:txXfrm>
    </dsp:sp>
    <dsp:sp modelId="{C7F10DA1-3DC5-4743-AF63-B04B5B9CB51A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1B2C81-6ECC-4DF2-81FC-582CDF3123ED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1443F3-7E3F-4BF2-A1FE-99933385FF53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300" kern="1200"/>
            <a:t>• Connects rural communities to state, national, and international markets</a:t>
          </a:r>
        </a:p>
      </dsp:txBody>
      <dsp:txXfrm>
        <a:off x="5730591" y="2703902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727F5-C614-472E-8A34-977E986A4479}">
      <dsp:nvSpPr>
        <dsp:cNvPr id="0" name=""/>
        <dsp:cNvSpPr/>
      </dsp:nvSpPr>
      <dsp:spPr>
        <a:xfrm>
          <a:off x="2622678" y="1846"/>
          <a:ext cx="2950513" cy="8881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GA airports serve as critical hubs for corporate and private travel</a:t>
          </a:r>
        </a:p>
      </dsp:txBody>
      <dsp:txXfrm>
        <a:off x="2666033" y="45201"/>
        <a:ext cx="2863803" cy="801413"/>
      </dsp:txXfrm>
    </dsp:sp>
    <dsp:sp modelId="{55D9A7DD-C9FF-47D4-84A6-F611D16F1764}">
      <dsp:nvSpPr>
        <dsp:cNvPr id="0" name=""/>
        <dsp:cNvSpPr/>
      </dsp:nvSpPr>
      <dsp:spPr>
        <a:xfrm>
          <a:off x="2622678" y="934376"/>
          <a:ext cx="2950513" cy="888123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Facilitate rapid transportation of goods and services</a:t>
          </a:r>
        </a:p>
      </dsp:txBody>
      <dsp:txXfrm>
        <a:off x="2666033" y="977731"/>
        <a:ext cx="2863803" cy="801413"/>
      </dsp:txXfrm>
    </dsp:sp>
    <dsp:sp modelId="{0F655214-C5D2-4E10-8C15-D0A96ACC2B33}">
      <dsp:nvSpPr>
        <dsp:cNvPr id="0" name=""/>
        <dsp:cNvSpPr/>
      </dsp:nvSpPr>
      <dsp:spPr>
        <a:xfrm>
          <a:off x="2622678" y="1866905"/>
          <a:ext cx="2950513" cy="888123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Essential for Kentucky’s logistics and manufacturing industries</a:t>
          </a:r>
        </a:p>
      </dsp:txBody>
      <dsp:txXfrm>
        <a:off x="2666033" y="1910260"/>
        <a:ext cx="2863803" cy="801413"/>
      </dsp:txXfrm>
    </dsp:sp>
    <dsp:sp modelId="{6D7634D2-E163-4EC7-A991-998C8E82A7DB}">
      <dsp:nvSpPr>
        <dsp:cNvPr id="0" name=""/>
        <dsp:cNvSpPr/>
      </dsp:nvSpPr>
      <dsp:spPr>
        <a:xfrm>
          <a:off x="2622678" y="2799435"/>
          <a:ext cx="2950513" cy="888123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Attracts business investment and supports local economies</a:t>
          </a:r>
        </a:p>
      </dsp:txBody>
      <dsp:txXfrm>
        <a:off x="2666033" y="2842790"/>
        <a:ext cx="2863803" cy="8014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F2DA9-1E9F-47EF-8E21-58DDE26E67D0}">
      <dsp:nvSpPr>
        <dsp:cNvPr id="0" name=""/>
        <dsp:cNvSpPr/>
      </dsp:nvSpPr>
      <dsp:spPr>
        <a:xfrm>
          <a:off x="0" y="0"/>
          <a:ext cx="819587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2C15F1-7721-4E73-A79E-C1F62CAD9D66}">
      <dsp:nvSpPr>
        <dsp:cNvPr id="0" name=""/>
        <dsp:cNvSpPr/>
      </dsp:nvSpPr>
      <dsp:spPr>
        <a:xfrm>
          <a:off x="0" y="0"/>
          <a:ext cx="8195871" cy="9223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Supports aerial application for farming and crop management</a:t>
          </a:r>
        </a:p>
      </dsp:txBody>
      <dsp:txXfrm>
        <a:off x="0" y="0"/>
        <a:ext cx="8195871" cy="922351"/>
      </dsp:txXfrm>
    </dsp:sp>
    <dsp:sp modelId="{339E8579-4252-4D99-9BCF-E4CBFA729584}">
      <dsp:nvSpPr>
        <dsp:cNvPr id="0" name=""/>
        <dsp:cNvSpPr/>
      </dsp:nvSpPr>
      <dsp:spPr>
        <a:xfrm>
          <a:off x="0" y="922351"/>
          <a:ext cx="8195871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1B7B0F-53C8-4039-BADE-8660384B7358}">
      <dsp:nvSpPr>
        <dsp:cNvPr id="0" name=""/>
        <dsp:cNvSpPr/>
      </dsp:nvSpPr>
      <dsp:spPr>
        <a:xfrm>
          <a:off x="0" y="922351"/>
          <a:ext cx="8195871" cy="9223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Provides access for rural communities to healthcare and commerce</a:t>
          </a:r>
        </a:p>
      </dsp:txBody>
      <dsp:txXfrm>
        <a:off x="0" y="922351"/>
        <a:ext cx="8195871" cy="922351"/>
      </dsp:txXfrm>
    </dsp:sp>
    <dsp:sp modelId="{516E1D97-35C8-401E-9DFF-2A68F007A729}">
      <dsp:nvSpPr>
        <dsp:cNvPr id="0" name=""/>
        <dsp:cNvSpPr/>
      </dsp:nvSpPr>
      <dsp:spPr>
        <a:xfrm>
          <a:off x="0" y="1844702"/>
          <a:ext cx="8195871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142E4-E204-490F-9BE6-B973385BE0DE}">
      <dsp:nvSpPr>
        <dsp:cNvPr id="0" name=""/>
        <dsp:cNvSpPr/>
      </dsp:nvSpPr>
      <dsp:spPr>
        <a:xfrm>
          <a:off x="0" y="1844702"/>
          <a:ext cx="8195871" cy="9223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Enhances tourism in rural regions</a:t>
          </a:r>
        </a:p>
      </dsp:txBody>
      <dsp:txXfrm>
        <a:off x="0" y="1844702"/>
        <a:ext cx="8195871" cy="922351"/>
      </dsp:txXfrm>
    </dsp:sp>
    <dsp:sp modelId="{50C4D85D-3C02-4DB5-B99F-C605762766D2}">
      <dsp:nvSpPr>
        <dsp:cNvPr id="0" name=""/>
        <dsp:cNvSpPr/>
      </dsp:nvSpPr>
      <dsp:spPr>
        <a:xfrm>
          <a:off x="0" y="2767053"/>
          <a:ext cx="8195871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D76012-2908-4C75-A226-5BB15CDEF889}">
      <dsp:nvSpPr>
        <dsp:cNvPr id="0" name=""/>
        <dsp:cNvSpPr/>
      </dsp:nvSpPr>
      <dsp:spPr>
        <a:xfrm>
          <a:off x="0" y="2767053"/>
          <a:ext cx="8195871" cy="9223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Strengthens Kentucky’s agricultural economy</a:t>
          </a:r>
        </a:p>
      </dsp:txBody>
      <dsp:txXfrm>
        <a:off x="0" y="2767053"/>
        <a:ext cx="8195871" cy="9223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6E6FB-348E-4F16-A873-BD2C5B8A57D5}">
      <dsp:nvSpPr>
        <dsp:cNvPr id="0" name=""/>
        <dsp:cNvSpPr/>
      </dsp:nvSpPr>
      <dsp:spPr>
        <a:xfrm>
          <a:off x="0" y="51855"/>
          <a:ext cx="2561209" cy="358569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682" tIns="330200" rIns="19968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- Maintain and strengthen state support for General Aviation airports</a:t>
          </a:r>
        </a:p>
      </dsp:txBody>
      <dsp:txXfrm>
        <a:off x="0" y="1414419"/>
        <a:ext cx="2561209" cy="2151416"/>
      </dsp:txXfrm>
    </dsp:sp>
    <dsp:sp modelId="{105D1E07-C9ED-41FC-BFB4-282E1A59E4F4}">
      <dsp:nvSpPr>
        <dsp:cNvPr id="0" name=""/>
        <dsp:cNvSpPr/>
      </dsp:nvSpPr>
      <dsp:spPr>
        <a:xfrm>
          <a:off x="742750" y="410425"/>
          <a:ext cx="1075708" cy="107570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66" tIns="12700" rIns="83866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  <a:endParaRPr lang="en-US" sz="4800" kern="1200" dirty="0"/>
        </a:p>
      </dsp:txBody>
      <dsp:txXfrm>
        <a:off x="900284" y="567959"/>
        <a:ext cx="760640" cy="760640"/>
      </dsp:txXfrm>
    </dsp:sp>
    <dsp:sp modelId="{08C3FA1A-11F2-4EE8-ACE2-F0892B36F03F}">
      <dsp:nvSpPr>
        <dsp:cNvPr id="0" name=""/>
        <dsp:cNvSpPr/>
      </dsp:nvSpPr>
      <dsp:spPr>
        <a:xfrm>
          <a:off x="0" y="3637477"/>
          <a:ext cx="2561209" cy="72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644C4-ADFB-4539-9CD4-223840CAE4D8}">
      <dsp:nvSpPr>
        <dsp:cNvPr id="0" name=""/>
        <dsp:cNvSpPr/>
      </dsp:nvSpPr>
      <dsp:spPr>
        <a:xfrm>
          <a:off x="2817330" y="51855"/>
          <a:ext cx="2561209" cy="3585693"/>
        </a:xfrm>
        <a:prstGeom prst="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682" tIns="330200" rIns="19968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- Ensure operational stability for small and rural airports</a:t>
          </a:r>
        </a:p>
      </dsp:txBody>
      <dsp:txXfrm>
        <a:off x="2817330" y="1414419"/>
        <a:ext cx="2561209" cy="2151416"/>
      </dsp:txXfrm>
    </dsp:sp>
    <dsp:sp modelId="{E91584B3-9E01-4782-A920-B3861316D317}">
      <dsp:nvSpPr>
        <dsp:cNvPr id="0" name=""/>
        <dsp:cNvSpPr/>
      </dsp:nvSpPr>
      <dsp:spPr>
        <a:xfrm>
          <a:off x="3560081" y="410425"/>
          <a:ext cx="1075708" cy="1075708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66" tIns="12700" rIns="83866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  <a:endParaRPr lang="en-US" sz="4800" kern="1200" dirty="0"/>
        </a:p>
      </dsp:txBody>
      <dsp:txXfrm>
        <a:off x="3717615" y="567959"/>
        <a:ext cx="760640" cy="760640"/>
      </dsp:txXfrm>
    </dsp:sp>
    <dsp:sp modelId="{62824FD8-6606-4C96-BF86-C206F839500E}">
      <dsp:nvSpPr>
        <dsp:cNvPr id="0" name=""/>
        <dsp:cNvSpPr/>
      </dsp:nvSpPr>
      <dsp:spPr>
        <a:xfrm>
          <a:off x="2817330" y="3637477"/>
          <a:ext cx="2561209" cy="72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9F872-CA33-423B-A5A7-91F1CF9D0459}">
      <dsp:nvSpPr>
        <dsp:cNvPr id="0" name=""/>
        <dsp:cNvSpPr/>
      </dsp:nvSpPr>
      <dsp:spPr>
        <a:xfrm>
          <a:off x="5634661" y="51855"/>
          <a:ext cx="2561209" cy="3585693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682" tIns="330200" rIns="199682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- Promote aviation accessibility, education and safety statewide</a:t>
          </a:r>
        </a:p>
      </dsp:txBody>
      <dsp:txXfrm>
        <a:off x="5634661" y="1414419"/>
        <a:ext cx="2561209" cy="2151416"/>
      </dsp:txXfrm>
    </dsp:sp>
    <dsp:sp modelId="{F9A49888-E56A-46DB-AF8D-D86327C74AAF}">
      <dsp:nvSpPr>
        <dsp:cNvPr id="0" name=""/>
        <dsp:cNvSpPr/>
      </dsp:nvSpPr>
      <dsp:spPr>
        <a:xfrm>
          <a:off x="6377412" y="410425"/>
          <a:ext cx="1075708" cy="1075708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66" tIns="12700" rIns="83866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  <a:endParaRPr lang="en-US" sz="4800" kern="1200" dirty="0"/>
        </a:p>
      </dsp:txBody>
      <dsp:txXfrm>
        <a:off x="6534946" y="567959"/>
        <a:ext cx="760640" cy="760640"/>
      </dsp:txXfrm>
    </dsp:sp>
    <dsp:sp modelId="{EB93CC9F-15F9-45B5-9157-645D732B7584}">
      <dsp:nvSpPr>
        <dsp:cNvPr id="0" name=""/>
        <dsp:cNvSpPr/>
      </dsp:nvSpPr>
      <dsp:spPr>
        <a:xfrm>
          <a:off x="5634661" y="3637477"/>
          <a:ext cx="2561209" cy="7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DA0F5-23AF-4EB0-B67E-BD79A4C5024F}">
      <dsp:nvSpPr>
        <dsp:cNvPr id="0" name=""/>
        <dsp:cNvSpPr/>
      </dsp:nvSpPr>
      <dsp:spPr>
        <a:xfrm>
          <a:off x="0" y="2777210"/>
          <a:ext cx="2048967" cy="9115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723" tIns="227584" rIns="145723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Reduce</a:t>
          </a:r>
        </a:p>
      </dsp:txBody>
      <dsp:txXfrm>
        <a:off x="0" y="2777210"/>
        <a:ext cx="2048967" cy="911542"/>
      </dsp:txXfrm>
    </dsp:sp>
    <dsp:sp modelId="{FFB11620-2CA0-48F6-A4C7-659862470591}">
      <dsp:nvSpPr>
        <dsp:cNvPr id="0" name=""/>
        <dsp:cNvSpPr/>
      </dsp:nvSpPr>
      <dsp:spPr>
        <a:xfrm>
          <a:off x="2048967" y="2777210"/>
          <a:ext cx="6146903" cy="91154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88" tIns="215900" rIns="124688" bIns="21590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Reduce administrative burden on small airport operators</a:t>
          </a:r>
        </a:p>
      </dsp:txBody>
      <dsp:txXfrm>
        <a:off x="2048967" y="2777210"/>
        <a:ext cx="6146903" cy="911542"/>
      </dsp:txXfrm>
    </dsp:sp>
    <dsp:sp modelId="{A01E8B5B-0D0B-4EE4-8115-C324FCCD62E7}">
      <dsp:nvSpPr>
        <dsp:cNvPr id="0" name=""/>
        <dsp:cNvSpPr/>
      </dsp:nvSpPr>
      <dsp:spPr>
        <a:xfrm rot="10800000">
          <a:off x="0" y="1388931"/>
          <a:ext cx="2048967" cy="140195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723" tIns="227584" rIns="145723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Simplify</a:t>
          </a:r>
        </a:p>
      </dsp:txBody>
      <dsp:txXfrm rot="-10800000">
        <a:off x="0" y="1388931"/>
        <a:ext cx="2048967" cy="911268"/>
      </dsp:txXfrm>
    </dsp:sp>
    <dsp:sp modelId="{E687918F-4DE3-4F80-84C4-73153EEC3A73}">
      <dsp:nvSpPr>
        <dsp:cNvPr id="0" name=""/>
        <dsp:cNvSpPr/>
      </dsp:nvSpPr>
      <dsp:spPr>
        <a:xfrm>
          <a:off x="2048967" y="1388931"/>
          <a:ext cx="6146903" cy="91126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88" tIns="215900" rIns="124688" bIns="21590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Simplify audit processes for airports from the Department for Local Government</a:t>
          </a:r>
        </a:p>
      </dsp:txBody>
      <dsp:txXfrm>
        <a:off x="2048967" y="1388931"/>
        <a:ext cx="6146903" cy="911268"/>
      </dsp:txXfrm>
    </dsp:sp>
    <dsp:sp modelId="{E1DCF908-B85A-4892-B6D8-8FEAD4D8A64F}">
      <dsp:nvSpPr>
        <dsp:cNvPr id="0" name=""/>
        <dsp:cNvSpPr/>
      </dsp:nvSpPr>
      <dsp:spPr>
        <a:xfrm rot="10800000">
          <a:off x="0" y="652"/>
          <a:ext cx="2048967" cy="1401952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723" tIns="227584" rIns="145723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Adjust</a:t>
          </a:r>
        </a:p>
      </dsp:txBody>
      <dsp:txXfrm rot="-10800000">
        <a:off x="0" y="652"/>
        <a:ext cx="2048967" cy="911268"/>
      </dsp:txXfrm>
    </dsp:sp>
    <dsp:sp modelId="{C5C78EE7-11C9-4E9B-B987-569FF4798671}">
      <dsp:nvSpPr>
        <dsp:cNvPr id="0" name=""/>
        <dsp:cNvSpPr/>
      </dsp:nvSpPr>
      <dsp:spPr>
        <a:xfrm>
          <a:off x="2048967" y="652"/>
          <a:ext cx="6146903" cy="91126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688" tIns="215900" rIns="124688" bIns="21590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- Adjust KRS 65A.020 and 65A.030 requirements for small airports</a:t>
          </a:r>
        </a:p>
      </dsp:txBody>
      <dsp:txXfrm>
        <a:off x="2048967" y="652"/>
        <a:ext cx="6146903" cy="9112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855E2-90B4-4BAF-ADF8-FEB9F7F20727}">
      <dsp:nvSpPr>
        <dsp:cNvPr id="0" name=""/>
        <dsp:cNvSpPr/>
      </dsp:nvSpPr>
      <dsp:spPr>
        <a:xfrm>
          <a:off x="289" y="1741188"/>
          <a:ext cx="710427" cy="7104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E5C71E-050E-464E-A8FF-3E0BF294EB8B}">
      <dsp:nvSpPr>
        <dsp:cNvPr id="0" name=""/>
        <dsp:cNvSpPr/>
      </dsp:nvSpPr>
      <dsp:spPr>
        <a:xfrm>
          <a:off x="149479" y="1890378"/>
          <a:ext cx="412048" cy="4120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442FC-7BF5-47B9-8C41-67C2D1E64A04}">
      <dsp:nvSpPr>
        <dsp:cNvPr id="0" name=""/>
        <dsp:cNvSpPr/>
      </dsp:nvSpPr>
      <dsp:spPr>
        <a:xfrm>
          <a:off x="862952" y="1741188"/>
          <a:ext cx="1674579" cy="710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Establish sustainable funding model for General Aviation infrastructure</a:t>
          </a:r>
        </a:p>
      </dsp:txBody>
      <dsp:txXfrm>
        <a:off x="862952" y="1741188"/>
        <a:ext cx="1674579" cy="710427"/>
      </dsp:txXfrm>
    </dsp:sp>
    <dsp:sp modelId="{28D5374F-7E35-4A4F-A997-46BAB4611913}">
      <dsp:nvSpPr>
        <dsp:cNvPr id="0" name=""/>
        <dsp:cNvSpPr/>
      </dsp:nvSpPr>
      <dsp:spPr>
        <a:xfrm>
          <a:off x="2829314" y="1741188"/>
          <a:ext cx="710427" cy="71042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242860-E7DD-4447-915F-ADF8D688FDF3}">
      <dsp:nvSpPr>
        <dsp:cNvPr id="0" name=""/>
        <dsp:cNvSpPr/>
      </dsp:nvSpPr>
      <dsp:spPr>
        <a:xfrm>
          <a:off x="2978504" y="1890378"/>
          <a:ext cx="412048" cy="4120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22D28-6818-4071-97FC-6C4865A62ADE}">
      <dsp:nvSpPr>
        <dsp:cNvPr id="0" name=""/>
        <dsp:cNvSpPr/>
      </dsp:nvSpPr>
      <dsp:spPr>
        <a:xfrm>
          <a:off x="3691976" y="1741188"/>
          <a:ext cx="1674579" cy="710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Plan for maintenance, safety upgrades, and growth</a:t>
          </a:r>
        </a:p>
      </dsp:txBody>
      <dsp:txXfrm>
        <a:off x="3691976" y="1741188"/>
        <a:ext cx="1674579" cy="710427"/>
      </dsp:txXfrm>
    </dsp:sp>
    <dsp:sp modelId="{AEB2FC78-024C-4E54-BDA4-47715616FC76}">
      <dsp:nvSpPr>
        <dsp:cNvPr id="0" name=""/>
        <dsp:cNvSpPr/>
      </dsp:nvSpPr>
      <dsp:spPr>
        <a:xfrm>
          <a:off x="5658339" y="1741188"/>
          <a:ext cx="710427" cy="7104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4124D-B0B0-4C0F-90D0-16478E955828}">
      <dsp:nvSpPr>
        <dsp:cNvPr id="0" name=""/>
        <dsp:cNvSpPr/>
      </dsp:nvSpPr>
      <dsp:spPr>
        <a:xfrm>
          <a:off x="5807529" y="1890378"/>
          <a:ext cx="412048" cy="4120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3C67C-620A-4062-A371-B766475A0734}">
      <dsp:nvSpPr>
        <dsp:cNvPr id="0" name=""/>
        <dsp:cNvSpPr/>
      </dsp:nvSpPr>
      <dsp:spPr>
        <a:xfrm>
          <a:off x="6521001" y="1741188"/>
          <a:ext cx="1674579" cy="710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 Ensure adequate support for all Kentucky airports</a:t>
          </a:r>
        </a:p>
      </dsp:txBody>
      <dsp:txXfrm>
        <a:off x="6521001" y="1741188"/>
        <a:ext cx="1674579" cy="7104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AFEBD-EF1A-498D-897C-385A0DDBFFBB}">
      <dsp:nvSpPr>
        <dsp:cNvPr id="0" name=""/>
        <dsp:cNvSpPr/>
      </dsp:nvSpPr>
      <dsp:spPr>
        <a:xfrm>
          <a:off x="1000" y="527830"/>
          <a:ext cx="2341105" cy="11705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Secure</a:t>
          </a:r>
        </a:p>
      </dsp:txBody>
      <dsp:txXfrm>
        <a:off x="35284" y="562114"/>
        <a:ext cx="2272537" cy="1101984"/>
      </dsp:txXfrm>
    </dsp:sp>
    <dsp:sp modelId="{AB1D7891-818D-475E-AEE2-6F2ED3EC5192}">
      <dsp:nvSpPr>
        <dsp:cNvPr id="0" name=""/>
        <dsp:cNvSpPr/>
      </dsp:nvSpPr>
      <dsp:spPr>
        <a:xfrm>
          <a:off x="235111" y="1698383"/>
          <a:ext cx="234110" cy="877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914"/>
              </a:lnTo>
              <a:lnTo>
                <a:pt x="234110" y="87791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59010-8B52-44BE-8A48-32F7D8A02C75}">
      <dsp:nvSpPr>
        <dsp:cNvPr id="0" name=""/>
        <dsp:cNvSpPr/>
      </dsp:nvSpPr>
      <dsp:spPr>
        <a:xfrm>
          <a:off x="469221" y="1991021"/>
          <a:ext cx="1872884" cy="1170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Secure resources to implement </a:t>
          </a:r>
          <a:r>
            <a:rPr lang="en-US" sz="1800" kern="1200"/>
            <a:t>the AERO </a:t>
          </a:r>
          <a:r>
            <a:rPr lang="en-US" sz="1800" kern="1200" dirty="0"/>
            <a:t>Act</a:t>
          </a:r>
        </a:p>
      </dsp:txBody>
      <dsp:txXfrm>
        <a:off x="503505" y="2025305"/>
        <a:ext cx="1804316" cy="1101984"/>
      </dsp:txXfrm>
    </dsp:sp>
    <dsp:sp modelId="{0B3BED83-61B0-403A-9ECD-DE26656F4B4E}">
      <dsp:nvSpPr>
        <dsp:cNvPr id="0" name=""/>
        <dsp:cNvSpPr/>
      </dsp:nvSpPr>
      <dsp:spPr>
        <a:xfrm>
          <a:off x="2927382" y="527830"/>
          <a:ext cx="2341105" cy="1170552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Support</a:t>
          </a:r>
        </a:p>
      </dsp:txBody>
      <dsp:txXfrm>
        <a:off x="2961666" y="562114"/>
        <a:ext cx="2272537" cy="1101984"/>
      </dsp:txXfrm>
    </dsp:sp>
    <dsp:sp modelId="{E1008EC0-610B-4669-A7D3-772FE2BA9764}">
      <dsp:nvSpPr>
        <dsp:cNvPr id="0" name=""/>
        <dsp:cNvSpPr/>
      </dsp:nvSpPr>
      <dsp:spPr>
        <a:xfrm>
          <a:off x="3161493" y="1698383"/>
          <a:ext cx="234110" cy="877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914"/>
              </a:lnTo>
              <a:lnTo>
                <a:pt x="234110" y="87791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2F15B-3B76-4DD3-BA32-D89030794373}">
      <dsp:nvSpPr>
        <dsp:cNvPr id="0" name=""/>
        <dsp:cNvSpPr/>
      </dsp:nvSpPr>
      <dsp:spPr>
        <a:xfrm>
          <a:off x="3395603" y="1991021"/>
          <a:ext cx="1872884" cy="1170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Support aviation development and innovation</a:t>
          </a:r>
        </a:p>
      </dsp:txBody>
      <dsp:txXfrm>
        <a:off x="3429887" y="2025305"/>
        <a:ext cx="1804316" cy="1101984"/>
      </dsp:txXfrm>
    </dsp:sp>
    <dsp:sp modelId="{6BBF3D52-B66A-4CB0-80DD-05416B66F64C}">
      <dsp:nvSpPr>
        <dsp:cNvPr id="0" name=""/>
        <dsp:cNvSpPr/>
      </dsp:nvSpPr>
      <dsp:spPr>
        <a:xfrm>
          <a:off x="5853764" y="527830"/>
          <a:ext cx="2341105" cy="1170552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Enhance</a:t>
          </a:r>
        </a:p>
      </dsp:txBody>
      <dsp:txXfrm>
        <a:off x="5888048" y="562114"/>
        <a:ext cx="2272537" cy="1101984"/>
      </dsp:txXfrm>
    </dsp:sp>
    <dsp:sp modelId="{0A0639FC-5F63-4834-942B-E3EE51E1378E}">
      <dsp:nvSpPr>
        <dsp:cNvPr id="0" name=""/>
        <dsp:cNvSpPr/>
      </dsp:nvSpPr>
      <dsp:spPr>
        <a:xfrm>
          <a:off x="6087875" y="1698383"/>
          <a:ext cx="234110" cy="877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914"/>
              </a:lnTo>
              <a:lnTo>
                <a:pt x="234110" y="87791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62902-EE75-45C3-BE97-6E2A8A20A084}">
      <dsp:nvSpPr>
        <dsp:cNvPr id="0" name=""/>
        <dsp:cNvSpPr/>
      </dsp:nvSpPr>
      <dsp:spPr>
        <a:xfrm>
          <a:off x="6321985" y="1991021"/>
          <a:ext cx="1872884" cy="11705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Enhance Kentucky’s competitiveness in aviation</a:t>
          </a:r>
        </a:p>
      </dsp:txBody>
      <dsp:txXfrm>
        <a:off x="6356269" y="2025305"/>
        <a:ext cx="1804316" cy="110198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FD8236-9B9B-4C71-ADA1-08C21A6DA8B6}">
      <dsp:nvSpPr>
        <dsp:cNvPr id="0" name=""/>
        <dsp:cNvSpPr/>
      </dsp:nvSpPr>
      <dsp:spPr>
        <a:xfrm>
          <a:off x="518185" y="7689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26D960-A6B1-49F2-9BCF-5F143FCCD85F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74EB1-AFE2-4A2B-9AB5-2637256C2BAF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Kentucky’s general aviation system is a vital asset that strengthens the economy,</a:t>
          </a:r>
        </a:p>
      </dsp:txBody>
      <dsp:txXfrm>
        <a:off x="46529" y="2703902"/>
        <a:ext cx="2418750" cy="720000"/>
      </dsp:txXfrm>
    </dsp:sp>
    <dsp:sp modelId="{AE021883-D0A5-4E0E-BF4E-05F0BD4FFA11}">
      <dsp:nvSpPr>
        <dsp:cNvPr id="0" name=""/>
        <dsp:cNvSpPr/>
      </dsp:nvSpPr>
      <dsp:spPr>
        <a:xfrm>
          <a:off x="3360216" y="7689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A99EB5-D5D1-4153-AF5E-5022235389F1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DC96C-D6D0-4ABD-87C6-85A7C704E7CA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connects communities, supports jobs, and delivers essential services. Continued</a:t>
          </a:r>
        </a:p>
      </dsp:txBody>
      <dsp:txXfrm>
        <a:off x="2888560" y="2703902"/>
        <a:ext cx="2418750" cy="720000"/>
      </dsp:txXfrm>
    </dsp:sp>
    <dsp:sp modelId="{9DFC5003-CCB8-458E-BBE6-C7114E42E25E}">
      <dsp:nvSpPr>
        <dsp:cNvPr id="0" name=""/>
        <dsp:cNvSpPr/>
      </dsp:nvSpPr>
      <dsp:spPr>
        <a:xfrm>
          <a:off x="6202248" y="7689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F66079-3343-4FC0-8488-AE960E13BFFC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3EEB6-379C-47EA-90B1-4970575DE9BB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investment will ensure that aviation remains a cornerstone of Kentucky’s growth.</a:t>
          </a:r>
        </a:p>
      </dsp:txBody>
      <dsp:txXfrm>
        <a:off x="5730591" y="2703902"/>
        <a:ext cx="241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1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4" y="1402819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Kentucky General Aviation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38"/>
            <a:ext cx="9134528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05" y="4797188"/>
            <a:ext cx="4538427" cy="1241828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The Economic Impact of Aviation in the Commonwealth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17" y="2081692"/>
            <a:ext cx="6857572" cy="269419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KAA Logo White background.jpg">
            <a:extLst>
              <a:ext uri="{FF2B5EF4-FFF2-40B4-BE49-F238E27FC236}">
                <a16:creationId xmlns:a16="http://schemas.microsoft.com/office/drawing/2014/main" id="{948C09A3-187B-8C0E-1050-889F177F2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  <a:latin typeface="Arial"/>
              </a:rPr>
              <a:t>Create Long-Term Funding Plan for GA</a:t>
            </a:r>
          </a:p>
        </p:txBody>
      </p:sp>
      <p:pic>
        <p:nvPicPr>
          <p:cNvPr id="4" name="Picture 3" descr="KAA Logo White 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7612" y="86344"/>
            <a:ext cx="726054" cy="731520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9168F11-6903-D8EA-57FD-39652E5193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5763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rial"/>
              </a:rPr>
              <a:t>Fund the AERO Act</a:t>
            </a:r>
          </a:p>
        </p:txBody>
      </p:sp>
      <p:pic>
        <p:nvPicPr>
          <p:cNvPr id="4" name="Picture 3" descr="KAA Logo White 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D89EB66-5709-9B7F-0A33-B85BEC9C92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461322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Conclusion and Thank you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9CBD4AD0-C4DF-B49D-85DC-466905EB56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36970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KAA Logo White background.jpg">
            <a:extLst>
              <a:ext uri="{FF2B5EF4-FFF2-40B4-BE49-F238E27FC236}">
                <a16:creationId xmlns:a16="http://schemas.microsoft.com/office/drawing/2014/main" id="{50C78147-F720-9024-4014-6881352879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Overview of General Aviation in Kentucky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E2A550-3980-C84E-FDF7-BDC4811026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32339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KAA Logo White background.jpg">
            <a:extLst>
              <a:ext uri="{FF2B5EF4-FFF2-40B4-BE49-F238E27FC236}">
                <a16:creationId xmlns:a16="http://schemas.microsoft.com/office/drawing/2014/main" id="{A8F0DD73-77F8-1411-6CA6-3C31CF35C3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Economic Contribution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4808D6-B351-3596-88B1-C187890A909B}"/>
              </a:ext>
            </a:extLst>
          </p:cNvPr>
          <p:cNvSpPr txBox="1"/>
          <p:nvPr/>
        </p:nvSpPr>
        <p:spPr>
          <a:xfrm>
            <a:off x="3608439" y="1465006"/>
            <a:ext cx="494562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General aviation is not just about planes—it’s about people and jobs.</a:t>
            </a:r>
            <a:br>
              <a:rPr lang="en-US" sz="2400" dirty="0"/>
            </a:br>
            <a:r>
              <a:rPr lang="en-US" sz="2400" dirty="0"/>
              <a:t>Each year, aviation contributes over </a:t>
            </a:r>
            <a:r>
              <a:rPr lang="en-US" sz="2400" b="1" dirty="0"/>
              <a:t>$1.6 billion plus to Kentucky’s economy</a:t>
            </a:r>
            <a:r>
              <a:rPr lang="en-US" sz="2400" dirty="0"/>
              <a:t>, supports more than </a:t>
            </a:r>
            <a:r>
              <a:rPr lang="en-US" sz="2400" b="1" dirty="0"/>
              <a:t>9,400 jobs</a:t>
            </a:r>
            <a:r>
              <a:rPr lang="en-US" sz="2400" dirty="0"/>
              <a:t>, and provides over </a:t>
            </a:r>
            <a:r>
              <a:rPr lang="en-US" sz="2400" b="1" dirty="0"/>
              <a:t>$400 million in labor income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This industry generates vital </a:t>
            </a:r>
            <a:r>
              <a:rPr lang="en-US" sz="2400" b="1" dirty="0"/>
              <a:t>tax revenues</a:t>
            </a:r>
            <a:r>
              <a:rPr lang="en-US" sz="2400" dirty="0"/>
              <a:t> that help fund public services and infrastructure across the state.</a:t>
            </a:r>
          </a:p>
        </p:txBody>
      </p:sp>
      <p:pic>
        <p:nvPicPr>
          <p:cNvPr id="5" name="Picture 4" descr="KAA Logo White background.jpg">
            <a:extLst>
              <a:ext uri="{FF2B5EF4-FFF2-40B4-BE49-F238E27FC236}">
                <a16:creationId xmlns:a16="http://schemas.microsoft.com/office/drawing/2014/main" id="{42997803-42C1-D4F5-062F-0B0742C15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Business &amp; Commerce Benefits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CC27C1-FA6F-BD19-612C-69C9048E8D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69883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KAA Logo White background.jpg">
            <a:extLst>
              <a:ext uri="{FF2B5EF4-FFF2-40B4-BE49-F238E27FC236}">
                <a16:creationId xmlns:a16="http://schemas.microsoft.com/office/drawing/2014/main" id="{26E8329B-06FE-7418-AB79-DC78023866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Agriculture &amp; Rural Connectivity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1C3C08A1-C9A2-BB71-C98C-8D2EB52BA0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16129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KAA Logo White background.jpg">
            <a:extLst>
              <a:ext uri="{FF2B5EF4-FFF2-40B4-BE49-F238E27FC236}">
                <a16:creationId xmlns:a16="http://schemas.microsoft.com/office/drawing/2014/main" id="{781E2329-C4A9-FEF5-537B-C5D20FD406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Emergency &amp; Public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800" dirty="0"/>
              <a:t>• GA airports support law enforcement and disaster response</a:t>
            </a:r>
          </a:p>
          <a:p>
            <a:pPr marL="0" indent="0">
              <a:buNone/>
            </a:pPr>
            <a:r>
              <a:rPr lang="en-US" sz="2800" dirty="0"/>
              <a:t>• Enable air ambulance and medical transport</a:t>
            </a:r>
          </a:p>
          <a:p>
            <a:pPr marL="0" indent="0">
              <a:buNone/>
            </a:pPr>
            <a:r>
              <a:rPr lang="en-US" sz="2800" dirty="0"/>
              <a:t>• Provide critical relief operations in times of crisis</a:t>
            </a:r>
          </a:p>
          <a:p>
            <a:pPr marL="0" indent="0">
              <a:buNone/>
            </a:pPr>
            <a:r>
              <a:rPr lang="en-US" sz="2800" dirty="0"/>
              <a:t>• Ensure safety and security for Kentucky residents</a:t>
            </a:r>
          </a:p>
        </p:txBody>
      </p:sp>
      <p:pic>
        <p:nvPicPr>
          <p:cNvPr id="4" name="Picture 3" descr="KAA Logo White background.jpg">
            <a:extLst>
              <a:ext uri="{FF2B5EF4-FFF2-40B4-BE49-F238E27FC236}">
                <a16:creationId xmlns:a16="http://schemas.microsoft.com/office/drawing/2014/main" id="{B78EFEAE-444F-76B9-F387-366DB5060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Fiscal Benefits to Kentucky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841414"/>
              </p:ext>
            </p:extLst>
          </p:nvPr>
        </p:nvGraphicFramePr>
        <p:xfrm>
          <a:off x="324168" y="1966293"/>
          <a:ext cx="8495662" cy="44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KAA Logo White background.jpg">
            <a:extLst>
              <a:ext uri="{FF2B5EF4-FFF2-40B4-BE49-F238E27FC236}">
                <a16:creationId xmlns:a16="http://schemas.microsoft.com/office/drawing/2014/main" id="{AE4FB189-9416-9893-C9CF-C7575E60C6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5260" y="104145"/>
            <a:ext cx="726054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rial"/>
              </a:rPr>
              <a:t>Continue additional Funding for GA Airports</a:t>
            </a:r>
          </a:p>
        </p:txBody>
      </p:sp>
      <p:pic>
        <p:nvPicPr>
          <p:cNvPr id="4" name="Picture 3" descr="KAA Logo White 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768" y="104145"/>
            <a:ext cx="726054" cy="731520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C3441FA-CF90-1688-B2D8-FB36CAEC9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85574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C63757-1089-E3E8-E914-25148FC7F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27DC1-C2BC-9250-11AD-95716FF9B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  <a:latin typeface="Arial"/>
              </a:rPr>
              <a:t>Fix </a:t>
            </a:r>
            <a:r>
              <a:rPr lang="en-US" sz="3500" dirty="0">
                <a:solidFill>
                  <a:srgbClr val="FFFFFF"/>
                </a:solidFill>
                <a:latin typeface="Arial"/>
              </a:rPr>
              <a:t>Laws for Audits by DLG</a:t>
            </a:r>
          </a:p>
        </p:txBody>
      </p:sp>
      <p:pic>
        <p:nvPicPr>
          <p:cNvPr id="4" name="Picture 3" descr="KAA Logo White background.jpg">
            <a:extLst>
              <a:ext uri="{FF2B5EF4-FFF2-40B4-BE49-F238E27FC236}">
                <a16:creationId xmlns:a16="http://schemas.microsoft.com/office/drawing/2014/main" id="{4CCB5B4B-C37D-5D8C-59CF-E05FD8ACF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5886" y="91440"/>
            <a:ext cx="726054" cy="731520"/>
          </a:xfrm>
          <a:prstGeom prst="rect">
            <a:avLst/>
          </a:prstGeom>
        </p:spPr>
      </p:pic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4A16DA4-D909-D430-5253-67B73C6DFA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71740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5371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413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Kentucky General Aviation</vt:lpstr>
      <vt:lpstr>Overview of General Aviation in Kentucky</vt:lpstr>
      <vt:lpstr>Economic Contribution</vt:lpstr>
      <vt:lpstr>Business &amp; Commerce Benefits</vt:lpstr>
      <vt:lpstr>Agriculture &amp; Rural Connectivity</vt:lpstr>
      <vt:lpstr>Emergency &amp; Public Services</vt:lpstr>
      <vt:lpstr>Fiscal Benefits to Kentucky</vt:lpstr>
      <vt:lpstr>Continue additional Funding for GA Airports</vt:lpstr>
      <vt:lpstr>Fix Laws for Audits by DLG</vt:lpstr>
      <vt:lpstr>Create Long-Term Funding Plan for GA</vt:lpstr>
      <vt:lpstr>Fund the AERO Act</vt:lpstr>
      <vt:lpstr>Conclusion and 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Jonathan dixon</dc:creator>
  <cp:keywords/>
  <dc:description>generated using python-pptx</dc:description>
  <cp:lastModifiedBy>Jonathan dixon</cp:lastModifiedBy>
  <cp:revision>3</cp:revision>
  <dcterms:created xsi:type="dcterms:W3CDTF">2013-01-27T09:14:16Z</dcterms:created>
  <dcterms:modified xsi:type="dcterms:W3CDTF">2025-09-08T21:02:16Z</dcterms:modified>
  <cp:category/>
</cp:coreProperties>
</file>