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9" r:id="rId5"/>
    <p:sldId id="270" r:id="rId6"/>
    <p:sldId id="273" r:id="rId7"/>
    <p:sldId id="272" r:id="rId8"/>
    <p:sldId id="281" r:id="rId9"/>
    <p:sldId id="271" r:id="rId10"/>
    <p:sldId id="277" r:id="rId11"/>
    <p:sldId id="278" r:id="rId12"/>
    <p:sldId id="279" r:id="rId13"/>
    <p:sldId id="280" r:id="rId14"/>
    <p:sldId id="2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7BAE69-5D8F-4998-AFB4-B46A5AD4691C}" v="4" dt="2026-08-01T13:22:12.0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9" d="100"/>
          <a:sy n="99" d="100"/>
        </p:scale>
        <p:origin x="84"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ore, John W (KYTC)" userId="13446b8a-9abe-4896-8798-3e8204d66446" providerId="ADAL" clId="{37009C9C-7414-4A3C-8FC1-C3025BAADCD0}"/>
    <pc:docChg chg="undo custSel addSld delSld modSld">
      <pc:chgData name="Moore, John W (KYTC)" userId="13446b8a-9abe-4896-8798-3e8204d66446" providerId="ADAL" clId="{37009C9C-7414-4A3C-8FC1-C3025BAADCD0}" dt="2026-08-01T13:22:12.019" v="994" actId="14826"/>
      <pc:docMkLst>
        <pc:docMk/>
      </pc:docMkLst>
      <pc:sldChg chg="addSp delSp modSp mod modClrScheme chgLayout">
        <pc:chgData name="Moore, John W (KYTC)" userId="13446b8a-9abe-4896-8798-3e8204d66446" providerId="ADAL" clId="{37009C9C-7414-4A3C-8FC1-C3025BAADCD0}" dt="2026-08-01T13:21:16.563" v="993" actId="20577"/>
        <pc:sldMkLst>
          <pc:docMk/>
          <pc:sldMk cId="69684710" sldId="272"/>
        </pc:sldMkLst>
        <pc:spChg chg="mod">
          <ac:chgData name="Moore, John W (KYTC)" userId="13446b8a-9abe-4896-8798-3e8204d66446" providerId="ADAL" clId="{37009C9C-7414-4A3C-8FC1-C3025BAADCD0}" dt="2026-08-01T13:21:16.563" v="993" actId="20577"/>
          <ac:spMkLst>
            <pc:docMk/>
            <pc:sldMk cId="69684710" sldId="272"/>
            <ac:spMk id="2" creationId="{00000000-0000-0000-0000-000000000000}"/>
          </ac:spMkLst>
        </pc:spChg>
        <pc:spChg chg="mod ord">
          <ac:chgData name="Moore, John W (KYTC)" userId="13446b8a-9abe-4896-8798-3e8204d66446" providerId="ADAL" clId="{37009C9C-7414-4A3C-8FC1-C3025BAADCD0}" dt="2026-08-01T13:20:56.332" v="972" actId="26606"/>
          <ac:spMkLst>
            <pc:docMk/>
            <pc:sldMk cId="69684710" sldId="272"/>
            <ac:spMk id="3" creationId="{00000000-0000-0000-0000-000000000000}"/>
          </ac:spMkLst>
        </pc:spChg>
        <pc:spChg chg="del mod">
          <ac:chgData name="Moore, John W (KYTC)" userId="13446b8a-9abe-4896-8798-3e8204d66446" providerId="ADAL" clId="{37009C9C-7414-4A3C-8FC1-C3025BAADCD0}" dt="2026-08-01T13:19:05.834" v="956" actId="931"/>
          <ac:spMkLst>
            <pc:docMk/>
            <pc:sldMk cId="69684710" sldId="272"/>
            <ac:spMk id="4" creationId="{00000000-0000-0000-0000-000000000000}"/>
          </ac:spMkLst>
        </pc:spChg>
        <pc:picChg chg="add mod ord">
          <ac:chgData name="Moore, John W (KYTC)" userId="13446b8a-9abe-4896-8798-3e8204d66446" providerId="ADAL" clId="{37009C9C-7414-4A3C-8FC1-C3025BAADCD0}" dt="2026-08-01T13:20:56.332" v="972" actId="26606"/>
          <ac:picMkLst>
            <pc:docMk/>
            <pc:sldMk cId="69684710" sldId="272"/>
            <ac:picMk id="6" creationId="{036189C1-67BA-11C2-9B1E-1F49D22BC960}"/>
          </ac:picMkLst>
        </pc:picChg>
      </pc:sldChg>
      <pc:sldChg chg="modSp mod">
        <pc:chgData name="Moore, John W (KYTC)" userId="13446b8a-9abe-4896-8798-3e8204d66446" providerId="ADAL" clId="{37009C9C-7414-4A3C-8FC1-C3025BAADCD0}" dt="2026-07-28T18:02:02.467" v="826" actId="20577"/>
        <pc:sldMkLst>
          <pc:docMk/>
          <pc:sldMk cId="937322528" sldId="276"/>
        </pc:sldMkLst>
        <pc:spChg chg="mod">
          <ac:chgData name="Moore, John W (KYTC)" userId="13446b8a-9abe-4896-8798-3e8204d66446" providerId="ADAL" clId="{37009C9C-7414-4A3C-8FC1-C3025BAADCD0}" dt="2026-07-28T18:02:02.467" v="826" actId="20577"/>
          <ac:spMkLst>
            <pc:docMk/>
            <pc:sldMk cId="937322528" sldId="276"/>
            <ac:spMk id="3" creationId="{00000000-0000-0000-0000-000000000000}"/>
          </ac:spMkLst>
        </pc:spChg>
      </pc:sldChg>
      <pc:sldChg chg="modSp mod">
        <pc:chgData name="Moore, John W (KYTC)" userId="13446b8a-9abe-4896-8798-3e8204d66446" providerId="ADAL" clId="{37009C9C-7414-4A3C-8FC1-C3025BAADCD0}" dt="2026-07-29T20:36:37.400" v="951" actId="255"/>
        <pc:sldMkLst>
          <pc:docMk/>
          <pc:sldMk cId="1486550869" sldId="277"/>
        </pc:sldMkLst>
        <pc:spChg chg="mod">
          <ac:chgData name="Moore, John W (KYTC)" userId="13446b8a-9abe-4896-8798-3e8204d66446" providerId="ADAL" clId="{37009C9C-7414-4A3C-8FC1-C3025BAADCD0}" dt="2026-07-29T20:36:37.400" v="951" actId="255"/>
          <ac:spMkLst>
            <pc:docMk/>
            <pc:sldMk cId="1486550869" sldId="277"/>
            <ac:spMk id="2" creationId="{0E03E367-C9BE-6DC1-9F3B-9F4A7FD52E08}"/>
          </ac:spMkLst>
        </pc:spChg>
      </pc:sldChg>
      <pc:sldChg chg="modSp mod">
        <pc:chgData name="Moore, John W (KYTC)" userId="13446b8a-9abe-4896-8798-3e8204d66446" providerId="ADAL" clId="{37009C9C-7414-4A3C-8FC1-C3025BAADCD0}" dt="2026-07-28T15:03:21.639" v="687" actId="20577"/>
        <pc:sldMkLst>
          <pc:docMk/>
          <pc:sldMk cId="1634353936" sldId="278"/>
        </pc:sldMkLst>
        <pc:spChg chg="mod">
          <ac:chgData name="Moore, John W (KYTC)" userId="13446b8a-9abe-4896-8798-3e8204d66446" providerId="ADAL" clId="{37009C9C-7414-4A3C-8FC1-C3025BAADCD0}" dt="2026-07-28T15:03:21.639" v="687" actId="20577"/>
          <ac:spMkLst>
            <pc:docMk/>
            <pc:sldMk cId="1634353936" sldId="278"/>
            <ac:spMk id="2" creationId="{4161CD06-408E-A550-3FC8-35B02C408EAD}"/>
          </ac:spMkLst>
        </pc:spChg>
        <pc:spChg chg="mod">
          <ac:chgData name="Moore, John W (KYTC)" userId="13446b8a-9abe-4896-8798-3e8204d66446" providerId="ADAL" clId="{37009C9C-7414-4A3C-8FC1-C3025BAADCD0}" dt="2026-07-28T15:02:18.532" v="538" actId="20577"/>
          <ac:spMkLst>
            <pc:docMk/>
            <pc:sldMk cId="1634353936" sldId="278"/>
            <ac:spMk id="3" creationId="{F7309B65-41DE-8920-2818-4A78F2921EDC}"/>
          </ac:spMkLst>
        </pc:spChg>
      </pc:sldChg>
      <pc:sldChg chg="modSp mod">
        <pc:chgData name="Moore, John W (KYTC)" userId="13446b8a-9abe-4896-8798-3e8204d66446" providerId="ADAL" clId="{37009C9C-7414-4A3C-8FC1-C3025BAADCD0}" dt="2026-07-29T20:35:30.738" v="943" actId="6549"/>
        <pc:sldMkLst>
          <pc:docMk/>
          <pc:sldMk cId="305378375" sldId="279"/>
        </pc:sldMkLst>
        <pc:spChg chg="mod">
          <ac:chgData name="Moore, John W (KYTC)" userId="13446b8a-9abe-4896-8798-3e8204d66446" providerId="ADAL" clId="{37009C9C-7414-4A3C-8FC1-C3025BAADCD0}" dt="2026-07-29T20:35:30.738" v="943" actId="6549"/>
          <ac:spMkLst>
            <pc:docMk/>
            <pc:sldMk cId="305378375" sldId="279"/>
            <ac:spMk id="2" creationId="{D93F4C9E-7421-A73E-E180-22683B86222D}"/>
          </ac:spMkLst>
        </pc:spChg>
      </pc:sldChg>
      <pc:sldChg chg="modSp mod">
        <pc:chgData name="Moore, John W (KYTC)" userId="13446b8a-9abe-4896-8798-3e8204d66446" providerId="ADAL" clId="{37009C9C-7414-4A3C-8FC1-C3025BAADCD0}" dt="2026-07-28T18:01:09.034" v="723" actId="20577"/>
        <pc:sldMkLst>
          <pc:docMk/>
          <pc:sldMk cId="164102662" sldId="280"/>
        </pc:sldMkLst>
        <pc:spChg chg="mod">
          <ac:chgData name="Moore, John W (KYTC)" userId="13446b8a-9abe-4896-8798-3e8204d66446" providerId="ADAL" clId="{37009C9C-7414-4A3C-8FC1-C3025BAADCD0}" dt="2026-07-28T18:01:09.034" v="723" actId="20577"/>
          <ac:spMkLst>
            <pc:docMk/>
            <pc:sldMk cId="164102662" sldId="280"/>
            <ac:spMk id="2" creationId="{A10BA351-97A7-CB3D-8A1F-57C962027933}"/>
          </ac:spMkLst>
        </pc:spChg>
      </pc:sldChg>
      <pc:sldChg chg="addSp delSp modSp add mod">
        <pc:chgData name="Moore, John W (KYTC)" userId="13446b8a-9abe-4896-8798-3e8204d66446" providerId="ADAL" clId="{37009C9C-7414-4A3C-8FC1-C3025BAADCD0}" dt="2026-08-01T13:22:12.019" v="994" actId="14826"/>
        <pc:sldMkLst>
          <pc:docMk/>
          <pc:sldMk cId="3402287864" sldId="281"/>
        </pc:sldMkLst>
        <pc:spChg chg="mod">
          <ac:chgData name="Moore, John W (KYTC)" userId="13446b8a-9abe-4896-8798-3e8204d66446" providerId="ADAL" clId="{37009C9C-7414-4A3C-8FC1-C3025BAADCD0}" dt="2026-08-01T13:20:32.327" v="963" actId="26606"/>
          <ac:spMkLst>
            <pc:docMk/>
            <pc:sldMk cId="3402287864" sldId="281"/>
            <ac:spMk id="2" creationId="{C4075B20-F1B1-20F8-0DD8-17340B36F03B}"/>
          </ac:spMkLst>
        </pc:spChg>
        <pc:spChg chg="del mod">
          <ac:chgData name="Moore, John W (KYTC)" userId="13446b8a-9abe-4896-8798-3e8204d66446" providerId="ADAL" clId="{37009C9C-7414-4A3C-8FC1-C3025BAADCD0}" dt="2026-08-01T13:20:05.336" v="962" actId="931"/>
          <ac:spMkLst>
            <pc:docMk/>
            <pc:sldMk cId="3402287864" sldId="281"/>
            <ac:spMk id="3" creationId="{28041FD9-0C0B-DBB8-A0E9-731A63ECD6AF}"/>
          </ac:spMkLst>
        </pc:spChg>
        <pc:spChg chg="mod">
          <ac:chgData name="Moore, John W (KYTC)" userId="13446b8a-9abe-4896-8798-3e8204d66446" providerId="ADAL" clId="{37009C9C-7414-4A3C-8FC1-C3025BAADCD0}" dt="2026-08-01T13:20:45.756" v="971" actId="15"/>
          <ac:spMkLst>
            <pc:docMk/>
            <pc:sldMk cId="3402287864" sldId="281"/>
            <ac:spMk id="4" creationId="{3F0AE98A-2E5D-30D3-1598-49ECF257FCB7}"/>
          </ac:spMkLst>
        </pc:spChg>
        <pc:picChg chg="add mod ord">
          <ac:chgData name="Moore, John W (KYTC)" userId="13446b8a-9abe-4896-8798-3e8204d66446" providerId="ADAL" clId="{37009C9C-7414-4A3C-8FC1-C3025BAADCD0}" dt="2026-08-01T13:22:12.019" v="994" actId="14826"/>
          <ac:picMkLst>
            <pc:docMk/>
            <pc:sldMk cId="3402287864" sldId="281"/>
            <ac:picMk id="6" creationId="{B1992B47-EF85-63DA-50DC-24DB0EEBA4D6}"/>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086224" y="1447481"/>
            <a:ext cx="7191375" cy="1042987"/>
          </a:xfrm>
        </p:spPr>
        <p:txBody>
          <a:bodyPr tIns="0" anchor="t">
            <a:normAutofit/>
          </a:bodyPr>
          <a:lstStyle>
            <a:lvl1pPr algn="l">
              <a:defRPr sz="5400" b="1" baseline="0">
                <a:latin typeface="Arial" panose="020B0604020202020204" pitchFamily="34" charset="0"/>
                <a:cs typeface="Arial" panose="020B0604020202020204" pitchFamily="34" charset="0"/>
              </a:defRPr>
            </a:lvl1pPr>
          </a:lstStyle>
          <a:p>
            <a:r>
              <a:rPr lang="en-US" dirty="0"/>
              <a:t>TITLE SLIDE: NAME</a:t>
            </a:r>
          </a:p>
        </p:txBody>
      </p:sp>
      <p:sp>
        <p:nvSpPr>
          <p:cNvPr id="12" name="Text Placeholder 2"/>
          <p:cNvSpPr>
            <a:spLocks noGrp="1"/>
          </p:cNvSpPr>
          <p:nvPr>
            <p:ph type="body" idx="1" hasCustomPrompt="1"/>
          </p:nvPr>
        </p:nvSpPr>
        <p:spPr>
          <a:xfrm>
            <a:off x="4092575" y="2490468"/>
            <a:ext cx="7185025" cy="2043432"/>
          </a:xfrm>
        </p:spPr>
        <p:txBody>
          <a:bodyPr anchor="b"/>
          <a:lstStyle>
            <a:lvl1pPr marL="0" indent="0">
              <a:buNone/>
              <a:defRPr sz="2400"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Speaker information</a:t>
            </a:r>
          </a:p>
        </p:txBody>
      </p:sp>
      <p:sp>
        <p:nvSpPr>
          <p:cNvPr id="13" name="Rectangle 12"/>
          <p:cNvSpPr/>
          <p:nvPr userDrawn="1"/>
        </p:nvSpPr>
        <p:spPr>
          <a:xfrm>
            <a:off x="3667125" y="1604961"/>
            <a:ext cx="85725" cy="28273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1200" y="2247313"/>
            <a:ext cx="2465097" cy="1398942"/>
          </a:xfrm>
          <a:prstGeom prst="rect">
            <a:avLst/>
          </a:prstGeom>
        </p:spPr>
      </p:pic>
      <p:sp>
        <p:nvSpPr>
          <p:cNvPr id="16" name="Rectangle 15"/>
          <p:cNvSpPr/>
          <p:nvPr userDrawn="1"/>
        </p:nvSpPr>
        <p:spPr>
          <a:xfrm>
            <a:off x="1" y="6362700"/>
            <a:ext cx="12192000" cy="495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926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ission Statement Slide">
    <p:spTree>
      <p:nvGrpSpPr>
        <p:cNvPr id="1" name=""/>
        <p:cNvGrpSpPr/>
        <p:nvPr/>
      </p:nvGrpSpPr>
      <p:grpSpPr>
        <a:xfrm>
          <a:off x="0" y="0"/>
          <a:ext cx="0" cy="0"/>
          <a:chOff x="0" y="0"/>
          <a:chExt cx="0" cy="0"/>
        </a:xfrm>
      </p:grpSpPr>
      <p:sp>
        <p:nvSpPr>
          <p:cNvPr id="7" name="Rectangle 6"/>
          <p:cNvSpPr/>
          <p:nvPr userDrawn="1"/>
        </p:nvSpPr>
        <p:spPr>
          <a:xfrm>
            <a:off x="3667126" y="1004341"/>
            <a:ext cx="107706" cy="44418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1200" y="2247313"/>
            <a:ext cx="2465097" cy="1398942"/>
          </a:xfrm>
          <a:prstGeom prst="rect">
            <a:avLst/>
          </a:prstGeom>
        </p:spPr>
      </p:pic>
      <p:sp>
        <p:nvSpPr>
          <p:cNvPr id="13" name="Rectangle 12"/>
          <p:cNvSpPr/>
          <p:nvPr userDrawn="1"/>
        </p:nvSpPr>
        <p:spPr>
          <a:xfrm>
            <a:off x="1" y="6362700"/>
            <a:ext cx="12192000" cy="495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 hasCustomPrompt="1"/>
          </p:nvPr>
        </p:nvSpPr>
        <p:spPr>
          <a:xfrm>
            <a:off x="4134779" y="1004341"/>
            <a:ext cx="6729533" cy="4598790"/>
          </a:xfrm>
        </p:spPr>
        <p:txBody>
          <a:bodyPr>
            <a:noAutofit/>
          </a:bodyPr>
          <a:lstStyle>
            <a:lvl1pPr marL="0" indent="0">
              <a:lnSpc>
                <a:spcPct val="100000"/>
              </a:lnSpc>
              <a:buNone/>
              <a:defRPr sz="1800"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nSpc>
                <a:spcPct val="110000"/>
              </a:lnSpc>
            </a:pPr>
            <a:r>
              <a:rPr lang="en-US" sz="2400" dirty="0"/>
              <a:t>Content</a:t>
            </a:r>
          </a:p>
          <a:p>
            <a:endParaRPr lang="en-US" dirty="0"/>
          </a:p>
        </p:txBody>
      </p:sp>
    </p:spTree>
    <p:extLst>
      <p:ext uri="{BB962C8B-B14F-4D97-AF65-F5344CB8AC3E}">
        <p14:creationId xmlns:p14="http://schemas.microsoft.com/office/powerpoint/2010/main" val="4048632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entered Section">
    <p:spTree>
      <p:nvGrpSpPr>
        <p:cNvPr id="1" name=""/>
        <p:cNvGrpSpPr/>
        <p:nvPr/>
      </p:nvGrpSpPr>
      <p:grpSpPr>
        <a:xfrm>
          <a:off x="0" y="0"/>
          <a:ext cx="0" cy="0"/>
          <a:chOff x="0" y="0"/>
          <a:chExt cx="0" cy="0"/>
        </a:xfrm>
      </p:grpSpPr>
      <p:sp>
        <p:nvSpPr>
          <p:cNvPr id="4" name="Rectangle 3"/>
          <p:cNvSpPr/>
          <p:nvPr userDrawn="1"/>
        </p:nvSpPr>
        <p:spPr>
          <a:xfrm>
            <a:off x="0" y="0"/>
            <a:ext cx="12192000" cy="12833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1283368"/>
            <a:ext cx="12192000" cy="157373"/>
          </a:xfrm>
          <a:prstGeom prst="rect">
            <a:avLst/>
          </a:prstGeom>
          <a:gradFill flip="none" rotWithShape="1">
            <a:gsLst>
              <a:gs pos="0">
                <a:schemeClr val="accent3"/>
              </a:gs>
              <a:gs pos="50000">
                <a:schemeClr val="bg2">
                  <a:lumMod val="50000"/>
                  <a:tint val="44500"/>
                  <a:satMod val="16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533650" y="1716966"/>
            <a:ext cx="7315200" cy="4351338"/>
          </a:xfrm>
        </p:spPr>
        <p:txBody>
          <a:bodyPr/>
          <a:lstStyle>
            <a:lvl1pPr>
              <a:lnSpc>
                <a:spcPct val="100000"/>
              </a:lnSpc>
              <a:defRPr>
                <a:latin typeface="Arial" panose="020B0604020202020204" pitchFamily="34" charset="0"/>
                <a:cs typeface="Arial" panose="020B0604020202020204" pitchFamily="34" charset="0"/>
              </a:defRPr>
            </a:lvl1pPr>
            <a:lvl2pPr>
              <a:lnSpc>
                <a:spcPct val="100000"/>
              </a:lnSpc>
              <a:defRPr>
                <a:latin typeface="Arial" panose="020B0604020202020204" pitchFamily="34" charset="0"/>
                <a:cs typeface="Arial" panose="020B0604020202020204" pitchFamily="34" charset="0"/>
              </a:defRPr>
            </a:lvl2pPr>
            <a:lvl3pPr>
              <a:lnSpc>
                <a:spcPct val="100000"/>
              </a:lnSpc>
              <a:defRPr>
                <a:latin typeface="Arial" panose="020B0604020202020204" pitchFamily="34" charset="0"/>
                <a:cs typeface="Arial" panose="020B0604020202020204" pitchFamily="34" charset="0"/>
              </a:defRPr>
            </a:lvl3pPr>
            <a:lvl4pPr>
              <a:lnSpc>
                <a:spcPct val="100000"/>
              </a:lnSpc>
              <a:defRPr>
                <a:latin typeface="Arial" panose="020B0604020202020204" pitchFamily="34" charset="0"/>
                <a:cs typeface="Arial" panose="020B0604020202020204" pitchFamily="34" charset="0"/>
              </a:defRPr>
            </a:lvl4pPr>
            <a:lvl5pPr>
              <a:lnSpc>
                <a:spcPct val="100000"/>
              </a:lnSpc>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4724400" y="6356350"/>
            <a:ext cx="2743200" cy="365125"/>
          </a:xfrm>
        </p:spPr>
        <p:txBody>
          <a:bodyPr/>
          <a:lstStyle>
            <a:lvl1pPr algn="ctr">
              <a:defRPr/>
            </a:lvl1pPr>
          </a:lstStyle>
          <a:p>
            <a:fld id="{8C7C9E5F-8B91-4FE5-96C2-A2C328B5021F}" type="slidenum">
              <a:rPr lang="en-US" smtClean="0"/>
              <a:pPr/>
              <a:t>‹#›</a:t>
            </a:fld>
            <a:endParaRPr lang="en-US"/>
          </a:p>
        </p:txBody>
      </p:sp>
      <p:sp>
        <p:nvSpPr>
          <p:cNvPr id="9" name="Rectangle 8"/>
          <p:cNvSpPr/>
          <p:nvPr userDrawn="1"/>
        </p:nvSpPr>
        <p:spPr>
          <a:xfrm>
            <a:off x="546100" y="6632575"/>
            <a:ext cx="11099800" cy="88900"/>
          </a:xfrm>
          <a:prstGeom prst="rect">
            <a:avLst/>
          </a:prstGeom>
          <a:gradFill flip="none" rotWithShape="1">
            <a:gsLst>
              <a:gs pos="0">
                <a:schemeClr val="accent3"/>
              </a:gs>
              <a:gs pos="50000">
                <a:schemeClr val="bg2">
                  <a:lumMod val="50000"/>
                  <a:tint val="44500"/>
                  <a:satMod val="16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10135897" y="5816600"/>
            <a:ext cx="1752600" cy="10826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99397" y="5942679"/>
            <a:ext cx="1612900" cy="915321"/>
          </a:xfrm>
          <a:prstGeom prst="rect">
            <a:avLst/>
          </a:prstGeom>
        </p:spPr>
      </p:pic>
      <p:sp>
        <p:nvSpPr>
          <p:cNvPr id="15" name="Title 1"/>
          <p:cNvSpPr>
            <a:spLocks noGrp="1"/>
          </p:cNvSpPr>
          <p:nvPr>
            <p:ph type="title"/>
          </p:nvPr>
        </p:nvSpPr>
        <p:spPr>
          <a:xfrm>
            <a:off x="0" y="352926"/>
            <a:ext cx="12192000" cy="1087815"/>
          </a:xfrm>
        </p:spPr>
        <p:txBody>
          <a:bodyPr/>
          <a:lstStyle>
            <a:lvl1pPr algn="ctr">
              <a:defRPr>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16269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ft Title with two">
    <p:spTree>
      <p:nvGrpSpPr>
        <p:cNvPr id="1" name=""/>
        <p:cNvGrpSpPr/>
        <p:nvPr/>
      </p:nvGrpSpPr>
      <p:grpSpPr>
        <a:xfrm>
          <a:off x="0" y="0"/>
          <a:ext cx="0" cy="0"/>
          <a:chOff x="0" y="0"/>
          <a:chExt cx="0" cy="0"/>
        </a:xfrm>
      </p:grpSpPr>
      <p:sp>
        <p:nvSpPr>
          <p:cNvPr id="10" name="Rectangle 9"/>
          <p:cNvSpPr/>
          <p:nvPr userDrawn="1"/>
        </p:nvSpPr>
        <p:spPr>
          <a:xfrm>
            <a:off x="546100" y="6632575"/>
            <a:ext cx="11099800" cy="88900"/>
          </a:xfrm>
          <a:prstGeom prst="rect">
            <a:avLst/>
          </a:prstGeom>
          <a:gradFill flip="none" rotWithShape="1">
            <a:gsLst>
              <a:gs pos="0">
                <a:schemeClr val="accent3"/>
              </a:gs>
              <a:gs pos="50000">
                <a:schemeClr val="bg2">
                  <a:lumMod val="50000"/>
                  <a:tint val="44500"/>
                  <a:satMod val="16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
            <a:ext cx="12192000" cy="1384300"/>
          </a:xfrm>
          <a:solidFill>
            <a:schemeClr val="accent2"/>
          </a:solidFill>
        </p:spPr>
        <p:txBody>
          <a:bodyPr lIns="548640" anchor="b" anchorCtr="0"/>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Rectangle 8"/>
          <p:cNvSpPr/>
          <p:nvPr userDrawn="1"/>
        </p:nvSpPr>
        <p:spPr>
          <a:xfrm>
            <a:off x="10135897" y="5816600"/>
            <a:ext cx="1752600" cy="10826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99397" y="5942679"/>
            <a:ext cx="1612900" cy="915321"/>
          </a:xfrm>
          <a:prstGeom prst="rect">
            <a:avLst/>
          </a:prstGeom>
        </p:spPr>
      </p:pic>
      <p:sp>
        <p:nvSpPr>
          <p:cNvPr id="12" name="Rectangle 11"/>
          <p:cNvSpPr/>
          <p:nvPr userDrawn="1"/>
        </p:nvSpPr>
        <p:spPr>
          <a:xfrm>
            <a:off x="-17754" y="1354492"/>
            <a:ext cx="12209753" cy="155888"/>
          </a:xfrm>
          <a:prstGeom prst="rect">
            <a:avLst/>
          </a:prstGeom>
          <a:gradFill flip="none" rotWithShape="1">
            <a:gsLst>
              <a:gs pos="0">
                <a:schemeClr val="accent3"/>
              </a:gs>
              <a:gs pos="50000">
                <a:schemeClr val="bg2">
                  <a:lumMod val="50000"/>
                  <a:tint val="44500"/>
                  <a:satMod val="16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sz="half" idx="1"/>
          </p:nvPr>
        </p:nvSpPr>
        <p:spPr>
          <a:xfrm>
            <a:off x="838200" y="1825625"/>
            <a:ext cx="5181600" cy="4351338"/>
          </a:xfrm>
        </p:spPr>
        <p:txBody>
          <a:bodyPr/>
          <a:lstStyle>
            <a:lvl1pPr>
              <a:lnSpc>
                <a:spcPct val="100000"/>
              </a:lnSpc>
              <a:defRPr>
                <a:latin typeface="Arial" panose="020B0604020202020204" pitchFamily="34" charset="0"/>
                <a:cs typeface="Arial" panose="020B0604020202020204" pitchFamily="34" charset="0"/>
              </a:defRPr>
            </a:lvl1pPr>
            <a:lvl2pPr>
              <a:lnSpc>
                <a:spcPct val="100000"/>
              </a:lnSpc>
              <a:defRPr>
                <a:latin typeface="Arial" panose="020B0604020202020204" pitchFamily="34" charset="0"/>
                <a:cs typeface="Arial" panose="020B0604020202020204" pitchFamily="34" charset="0"/>
              </a:defRPr>
            </a:lvl2pPr>
            <a:lvl3pPr>
              <a:lnSpc>
                <a:spcPct val="100000"/>
              </a:lnSpc>
              <a:defRPr>
                <a:latin typeface="Arial" panose="020B0604020202020204" pitchFamily="34" charset="0"/>
                <a:cs typeface="Arial" panose="020B0604020202020204" pitchFamily="34" charset="0"/>
              </a:defRPr>
            </a:lvl3pPr>
            <a:lvl4pPr>
              <a:lnSpc>
                <a:spcPct val="100000"/>
              </a:lnSpc>
              <a:defRPr>
                <a:latin typeface="Arial" panose="020B0604020202020204" pitchFamily="34" charset="0"/>
                <a:cs typeface="Arial" panose="020B0604020202020204" pitchFamily="34" charset="0"/>
              </a:defRPr>
            </a:lvl4pPr>
            <a:lvl5pPr>
              <a:lnSpc>
                <a:spcPct val="100000"/>
              </a:lnSpc>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3"/>
          <p:cNvSpPr>
            <a:spLocks noGrp="1"/>
          </p:cNvSpPr>
          <p:nvPr>
            <p:ph sz="half" idx="2"/>
          </p:nvPr>
        </p:nvSpPr>
        <p:spPr>
          <a:xfrm>
            <a:off x="6172200" y="1825625"/>
            <a:ext cx="5181600" cy="4351338"/>
          </a:xfrm>
        </p:spPr>
        <p:txBody>
          <a:bodyPr/>
          <a:lstStyle>
            <a:lvl1pPr>
              <a:lnSpc>
                <a:spcPct val="100000"/>
              </a:lnSpc>
              <a:defRPr>
                <a:latin typeface="Arial" panose="020B0604020202020204" pitchFamily="34" charset="0"/>
                <a:cs typeface="Arial" panose="020B0604020202020204" pitchFamily="34" charset="0"/>
              </a:defRPr>
            </a:lvl1pPr>
            <a:lvl2pPr>
              <a:lnSpc>
                <a:spcPct val="100000"/>
              </a:lnSpc>
              <a:defRPr>
                <a:latin typeface="Arial" panose="020B0604020202020204" pitchFamily="34" charset="0"/>
                <a:cs typeface="Arial" panose="020B0604020202020204" pitchFamily="34" charset="0"/>
              </a:defRPr>
            </a:lvl2pPr>
            <a:lvl3pPr>
              <a:lnSpc>
                <a:spcPct val="100000"/>
              </a:lnSpc>
              <a:defRPr>
                <a:latin typeface="Arial" panose="020B0604020202020204" pitchFamily="34" charset="0"/>
                <a:cs typeface="Arial" panose="020B0604020202020204" pitchFamily="34" charset="0"/>
              </a:defRPr>
            </a:lvl3pPr>
            <a:lvl4pPr>
              <a:lnSpc>
                <a:spcPct val="100000"/>
              </a:lnSpc>
              <a:defRPr>
                <a:latin typeface="Arial" panose="020B0604020202020204" pitchFamily="34" charset="0"/>
                <a:cs typeface="Arial" panose="020B0604020202020204" pitchFamily="34" charset="0"/>
              </a:defRPr>
            </a:lvl4pPr>
            <a:lvl5pPr>
              <a:lnSpc>
                <a:spcPct val="100000"/>
              </a:lnSpc>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87221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entered - No logo">
    <p:spTree>
      <p:nvGrpSpPr>
        <p:cNvPr id="1" name=""/>
        <p:cNvGrpSpPr/>
        <p:nvPr/>
      </p:nvGrpSpPr>
      <p:grpSpPr>
        <a:xfrm>
          <a:off x="0" y="0"/>
          <a:ext cx="0" cy="0"/>
          <a:chOff x="0" y="0"/>
          <a:chExt cx="0" cy="0"/>
        </a:xfrm>
      </p:grpSpPr>
      <p:sp>
        <p:nvSpPr>
          <p:cNvPr id="15" name="Rectangle 14"/>
          <p:cNvSpPr/>
          <p:nvPr userDrawn="1"/>
        </p:nvSpPr>
        <p:spPr>
          <a:xfrm>
            <a:off x="0" y="0"/>
            <a:ext cx="12192000" cy="12833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0" y="1283368"/>
            <a:ext cx="12192000" cy="157373"/>
          </a:xfrm>
          <a:prstGeom prst="rect">
            <a:avLst/>
          </a:prstGeom>
          <a:gradFill flip="none" rotWithShape="1">
            <a:gsLst>
              <a:gs pos="0">
                <a:schemeClr val="accent3"/>
              </a:gs>
              <a:gs pos="50000">
                <a:schemeClr val="bg2">
                  <a:lumMod val="50000"/>
                  <a:tint val="44500"/>
                  <a:satMod val="16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p:cNvSpPr>
            <a:spLocks noGrp="1"/>
          </p:cNvSpPr>
          <p:nvPr>
            <p:ph idx="1"/>
          </p:nvPr>
        </p:nvSpPr>
        <p:spPr>
          <a:xfrm>
            <a:off x="2533650" y="1716966"/>
            <a:ext cx="7315200" cy="4351338"/>
          </a:xfrm>
        </p:spPr>
        <p:txBody>
          <a:bodyPr/>
          <a:lstStyle>
            <a:lvl1pPr>
              <a:lnSpc>
                <a:spcPct val="100000"/>
              </a:lnSpc>
              <a:defRPr>
                <a:latin typeface="Arial" panose="020B0604020202020204" pitchFamily="34" charset="0"/>
                <a:cs typeface="Arial" panose="020B0604020202020204" pitchFamily="34" charset="0"/>
              </a:defRPr>
            </a:lvl1pPr>
            <a:lvl2pPr>
              <a:lnSpc>
                <a:spcPct val="100000"/>
              </a:lnSpc>
              <a:defRPr>
                <a:latin typeface="Arial" panose="020B0604020202020204" pitchFamily="34" charset="0"/>
                <a:cs typeface="Arial" panose="020B0604020202020204" pitchFamily="34" charset="0"/>
              </a:defRPr>
            </a:lvl2pPr>
            <a:lvl3pPr>
              <a:lnSpc>
                <a:spcPct val="100000"/>
              </a:lnSpc>
              <a:defRPr>
                <a:latin typeface="Arial" panose="020B0604020202020204" pitchFamily="34" charset="0"/>
                <a:cs typeface="Arial" panose="020B0604020202020204" pitchFamily="34" charset="0"/>
              </a:defRPr>
            </a:lvl3pPr>
            <a:lvl4pPr>
              <a:lnSpc>
                <a:spcPct val="100000"/>
              </a:lnSpc>
              <a:defRPr>
                <a:latin typeface="Arial" panose="020B0604020202020204" pitchFamily="34" charset="0"/>
                <a:cs typeface="Arial" panose="020B0604020202020204" pitchFamily="34" charset="0"/>
              </a:defRPr>
            </a:lvl4pPr>
            <a:lvl5pPr>
              <a:lnSpc>
                <a:spcPct val="100000"/>
              </a:lnSpc>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Slide Number Placeholder 5"/>
          <p:cNvSpPr>
            <a:spLocks noGrp="1"/>
          </p:cNvSpPr>
          <p:nvPr>
            <p:ph type="sldNum" sz="quarter" idx="12"/>
          </p:nvPr>
        </p:nvSpPr>
        <p:spPr>
          <a:xfrm>
            <a:off x="4724400" y="6356350"/>
            <a:ext cx="2743200" cy="365125"/>
          </a:xfrm>
        </p:spPr>
        <p:txBody>
          <a:bodyPr/>
          <a:lstStyle>
            <a:lvl1pPr algn="ctr">
              <a:defRPr/>
            </a:lvl1pPr>
          </a:lstStyle>
          <a:p>
            <a:fld id="{8C7C9E5F-8B91-4FE5-96C2-A2C328B5021F}" type="slidenum">
              <a:rPr lang="en-US" smtClean="0"/>
              <a:pPr/>
              <a:t>‹#›</a:t>
            </a:fld>
            <a:endParaRPr lang="en-US"/>
          </a:p>
        </p:txBody>
      </p:sp>
      <p:sp>
        <p:nvSpPr>
          <p:cNvPr id="19" name="Rectangle 18"/>
          <p:cNvSpPr/>
          <p:nvPr userDrawn="1"/>
        </p:nvSpPr>
        <p:spPr>
          <a:xfrm>
            <a:off x="546100" y="6632575"/>
            <a:ext cx="11099800" cy="88900"/>
          </a:xfrm>
          <a:prstGeom prst="rect">
            <a:avLst/>
          </a:prstGeom>
          <a:gradFill flip="none" rotWithShape="1">
            <a:gsLst>
              <a:gs pos="0">
                <a:schemeClr val="accent3"/>
              </a:gs>
              <a:gs pos="50000">
                <a:schemeClr val="bg2">
                  <a:lumMod val="50000"/>
                  <a:tint val="44500"/>
                  <a:satMod val="16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p:cNvSpPr>
            <a:spLocks noGrp="1"/>
          </p:cNvSpPr>
          <p:nvPr>
            <p:ph type="title"/>
          </p:nvPr>
        </p:nvSpPr>
        <p:spPr>
          <a:xfrm>
            <a:off x="0" y="352926"/>
            <a:ext cx="12192000" cy="1087815"/>
          </a:xfrm>
        </p:spPr>
        <p:txBody>
          <a:bodyPr/>
          <a:lstStyle>
            <a:lvl1pPr algn="ctr">
              <a:defRPr>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903989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userDrawn="1"/>
        </p:nvSpPr>
        <p:spPr>
          <a:xfrm>
            <a:off x="4562475" y="0"/>
            <a:ext cx="76295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3875" y="390525"/>
            <a:ext cx="3467101" cy="1114425"/>
          </a:xfrm>
        </p:spPr>
        <p:txBody>
          <a:bodyPr anchor="b"/>
          <a:lstStyle>
            <a:lvl1pPr>
              <a:lnSpc>
                <a:spcPct val="100000"/>
              </a:lnSpc>
              <a:defRPr sz="32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4860758" y="390525"/>
            <a:ext cx="7007392" cy="6153150"/>
          </a:xfrm>
        </p:spPr>
        <p:txBody>
          <a:bodyPr/>
          <a:lstStyle>
            <a:lvl1pPr marL="0" indent="0">
              <a:lnSpc>
                <a:spcPct val="100000"/>
              </a:lnSpc>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23876" y="1990726"/>
            <a:ext cx="3467100" cy="3811588"/>
          </a:xfrm>
        </p:spPr>
        <p:txBody>
          <a:bodyPr/>
          <a:lstStyle>
            <a:lvl1pPr marL="0" indent="0">
              <a:lnSpc>
                <a:spcPct val="100000"/>
              </a:lnSpc>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Rectangle 6"/>
          <p:cNvSpPr/>
          <p:nvPr userDrawn="1"/>
        </p:nvSpPr>
        <p:spPr>
          <a:xfrm>
            <a:off x="4479925" y="1"/>
            <a:ext cx="125414" cy="6858000"/>
          </a:xfrm>
          <a:prstGeom prst="rect">
            <a:avLst/>
          </a:prstGeom>
          <a:gradFill flip="none" rotWithShape="1">
            <a:gsLst>
              <a:gs pos="0">
                <a:schemeClr val="accent3"/>
              </a:gs>
              <a:gs pos="100000">
                <a:schemeClr val="accent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userDrawn="1"/>
        </p:nvSpPr>
        <p:spPr>
          <a:xfrm>
            <a:off x="7550150" y="6331506"/>
            <a:ext cx="4479925" cy="369332"/>
          </a:xfrm>
          <a:prstGeom prst="rect">
            <a:avLst/>
          </a:prstGeom>
          <a:noFill/>
        </p:spPr>
        <p:txBody>
          <a:bodyPr wrap="square" rtlCol="0">
            <a:spAutoFit/>
          </a:bodyPr>
          <a:lstStyle/>
          <a:p>
            <a:pPr algn="r"/>
            <a:r>
              <a:rPr lang="en-US" b="1" dirty="0">
                <a:solidFill>
                  <a:schemeClr val="bg1"/>
                </a:solidFill>
              </a:rPr>
              <a:t>KENTUCKY</a:t>
            </a:r>
            <a:r>
              <a:rPr lang="en-US" b="1" baseline="0" dirty="0">
                <a:solidFill>
                  <a:schemeClr val="bg1"/>
                </a:solidFill>
              </a:rPr>
              <a:t> TRANSPORTATION CABINET</a:t>
            </a:r>
            <a:endParaRPr lang="en-US" b="1" dirty="0">
              <a:solidFill>
                <a:schemeClr val="bg1"/>
              </a:solidFill>
            </a:endParaRPr>
          </a:p>
        </p:txBody>
      </p:sp>
    </p:spTree>
    <p:extLst>
      <p:ext uri="{BB962C8B-B14F-4D97-AF65-F5344CB8AC3E}">
        <p14:creationId xmlns:p14="http://schemas.microsoft.com/office/powerpoint/2010/main" val="3850814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Rectangle 13"/>
          <p:cNvSpPr/>
          <p:nvPr userDrawn="1"/>
        </p:nvSpPr>
        <p:spPr>
          <a:xfrm>
            <a:off x="9931399" y="0"/>
            <a:ext cx="2120900" cy="618966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9788" y="365125"/>
            <a:ext cx="8723312"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9789" y="1681163"/>
            <a:ext cx="4227511"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4227511" cy="3684588"/>
          </a:xfrm>
        </p:spPr>
        <p:txBody>
          <a:bodyPr/>
          <a:lstStyle>
            <a:lvl1pPr>
              <a:lnSpc>
                <a:spcPct val="100000"/>
              </a:lnSpc>
              <a:defRPr>
                <a:latin typeface="Arial" panose="020B0604020202020204" pitchFamily="34" charset="0"/>
                <a:cs typeface="Arial" panose="020B0604020202020204" pitchFamily="34" charset="0"/>
              </a:defRPr>
            </a:lvl1pPr>
            <a:lvl2pPr>
              <a:lnSpc>
                <a:spcPct val="100000"/>
              </a:lnSpc>
              <a:defRPr>
                <a:latin typeface="Arial" panose="020B0604020202020204" pitchFamily="34" charset="0"/>
                <a:cs typeface="Arial" panose="020B0604020202020204" pitchFamily="34" charset="0"/>
              </a:defRPr>
            </a:lvl2pPr>
            <a:lvl3pPr>
              <a:lnSpc>
                <a:spcPct val="100000"/>
              </a:lnSpc>
              <a:defRPr>
                <a:latin typeface="Arial" panose="020B0604020202020204" pitchFamily="34" charset="0"/>
                <a:cs typeface="Arial" panose="020B0604020202020204" pitchFamily="34" charset="0"/>
              </a:defRPr>
            </a:lvl3pPr>
            <a:lvl4pPr>
              <a:lnSpc>
                <a:spcPct val="100000"/>
              </a:lnSpc>
              <a:defRPr>
                <a:latin typeface="Arial" panose="020B0604020202020204" pitchFamily="34" charset="0"/>
                <a:cs typeface="Arial" panose="020B0604020202020204" pitchFamily="34" charset="0"/>
              </a:defRPr>
            </a:lvl4pPr>
            <a:lvl5pPr>
              <a:lnSpc>
                <a:spcPct val="100000"/>
              </a:lnSpc>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232400" y="1681163"/>
            <a:ext cx="4330700"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32400" y="2505075"/>
            <a:ext cx="4330700" cy="3684588"/>
          </a:xfrm>
        </p:spPr>
        <p:txBody>
          <a:bodyPr/>
          <a:lstStyle>
            <a:lvl1pPr>
              <a:lnSpc>
                <a:spcPct val="100000"/>
              </a:lnSpc>
              <a:defRPr>
                <a:latin typeface="Arial" panose="020B0604020202020204" pitchFamily="34" charset="0"/>
                <a:cs typeface="Arial" panose="020B0604020202020204" pitchFamily="34" charset="0"/>
              </a:defRPr>
            </a:lvl1pPr>
            <a:lvl2pPr>
              <a:lnSpc>
                <a:spcPct val="100000"/>
              </a:lnSpc>
              <a:defRPr>
                <a:latin typeface="Arial" panose="020B0604020202020204" pitchFamily="34" charset="0"/>
                <a:cs typeface="Arial" panose="020B0604020202020204" pitchFamily="34" charset="0"/>
              </a:defRPr>
            </a:lvl2pPr>
            <a:lvl3pPr>
              <a:lnSpc>
                <a:spcPct val="100000"/>
              </a:lnSpc>
              <a:defRPr>
                <a:latin typeface="Arial" panose="020B0604020202020204" pitchFamily="34" charset="0"/>
                <a:cs typeface="Arial" panose="020B0604020202020204" pitchFamily="34" charset="0"/>
              </a:defRPr>
            </a:lvl3pPr>
            <a:lvl4pPr>
              <a:lnSpc>
                <a:spcPct val="100000"/>
              </a:lnSpc>
              <a:defRPr>
                <a:latin typeface="Arial" panose="020B0604020202020204" pitchFamily="34" charset="0"/>
                <a:cs typeface="Arial" panose="020B0604020202020204" pitchFamily="34" charset="0"/>
              </a:defRPr>
            </a:lvl4pPr>
            <a:lvl5pPr>
              <a:lnSpc>
                <a:spcPct val="100000"/>
              </a:lnSpc>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A066BC-843C-419F-9977-D35BD11A7620}" type="datetimeFigureOut">
              <a:rPr lang="en-US" smtClean="0"/>
              <a:t>8/1/2026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C9E5F-8B91-4FE5-96C2-A2C328B5021F}" type="slidenum">
              <a:rPr lang="en-US" smtClean="0"/>
              <a:t>‹#›</a:t>
            </a:fld>
            <a:endParaRPr lang="en-US"/>
          </a:p>
        </p:txBody>
      </p:sp>
      <p:sp>
        <p:nvSpPr>
          <p:cNvPr id="10" name="Rectangle 9"/>
          <p:cNvSpPr/>
          <p:nvPr userDrawn="1"/>
        </p:nvSpPr>
        <p:spPr>
          <a:xfrm>
            <a:off x="9931399" y="1"/>
            <a:ext cx="2120900" cy="169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p:cNvSpPr>
            <a:spLocks noGrp="1"/>
          </p:cNvSpPr>
          <p:nvPr>
            <p:ph type="pic" idx="13"/>
          </p:nvPr>
        </p:nvSpPr>
        <p:spPr>
          <a:xfrm>
            <a:off x="9931399" y="1690688"/>
            <a:ext cx="2120900" cy="5176836"/>
          </a:xfrm>
          <a:solidFill>
            <a:schemeClr val="accent2"/>
          </a:solidFill>
        </p:spPr>
        <p:txBody>
          <a:bodyPr anchor="ctr"/>
          <a:lstStyle>
            <a:lvl1pPr marL="0" indent="0" algn="ctr">
              <a:buNone/>
              <a:defRPr sz="3200">
                <a:solidFill>
                  <a:schemeClr val="bg1"/>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Rectangle 14"/>
          <p:cNvSpPr/>
          <p:nvPr userDrawn="1"/>
        </p:nvSpPr>
        <p:spPr>
          <a:xfrm>
            <a:off x="101600" y="1604168"/>
            <a:ext cx="11825802" cy="86519"/>
          </a:xfrm>
          <a:prstGeom prst="rect">
            <a:avLst/>
          </a:prstGeom>
          <a:gradFill flip="none" rotWithShape="1">
            <a:gsLst>
              <a:gs pos="0">
                <a:schemeClr val="accent3"/>
              </a:gs>
              <a:gs pos="50000">
                <a:schemeClr val="bg2">
                  <a:lumMod val="50000"/>
                  <a:tint val="44500"/>
                  <a:satMod val="16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10135897" y="5816600"/>
            <a:ext cx="1752600" cy="10826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5897" y="365125"/>
            <a:ext cx="1850456" cy="1050134"/>
          </a:xfrm>
          <a:prstGeom prst="rect">
            <a:avLst/>
          </a:prstGeom>
        </p:spPr>
      </p:pic>
    </p:spTree>
    <p:extLst>
      <p:ext uri="{BB962C8B-B14F-4D97-AF65-F5344CB8AC3E}">
        <p14:creationId xmlns:p14="http://schemas.microsoft.com/office/powerpoint/2010/main" val="985471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Text Placeholder 3"/>
          <p:cNvSpPr>
            <a:spLocks noGrp="1"/>
          </p:cNvSpPr>
          <p:nvPr>
            <p:ph type="body" sz="half" idx="2" hasCustomPrompt="1"/>
          </p:nvPr>
        </p:nvSpPr>
        <p:spPr>
          <a:xfrm>
            <a:off x="3860596" y="2323306"/>
            <a:ext cx="5826035" cy="2899623"/>
          </a:xfrm>
        </p:spPr>
        <p:txBody>
          <a:bodyPr>
            <a:normAutofit/>
          </a:bodyPr>
          <a:lstStyle>
            <a:lvl1pPr marL="0" indent="0" algn="l">
              <a:lnSpc>
                <a:spcPct val="100000"/>
              </a:lnSpc>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Information</a:t>
            </a:r>
          </a:p>
          <a:p>
            <a:pPr lvl="0"/>
            <a:endParaRPr lang="en-US" dirty="0"/>
          </a:p>
          <a:p>
            <a:pPr lvl="0"/>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4270" y="3371680"/>
            <a:ext cx="380063" cy="380063"/>
          </a:xfrm>
          <a:prstGeom prst="rect">
            <a:avLst/>
          </a:prstGeom>
        </p:spPr>
      </p:pic>
      <p:sp>
        <p:nvSpPr>
          <p:cNvPr id="2" name="Rectangle 1"/>
          <p:cNvSpPr/>
          <p:nvPr userDrawn="1"/>
        </p:nvSpPr>
        <p:spPr>
          <a:xfrm>
            <a:off x="1089708" y="2840199"/>
            <a:ext cx="1310361" cy="400110"/>
          </a:xfrm>
          <a:prstGeom prst="rect">
            <a:avLst/>
          </a:prstGeom>
        </p:spPr>
        <p:txBody>
          <a:bodyPr wrap="square">
            <a:spAutoFit/>
          </a:bodyPr>
          <a:lstStyle/>
          <a:p>
            <a:pPr lvl="0"/>
            <a:r>
              <a:rPr lang="en-US" sz="2000"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KYTC</a:t>
            </a:r>
          </a:p>
        </p:txBody>
      </p:sp>
      <p:sp>
        <p:nvSpPr>
          <p:cNvPr id="10" name="Rectangle 9"/>
          <p:cNvSpPr/>
          <p:nvPr userDrawn="1"/>
        </p:nvSpPr>
        <p:spPr>
          <a:xfrm flipH="1">
            <a:off x="3525396" y="1257300"/>
            <a:ext cx="96390" cy="39656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1280" y="1257300"/>
            <a:ext cx="2465097" cy="1398942"/>
          </a:xfrm>
          <a:prstGeom prst="rect">
            <a:avLst/>
          </a:prstGeom>
        </p:spPr>
      </p:pic>
      <p:sp>
        <p:nvSpPr>
          <p:cNvPr id="3" name="Rectangle 2"/>
          <p:cNvSpPr/>
          <p:nvPr userDrawn="1"/>
        </p:nvSpPr>
        <p:spPr>
          <a:xfrm>
            <a:off x="522789" y="4853595"/>
            <a:ext cx="2593559" cy="415498"/>
          </a:xfrm>
          <a:prstGeom prst="rect">
            <a:avLst/>
          </a:prstGeom>
        </p:spPr>
        <p:txBody>
          <a:bodyPr wrap="square">
            <a:spAutoFit/>
          </a:bodyPr>
          <a:lstStyle/>
          <a:p>
            <a:pPr lvl="0" algn="ctr"/>
            <a:r>
              <a:rPr lang="en-US" sz="2100" dirty="0"/>
              <a:t>transportation.ky.gov</a:t>
            </a:r>
          </a:p>
        </p:txBody>
      </p:sp>
      <p:sp>
        <p:nvSpPr>
          <p:cNvPr id="12" name="Rectangle 11"/>
          <p:cNvSpPr/>
          <p:nvPr userDrawn="1"/>
        </p:nvSpPr>
        <p:spPr>
          <a:xfrm>
            <a:off x="1" y="6362700"/>
            <a:ext cx="12192000" cy="495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a:xfrm>
            <a:off x="3854870" y="1257300"/>
            <a:ext cx="7191375" cy="1042987"/>
          </a:xfrm>
        </p:spPr>
        <p:txBody>
          <a:bodyPr tIns="0" anchor="t">
            <a:noAutofit/>
          </a:bodyPr>
          <a:lstStyle>
            <a:lvl1pPr algn="l">
              <a:defRPr sz="4400" b="1" baseline="0">
                <a:latin typeface="Arial" panose="020B0604020202020204" pitchFamily="34" charset="0"/>
                <a:cs typeface="Arial" panose="020B0604020202020204" pitchFamily="34" charset="0"/>
              </a:defRPr>
            </a:lvl1pPr>
          </a:lstStyle>
          <a:p>
            <a:r>
              <a:rPr lang="en-US" dirty="0"/>
              <a:t>QUESTIONS?</a:t>
            </a:r>
          </a:p>
        </p:txBody>
      </p:sp>
      <p:sp>
        <p:nvSpPr>
          <p:cNvPr id="14" name="Rectangle 13"/>
          <p:cNvSpPr/>
          <p:nvPr userDrawn="1"/>
        </p:nvSpPr>
        <p:spPr>
          <a:xfrm>
            <a:off x="1089708" y="3350046"/>
            <a:ext cx="1426476" cy="369332"/>
          </a:xfrm>
          <a:prstGeom prst="rect">
            <a:avLst/>
          </a:prstGeom>
        </p:spPr>
        <p:txBody>
          <a:bodyPr wrap="square">
            <a:spAutoFit/>
          </a:bodyPr>
          <a:lstStyle/>
          <a:p>
            <a:pPr lvl="0"/>
            <a:r>
              <a:rPr lang="en-US" sz="1800" dirty="0">
                <a:latin typeface="Arial" panose="020B0604020202020204" pitchFamily="34" charset="0"/>
                <a:cs typeface="Arial" panose="020B0604020202020204" pitchFamily="34" charset="0"/>
              </a:rPr>
              <a:t>@kytc120</a:t>
            </a:r>
          </a:p>
        </p:txBody>
      </p:sp>
      <p:sp>
        <p:nvSpPr>
          <p:cNvPr id="15" name="TextBox 14"/>
          <p:cNvSpPr txBox="1"/>
          <p:nvPr userDrawn="1"/>
        </p:nvSpPr>
        <p:spPr>
          <a:xfrm>
            <a:off x="1089708" y="3859893"/>
            <a:ext cx="1957541" cy="369332"/>
          </a:xfrm>
          <a:prstGeom prst="rect">
            <a:avLst/>
          </a:prstGeom>
          <a:noFill/>
        </p:spPr>
        <p:txBody>
          <a:bodyPr wrap="square" rtlCol="0">
            <a:spAutoFit/>
          </a:bodyPr>
          <a:lstStyle/>
          <a:p>
            <a:r>
              <a:rPr lang="en-US" sz="1800" kern="1200" dirty="0">
                <a:solidFill>
                  <a:schemeClr val="tx1"/>
                </a:solidFill>
                <a:effectLst/>
                <a:latin typeface="+mn-lt"/>
                <a:ea typeface="+mn-ea"/>
                <a:cs typeface="+mn-cs"/>
              </a:rPr>
              <a:t>@</a:t>
            </a:r>
            <a:r>
              <a:rPr lang="en-US" sz="1800" kern="1200" dirty="0" err="1">
                <a:solidFill>
                  <a:schemeClr val="tx1"/>
                </a:solidFill>
                <a:effectLst/>
                <a:latin typeface="+mn-lt"/>
                <a:ea typeface="+mn-ea"/>
                <a:cs typeface="+mn-cs"/>
              </a:rPr>
              <a:t>KYtransportation</a:t>
            </a:r>
            <a:endParaRPr lang="en-US" dirty="0"/>
          </a:p>
        </p:txBody>
      </p:sp>
      <p:sp>
        <p:nvSpPr>
          <p:cNvPr id="16" name="TextBox 15"/>
          <p:cNvSpPr txBox="1"/>
          <p:nvPr userDrawn="1"/>
        </p:nvSpPr>
        <p:spPr>
          <a:xfrm>
            <a:off x="1089708" y="4342163"/>
            <a:ext cx="1957541" cy="369332"/>
          </a:xfrm>
          <a:prstGeom prst="rect">
            <a:avLst/>
          </a:prstGeom>
          <a:noFill/>
        </p:spPr>
        <p:txBody>
          <a:bodyPr wrap="square" rtlCol="0">
            <a:spAutoFit/>
          </a:bodyPr>
          <a:lstStyle/>
          <a:p>
            <a:r>
              <a:rPr lang="en-US" sz="1800" kern="1200" dirty="0">
                <a:solidFill>
                  <a:schemeClr val="tx1"/>
                </a:solidFill>
                <a:effectLst/>
                <a:latin typeface="+mn-lt"/>
                <a:ea typeface="+mn-ea"/>
                <a:cs typeface="+mn-cs"/>
              </a:rPr>
              <a:t>@</a:t>
            </a:r>
            <a:r>
              <a:rPr lang="en-US" sz="1800" kern="1200" dirty="0" err="1">
                <a:solidFill>
                  <a:schemeClr val="tx1"/>
                </a:solidFill>
                <a:effectLst/>
                <a:latin typeface="+mn-lt"/>
                <a:ea typeface="+mn-ea"/>
                <a:cs typeface="+mn-cs"/>
              </a:rPr>
              <a:t>KYtransportation</a:t>
            </a:r>
            <a:endParaRPr lang="en-US" dirty="0"/>
          </a:p>
        </p:txBody>
      </p:sp>
      <p:pic>
        <p:nvPicPr>
          <p:cNvPr id="17" name="Pictur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6493" y="4375341"/>
            <a:ext cx="375616" cy="263520"/>
          </a:xfrm>
          <a:prstGeom prst="rect">
            <a:avLst/>
          </a:prstGeom>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6727" y="2873887"/>
            <a:ext cx="375148" cy="375148"/>
          </a:xfrm>
          <a:prstGeom prst="rect">
            <a:avLst/>
          </a:prstGeom>
        </p:spPr>
      </p:pic>
      <p:pic>
        <p:nvPicPr>
          <p:cNvPr id="19" name="Picture 1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79935" y="3857035"/>
            <a:ext cx="368733" cy="368733"/>
          </a:xfrm>
          <a:prstGeom prst="rect">
            <a:avLst/>
          </a:prstGeom>
        </p:spPr>
      </p:pic>
    </p:spTree>
    <p:extLst>
      <p:ext uri="{BB962C8B-B14F-4D97-AF65-F5344CB8AC3E}">
        <p14:creationId xmlns:p14="http://schemas.microsoft.com/office/powerpoint/2010/main" val="2026913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A066BC-843C-419F-9977-D35BD11A7620}" type="datetimeFigureOut">
              <a:rPr lang="en-US" smtClean="0"/>
              <a:t>8/1/2026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C9E5F-8B91-4FE5-96C2-A2C328B5021F}" type="slidenum">
              <a:rPr lang="en-US" smtClean="0"/>
              <a:t>‹#›</a:t>
            </a:fld>
            <a:endParaRPr lang="en-US"/>
          </a:p>
        </p:txBody>
      </p:sp>
    </p:spTree>
    <p:extLst>
      <p:ext uri="{BB962C8B-B14F-4D97-AF65-F5344CB8AC3E}">
        <p14:creationId xmlns:p14="http://schemas.microsoft.com/office/powerpoint/2010/main" val="185951366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4" r:id="rId4"/>
    <p:sldLayoutId id="2147483652" r:id="rId5"/>
    <p:sldLayoutId id="2147483657" r:id="rId6"/>
    <p:sldLayoutId id="2147483653" r:id="rId7"/>
    <p:sldLayoutId id="214748365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2575" y="1223194"/>
            <a:ext cx="7191375" cy="1338851"/>
          </a:xfrm>
        </p:spPr>
        <p:txBody>
          <a:bodyPr>
            <a:normAutofit fontScale="90000"/>
          </a:bodyPr>
          <a:lstStyle/>
          <a:p>
            <a:r>
              <a:rPr lang="en-US" dirty="0"/>
              <a:t>Implementation of </a:t>
            </a:r>
            <a:br>
              <a:rPr lang="en-US" dirty="0"/>
            </a:br>
            <a:r>
              <a:rPr lang="en-US" dirty="0"/>
              <a:t>HB 571</a:t>
            </a:r>
          </a:p>
        </p:txBody>
      </p:sp>
      <p:sp>
        <p:nvSpPr>
          <p:cNvPr id="3" name="Text Placeholder 2"/>
          <p:cNvSpPr>
            <a:spLocks noGrp="1"/>
          </p:cNvSpPr>
          <p:nvPr>
            <p:ph type="body" idx="1"/>
          </p:nvPr>
        </p:nvSpPr>
        <p:spPr/>
        <p:txBody>
          <a:bodyPr/>
          <a:lstStyle/>
          <a:p>
            <a:r>
              <a:rPr lang="en-US" dirty="0"/>
              <a:t>Interim Joint Transportation Committee</a:t>
            </a:r>
          </a:p>
          <a:p>
            <a:r>
              <a:rPr lang="en-US" dirty="0"/>
              <a:t>Presentation by John Moore</a:t>
            </a:r>
          </a:p>
          <a:p>
            <a:endParaRPr lang="en-US" dirty="0"/>
          </a:p>
          <a:p>
            <a:r>
              <a:rPr lang="en-US" dirty="0"/>
              <a:t>Frankfort, Kentucky | August 4, 2026</a:t>
            </a:r>
          </a:p>
        </p:txBody>
      </p:sp>
    </p:spTree>
    <p:extLst>
      <p:ext uri="{BB962C8B-B14F-4D97-AF65-F5344CB8AC3E}">
        <p14:creationId xmlns:p14="http://schemas.microsoft.com/office/powerpoint/2010/main" val="1511550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0CD7C-13C2-FFEE-3B3B-879F087AEE7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0BA351-97A7-CB3D-8A1F-57C962027933}"/>
              </a:ext>
            </a:extLst>
          </p:cNvPr>
          <p:cNvSpPr>
            <a:spLocks noGrp="1"/>
          </p:cNvSpPr>
          <p:nvPr>
            <p:ph idx="1"/>
          </p:nvPr>
        </p:nvSpPr>
        <p:spPr/>
        <p:txBody>
          <a:bodyPr>
            <a:normAutofit/>
          </a:bodyPr>
          <a:lstStyle/>
          <a:p>
            <a:r>
              <a:rPr lang="en-US" dirty="0"/>
              <a:t>Solar Lighting</a:t>
            </a:r>
          </a:p>
          <a:p>
            <a:pPr lvl="1"/>
            <a:r>
              <a:rPr lang="en-US" dirty="0"/>
              <a:t>Limited Use</a:t>
            </a:r>
          </a:p>
          <a:p>
            <a:r>
              <a:rPr lang="en-US" dirty="0"/>
              <a:t>Adaptive Roadway Lighting</a:t>
            </a:r>
          </a:p>
          <a:p>
            <a:pPr lvl="1"/>
            <a:r>
              <a:rPr lang="en-US" dirty="0"/>
              <a:t>Communication Devices Required</a:t>
            </a:r>
          </a:p>
          <a:p>
            <a:r>
              <a:rPr lang="en-US" dirty="0"/>
              <a:t>Modify Lighting Warrants</a:t>
            </a:r>
          </a:p>
          <a:p>
            <a:pPr lvl="1"/>
            <a:r>
              <a:rPr lang="en-US" dirty="0"/>
              <a:t>Context Sensitive</a:t>
            </a:r>
          </a:p>
        </p:txBody>
      </p:sp>
      <p:sp>
        <p:nvSpPr>
          <p:cNvPr id="3" name="Title 2">
            <a:extLst>
              <a:ext uri="{FF2B5EF4-FFF2-40B4-BE49-F238E27FC236}">
                <a16:creationId xmlns:a16="http://schemas.microsoft.com/office/drawing/2014/main" id="{334E9124-FCDF-2592-5B0E-20BB6D27EE72}"/>
              </a:ext>
            </a:extLst>
          </p:cNvPr>
          <p:cNvSpPr>
            <a:spLocks noGrp="1"/>
          </p:cNvSpPr>
          <p:nvPr>
            <p:ph type="title"/>
          </p:nvPr>
        </p:nvSpPr>
        <p:spPr/>
        <p:txBody>
          <a:bodyPr/>
          <a:lstStyle/>
          <a:p>
            <a:r>
              <a:rPr lang="en-US" dirty="0"/>
              <a:t>Potential Improvements</a:t>
            </a:r>
          </a:p>
        </p:txBody>
      </p:sp>
    </p:spTree>
    <p:extLst>
      <p:ext uri="{BB962C8B-B14F-4D97-AF65-F5344CB8AC3E}">
        <p14:creationId xmlns:p14="http://schemas.microsoft.com/office/powerpoint/2010/main" val="164102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0596" y="1257300"/>
            <a:ext cx="7204453" cy="889000"/>
          </a:xfrm>
        </p:spPr>
        <p:txBody>
          <a:bodyPr/>
          <a:lstStyle/>
          <a:p>
            <a:endParaRPr lang="en-US" dirty="0"/>
          </a:p>
        </p:txBody>
      </p:sp>
      <p:sp>
        <p:nvSpPr>
          <p:cNvPr id="3" name="Text Placeholder 2"/>
          <p:cNvSpPr>
            <a:spLocks noGrp="1"/>
          </p:cNvSpPr>
          <p:nvPr>
            <p:ph type="body" sz="half" idx="2"/>
          </p:nvPr>
        </p:nvSpPr>
        <p:spPr>
          <a:xfrm>
            <a:off x="3860596" y="2323306"/>
            <a:ext cx="5826035" cy="2899623"/>
          </a:xfrm>
        </p:spPr>
        <p:txBody>
          <a:bodyPr/>
          <a:lstStyle/>
          <a:p>
            <a:r>
              <a:rPr lang="en-US" dirty="0"/>
              <a:t>John Moore, PE</a:t>
            </a:r>
          </a:p>
          <a:p>
            <a:r>
              <a:rPr lang="en-US" dirty="0"/>
              <a:t>Deputy State Highway Engineer</a:t>
            </a:r>
          </a:p>
          <a:p>
            <a:r>
              <a:rPr lang="en-US" dirty="0"/>
              <a:t>Transportation Cabinet</a:t>
            </a:r>
          </a:p>
          <a:p>
            <a:r>
              <a:rPr lang="en-US"/>
              <a:t>502-782-5053</a:t>
            </a:r>
            <a:endParaRPr lang="en-US" dirty="0"/>
          </a:p>
        </p:txBody>
      </p:sp>
    </p:spTree>
    <p:extLst>
      <p:ext uri="{BB962C8B-B14F-4D97-AF65-F5344CB8AC3E}">
        <p14:creationId xmlns:p14="http://schemas.microsoft.com/office/powerpoint/2010/main" val="937322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z="2400" b="1" dirty="0"/>
              <a:t>Vision</a:t>
            </a:r>
          </a:p>
          <a:p>
            <a:pPr>
              <a:lnSpc>
                <a:spcPct val="110000"/>
              </a:lnSpc>
            </a:pPr>
            <a:r>
              <a:rPr lang="en-US" sz="2400" dirty="0"/>
              <a:t>Striving to be national leaders in transportation who provide transportation infrastructure and services for the 21st century that deliver new economic opportunities for all Kentuckians.</a:t>
            </a:r>
          </a:p>
          <a:p>
            <a:endParaRPr lang="en-US" sz="700" dirty="0"/>
          </a:p>
          <a:p>
            <a:r>
              <a:rPr lang="en-US" sz="2400" b="1" dirty="0"/>
              <a:t>Mission</a:t>
            </a:r>
          </a:p>
          <a:p>
            <a:pPr>
              <a:lnSpc>
                <a:spcPct val="110000"/>
              </a:lnSpc>
            </a:pPr>
            <a:r>
              <a:rPr lang="en-US" sz="2400" dirty="0"/>
              <a:t>To provide a safe, efficient, environmentally sound and fiscally responsible transportation system that delivers economic opportunity and enhances the quality of life in Kentucky.</a:t>
            </a:r>
          </a:p>
        </p:txBody>
      </p:sp>
    </p:spTree>
    <p:extLst>
      <p:ext uri="{BB962C8B-B14F-4D97-AF65-F5344CB8AC3E}">
        <p14:creationId xmlns:p14="http://schemas.microsoft.com/office/powerpoint/2010/main" val="4240271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Nighttime Crash Rate 3X Daytime Rates</a:t>
            </a:r>
          </a:p>
          <a:p>
            <a:r>
              <a:rPr lang="en-US" dirty="0"/>
              <a:t>Roadway Lighting Proven to Reduce</a:t>
            </a:r>
          </a:p>
          <a:p>
            <a:pPr lvl="1"/>
            <a:r>
              <a:rPr lang="en-US" dirty="0"/>
              <a:t>Nighttime pedestrian crashes at intersections by 42%</a:t>
            </a:r>
          </a:p>
          <a:p>
            <a:pPr lvl="1"/>
            <a:r>
              <a:rPr lang="en-US" dirty="0"/>
              <a:t>Nighttime intersection crashes by up to 38%</a:t>
            </a:r>
          </a:p>
          <a:p>
            <a:pPr lvl="1"/>
            <a:r>
              <a:rPr lang="en-US" dirty="0"/>
              <a:t>Nighttime injury crashes on highways by 28%</a:t>
            </a:r>
          </a:p>
          <a:p>
            <a:r>
              <a:rPr lang="en-US" dirty="0"/>
              <a:t>Proven Countermeasure</a:t>
            </a:r>
          </a:p>
        </p:txBody>
      </p:sp>
      <p:sp>
        <p:nvSpPr>
          <p:cNvPr id="3" name="Title 2"/>
          <p:cNvSpPr>
            <a:spLocks noGrp="1"/>
          </p:cNvSpPr>
          <p:nvPr>
            <p:ph type="title"/>
          </p:nvPr>
        </p:nvSpPr>
        <p:spPr/>
        <p:txBody>
          <a:bodyPr/>
          <a:lstStyle/>
          <a:p>
            <a:r>
              <a:rPr lang="en-US" dirty="0"/>
              <a:t>Highway Lighting</a:t>
            </a:r>
          </a:p>
        </p:txBody>
      </p:sp>
    </p:spTree>
    <p:extLst>
      <p:ext uri="{BB962C8B-B14F-4D97-AF65-F5344CB8AC3E}">
        <p14:creationId xmlns:p14="http://schemas.microsoft.com/office/powerpoint/2010/main" val="1724981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84300"/>
          </a:xfrm>
        </p:spPr>
        <p:txBody>
          <a:bodyPr anchor="b">
            <a:normAutofit/>
          </a:bodyPr>
          <a:lstStyle/>
          <a:p>
            <a:r>
              <a:rPr lang="en-US" dirty="0"/>
              <a:t>Types of Lighting</a:t>
            </a:r>
          </a:p>
        </p:txBody>
      </p:sp>
      <p:sp>
        <p:nvSpPr>
          <p:cNvPr id="3" name="Content Placeholder 2"/>
          <p:cNvSpPr>
            <a:spLocks noGrp="1"/>
          </p:cNvSpPr>
          <p:nvPr>
            <p:ph sz="half" idx="1"/>
          </p:nvPr>
        </p:nvSpPr>
        <p:spPr>
          <a:xfrm>
            <a:off x="838200" y="1825625"/>
            <a:ext cx="5181600" cy="4351338"/>
          </a:xfrm>
        </p:spPr>
        <p:txBody>
          <a:bodyPr>
            <a:normAutofit/>
          </a:bodyPr>
          <a:lstStyle/>
          <a:p>
            <a:pPr marL="0" indent="0">
              <a:buNone/>
            </a:pPr>
            <a:r>
              <a:rPr lang="en-US" dirty="0"/>
              <a:t>Cobra Head</a:t>
            </a:r>
          </a:p>
          <a:p>
            <a:pPr lvl="1"/>
            <a:r>
              <a:rPr lang="en-US" sz="2800"/>
              <a:t>~12,000 Statewide</a:t>
            </a:r>
          </a:p>
          <a:p>
            <a:pPr lvl="1"/>
            <a:r>
              <a:rPr lang="en-US" sz="2800"/>
              <a:t>Small Light Footprint</a:t>
            </a:r>
          </a:p>
          <a:p>
            <a:pPr lvl="1"/>
            <a:r>
              <a:rPr lang="en-US" sz="2800"/>
              <a:t>Roadway Adjacent</a:t>
            </a:r>
          </a:p>
          <a:p>
            <a:pPr lvl="1"/>
            <a:r>
              <a:rPr lang="en-US" sz="2800"/>
              <a:t>Lower Initial Cost</a:t>
            </a:r>
          </a:p>
          <a:p>
            <a:pPr lvl="1"/>
            <a:r>
              <a:rPr lang="en-US" sz="2800"/>
              <a:t>	$12,600 per fixture</a:t>
            </a:r>
          </a:p>
          <a:p>
            <a:pPr lvl="1"/>
            <a:r>
              <a:rPr lang="en-US" sz="2800"/>
              <a:t>Higher Maintenance Cost</a:t>
            </a:r>
          </a:p>
          <a:p>
            <a:pPr lvl="1"/>
            <a:r>
              <a:rPr lang="en-US" sz="2800"/>
              <a:t>~40 per interchange</a:t>
            </a:r>
          </a:p>
        </p:txBody>
      </p:sp>
      <p:pic>
        <p:nvPicPr>
          <p:cNvPr id="6" name="Content Placeholder 5">
            <a:extLst>
              <a:ext uri="{FF2B5EF4-FFF2-40B4-BE49-F238E27FC236}">
                <a16:creationId xmlns:a16="http://schemas.microsoft.com/office/drawing/2014/main" id="{036189C1-67BA-11C2-9B1E-1F49D22BC96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27989" r="2" b="2"/>
          <a:stretch>
            <a:fillRect/>
          </a:stretch>
        </p:blipFill>
        <p:spPr>
          <a:xfrm>
            <a:off x="6172200" y="1825625"/>
            <a:ext cx="5181600" cy="4351338"/>
          </a:xfrm>
          <a:prstGeom prst="rect">
            <a:avLst/>
          </a:prstGeom>
          <a:noFill/>
        </p:spPr>
      </p:pic>
    </p:spTree>
    <p:extLst>
      <p:ext uri="{BB962C8B-B14F-4D97-AF65-F5344CB8AC3E}">
        <p14:creationId xmlns:p14="http://schemas.microsoft.com/office/powerpoint/2010/main" val="69684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A6D7D-C89B-1CC5-A4D2-3A74066F4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75B20-F1B1-20F8-0DD8-17340B36F03B}"/>
              </a:ext>
            </a:extLst>
          </p:cNvPr>
          <p:cNvSpPr>
            <a:spLocks noGrp="1"/>
          </p:cNvSpPr>
          <p:nvPr>
            <p:ph type="title"/>
          </p:nvPr>
        </p:nvSpPr>
        <p:spPr>
          <a:xfrm>
            <a:off x="0" y="1"/>
            <a:ext cx="12192000" cy="1384300"/>
          </a:xfrm>
        </p:spPr>
        <p:txBody>
          <a:bodyPr anchor="b">
            <a:normAutofit/>
          </a:bodyPr>
          <a:lstStyle/>
          <a:p>
            <a:r>
              <a:rPr lang="en-US" dirty="0"/>
              <a:t>Types of Lighting</a:t>
            </a:r>
          </a:p>
        </p:txBody>
      </p:sp>
      <p:pic>
        <p:nvPicPr>
          <p:cNvPr id="6" name="Content Placeholder 5">
            <a:extLst>
              <a:ext uri="{FF2B5EF4-FFF2-40B4-BE49-F238E27FC236}">
                <a16:creationId xmlns:a16="http://schemas.microsoft.com/office/drawing/2014/main" id="{B1992B47-EF85-63DA-50DC-24DB0EEBA4D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838200" y="1967516"/>
            <a:ext cx="5181600" cy="4067555"/>
          </a:xfrm>
          <a:prstGeom prst="rect">
            <a:avLst/>
          </a:prstGeom>
          <a:noFill/>
        </p:spPr>
      </p:pic>
      <p:sp>
        <p:nvSpPr>
          <p:cNvPr id="4" name="Content Placeholder 3">
            <a:extLst>
              <a:ext uri="{FF2B5EF4-FFF2-40B4-BE49-F238E27FC236}">
                <a16:creationId xmlns:a16="http://schemas.microsoft.com/office/drawing/2014/main" id="{3F0AE98A-2E5D-30D3-1598-49ECF257FCB7}"/>
              </a:ext>
            </a:extLst>
          </p:cNvPr>
          <p:cNvSpPr>
            <a:spLocks noGrp="1"/>
          </p:cNvSpPr>
          <p:nvPr>
            <p:ph sz="half" idx="2"/>
          </p:nvPr>
        </p:nvSpPr>
        <p:spPr>
          <a:xfrm>
            <a:off x="6172200" y="1825625"/>
            <a:ext cx="5181600" cy="4351338"/>
          </a:xfrm>
        </p:spPr>
        <p:txBody>
          <a:bodyPr>
            <a:normAutofit/>
          </a:bodyPr>
          <a:lstStyle/>
          <a:p>
            <a:pPr marL="0" indent="0">
              <a:lnSpc>
                <a:spcPct val="90000"/>
              </a:lnSpc>
              <a:buNone/>
            </a:pPr>
            <a:r>
              <a:rPr lang="en-US" dirty="0"/>
              <a:t>High Mast</a:t>
            </a:r>
          </a:p>
          <a:p>
            <a:pPr lvl="1">
              <a:lnSpc>
                <a:spcPct val="90000"/>
              </a:lnSpc>
            </a:pPr>
            <a:r>
              <a:rPr lang="en-US" sz="2800" dirty="0"/>
              <a:t>~6,000 Statewide</a:t>
            </a:r>
          </a:p>
          <a:p>
            <a:pPr lvl="1">
              <a:lnSpc>
                <a:spcPct val="90000"/>
              </a:lnSpc>
            </a:pPr>
            <a:r>
              <a:rPr lang="en-US" sz="2800" dirty="0"/>
              <a:t>Larger Light Footprint</a:t>
            </a:r>
          </a:p>
          <a:p>
            <a:pPr lvl="1">
              <a:lnSpc>
                <a:spcPct val="90000"/>
              </a:lnSpc>
            </a:pPr>
            <a:r>
              <a:rPr lang="en-US" sz="2800" dirty="0"/>
              <a:t>Outside the Clear Zone</a:t>
            </a:r>
          </a:p>
          <a:p>
            <a:pPr lvl="1">
              <a:lnSpc>
                <a:spcPct val="90000"/>
              </a:lnSpc>
            </a:pPr>
            <a:r>
              <a:rPr lang="en-US" sz="2800" dirty="0"/>
              <a:t>Higher Initial Cost</a:t>
            </a:r>
          </a:p>
          <a:p>
            <a:pPr lvl="2">
              <a:lnSpc>
                <a:spcPct val="90000"/>
              </a:lnSpc>
            </a:pPr>
            <a:r>
              <a:rPr lang="en-US" sz="2400" dirty="0"/>
              <a:t>$103,000 per fixture</a:t>
            </a:r>
          </a:p>
          <a:p>
            <a:pPr lvl="1">
              <a:lnSpc>
                <a:spcPct val="90000"/>
              </a:lnSpc>
            </a:pPr>
            <a:r>
              <a:rPr lang="en-US" sz="2800" dirty="0"/>
              <a:t>Lower Maintenance Cost</a:t>
            </a:r>
          </a:p>
          <a:p>
            <a:pPr lvl="1">
              <a:lnSpc>
                <a:spcPct val="90000"/>
              </a:lnSpc>
            </a:pPr>
            <a:r>
              <a:rPr lang="en-US" sz="2800" dirty="0"/>
              <a:t>~8 per interchange</a:t>
            </a:r>
          </a:p>
          <a:p>
            <a:pPr lvl="1">
              <a:lnSpc>
                <a:spcPct val="90000"/>
              </a:lnSpc>
            </a:pPr>
            <a:r>
              <a:rPr lang="en-US" sz="2800" dirty="0"/>
              <a:t>Only used on interchanges</a:t>
            </a:r>
          </a:p>
        </p:txBody>
      </p:sp>
    </p:spTree>
    <p:extLst>
      <p:ext uri="{BB962C8B-B14F-4D97-AF65-F5344CB8AC3E}">
        <p14:creationId xmlns:p14="http://schemas.microsoft.com/office/powerpoint/2010/main" val="3402287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The cabinet shall not allow light emitted from an outdoor light fixture to encroach on any agricultural land, whether public or private.</a:t>
            </a:r>
          </a:p>
          <a:p>
            <a:r>
              <a:rPr lang="en-US" dirty="0"/>
              <a:t>Any new outdoor light fixture installed after the effective date of this Act which emits light that encroaches on agricultural land shall be fully shielded at the time of installation.</a:t>
            </a:r>
          </a:p>
        </p:txBody>
      </p:sp>
      <p:sp>
        <p:nvSpPr>
          <p:cNvPr id="3" name="Title 2"/>
          <p:cNvSpPr>
            <a:spLocks noGrp="1"/>
          </p:cNvSpPr>
          <p:nvPr>
            <p:ph type="title"/>
          </p:nvPr>
        </p:nvSpPr>
        <p:spPr/>
        <p:txBody>
          <a:bodyPr/>
          <a:lstStyle/>
          <a:p>
            <a:r>
              <a:rPr lang="en-US" dirty="0"/>
              <a:t>RS 26 HB 571</a:t>
            </a:r>
          </a:p>
        </p:txBody>
      </p:sp>
    </p:spTree>
    <p:extLst>
      <p:ext uri="{BB962C8B-B14F-4D97-AF65-F5344CB8AC3E}">
        <p14:creationId xmlns:p14="http://schemas.microsoft.com/office/powerpoint/2010/main" val="3106658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03083-6D2A-6732-F1FE-35BA63CA201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03E367-C9BE-6DC1-9F3B-9F4A7FD52E08}"/>
              </a:ext>
            </a:extLst>
          </p:cNvPr>
          <p:cNvSpPr>
            <a:spLocks noGrp="1"/>
          </p:cNvSpPr>
          <p:nvPr>
            <p:ph idx="1"/>
          </p:nvPr>
        </p:nvSpPr>
        <p:spPr>
          <a:xfrm>
            <a:off x="942975" y="1716966"/>
            <a:ext cx="9686925" cy="4351338"/>
          </a:xfrm>
        </p:spPr>
        <p:txBody>
          <a:bodyPr>
            <a:normAutofit fontScale="92500" lnSpcReduction="10000"/>
          </a:bodyPr>
          <a:lstStyle/>
          <a:p>
            <a:r>
              <a:rPr lang="en-US" dirty="0"/>
              <a:t>If light emitted from an outdoor light fixture encroaches on agricultural land, the owner of that land may submit a complaint in writing to the cabinet, and the cabinet shall ensure that the outdoor light fixture is fully shielded within thirty (30) days of the date of the submission of the written complaint.</a:t>
            </a:r>
          </a:p>
          <a:p>
            <a:r>
              <a:rPr lang="en-US" dirty="0"/>
              <a:t>This section shall not apply to outdoor light fixtures used by the cabinet or its contractors incidental to a highway construction or maintenance project, provided the encroachment lasts for no longer than one hundred eighty (180) days and that the lights are turned off when not in active use for construction or safety purposes.</a:t>
            </a:r>
          </a:p>
          <a:p>
            <a:endParaRPr lang="en-US" dirty="0"/>
          </a:p>
        </p:txBody>
      </p:sp>
      <p:sp>
        <p:nvSpPr>
          <p:cNvPr id="3" name="Title 2">
            <a:extLst>
              <a:ext uri="{FF2B5EF4-FFF2-40B4-BE49-F238E27FC236}">
                <a16:creationId xmlns:a16="http://schemas.microsoft.com/office/drawing/2014/main" id="{8255D1EC-77CA-B47B-18AA-D66795101ADC}"/>
              </a:ext>
            </a:extLst>
          </p:cNvPr>
          <p:cNvSpPr>
            <a:spLocks noGrp="1"/>
          </p:cNvSpPr>
          <p:nvPr>
            <p:ph type="title"/>
          </p:nvPr>
        </p:nvSpPr>
        <p:spPr/>
        <p:txBody>
          <a:bodyPr/>
          <a:lstStyle/>
          <a:p>
            <a:r>
              <a:rPr lang="en-US" dirty="0"/>
              <a:t>RS 26 HB 571 (cont’d)</a:t>
            </a:r>
          </a:p>
        </p:txBody>
      </p:sp>
    </p:spTree>
    <p:extLst>
      <p:ext uri="{BB962C8B-B14F-4D97-AF65-F5344CB8AC3E}">
        <p14:creationId xmlns:p14="http://schemas.microsoft.com/office/powerpoint/2010/main" val="1486550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981F1-507F-06A3-D09E-694C8C9ED1B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61CD06-408E-A550-3FC8-35B02C408EAD}"/>
              </a:ext>
            </a:extLst>
          </p:cNvPr>
          <p:cNvSpPr>
            <a:spLocks noGrp="1"/>
          </p:cNvSpPr>
          <p:nvPr>
            <p:ph idx="1"/>
          </p:nvPr>
        </p:nvSpPr>
        <p:spPr/>
        <p:txBody>
          <a:bodyPr>
            <a:normAutofit lnSpcReduction="10000"/>
          </a:bodyPr>
          <a:lstStyle/>
          <a:p>
            <a:r>
              <a:rPr lang="en-US" dirty="0"/>
              <a:t>Lighting policy updated to match KRS 176.056</a:t>
            </a:r>
          </a:p>
          <a:p>
            <a:pPr lvl="1"/>
            <a:r>
              <a:rPr lang="en-US" dirty="0"/>
              <a:t>No lighting spill-over onto adjacent agricultural lands.</a:t>
            </a:r>
          </a:p>
          <a:p>
            <a:r>
              <a:rPr lang="en-US" dirty="0"/>
              <a:t>Working on strategies to meet requirement</a:t>
            </a:r>
          </a:p>
          <a:p>
            <a:pPr lvl="1"/>
            <a:r>
              <a:rPr lang="en-US" dirty="0"/>
              <a:t>Light Shields</a:t>
            </a:r>
          </a:p>
          <a:p>
            <a:pPr lvl="1"/>
            <a:r>
              <a:rPr lang="en-US" dirty="0"/>
              <a:t>Dim Fixtures</a:t>
            </a:r>
          </a:p>
          <a:p>
            <a:pPr lvl="1"/>
            <a:r>
              <a:rPr lang="en-US" dirty="0"/>
              <a:t>Change Lighting Type</a:t>
            </a:r>
          </a:p>
          <a:p>
            <a:r>
              <a:rPr lang="en-US" dirty="0"/>
              <a:t>May require omitting lighting on some projects</a:t>
            </a:r>
          </a:p>
          <a:p>
            <a:endParaRPr lang="en-US" dirty="0"/>
          </a:p>
          <a:p>
            <a:endParaRPr lang="en-US" dirty="0"/>
          </a:p>
        </p:txBody>
      </p:sp>
      <p:sp>
        <p:nvSpPr>
          <p:cNvPr id="3" name="Title 2">
            <a:extLst>
              <a:ext uri="{FF2B5EF4-FFF2-40B4-BE49-F238E27FC236}">
                <a16:creationId xmlns:a16="http://schemas.microsoft.com/office/drawing/2014/main" id="{F7309B65-41DE-8920-2818-4A78F2921EDC}"/>
              </a:ext>
            </a:extLst>
          </p:cNvPr>
          <p:cNvSpPr>
            <a:spLocks noGrp="1"/>
          </p:cNvSpPr>
          <p:nvPr>
            <p:ph type="title"/>
          </p:nvPr>
        </p:nvSpPr>
        <p:spPr/>
        <p:txBody>
          <a:bodyPr/>
          <a:lstStyle/>
          <a:p>
            <a:r>
              <a:rPr lang="en-US" dirty="0"/>
              <a:t>New Lighting Policy</a:t>
            </a:r>
          </a:p>
        </p:txBody>
      </p:sp>
    </p:spTree>
    <p:extLst>
      <p:ext uri="{BB962C8B-B14F-4D97-AF65-F5344CB8AC3E}">
        <p14:creationId xmlns:p14="http://schemas.microsoft.com/office/powerpoint/2010/main" val="1634353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C5EDA-E8E3-3F86-57AC-2835E468345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3F4C9E-7421-A73E-E180-22683B86222D}"/>
              </a:ext>
            </a:extLst>
          </p:cNvPr>
          <p:cNvSpPr>
            <a:spLocks noGrp="1"/>
          </p:cNvSpPr>
          <p:nvPr>
            <p:ph idx="1"/>
          </p:nvPr>
        </p:nvSpPr>
        <p:spPr/>
        <p:txBody>
          <a:bodyPr>
            <a:normAutofit/>
          </a:bodyPr>
          <a:lstStyle/>
          <a:p>
            <a:r>
              <a:rPr lang="en-US" dirty="0"/>
              <a:t>Landowners Contact Local KYTC Office with Concern</a:t>
            </a:r>
          </a:p>
          <a:p>
            <a:endParaRPr lang="en-US" dirty="0"/>
          </a:p>
          <a:p>
            <a:r>
              <a:rPr lang="en-US" dirty="0"/>
              <a:t>Potential Mitigation</a:t>
            </a:r>
          </a:p>
          <a:p>
            <a:pPr lvl="1"/>
            <a:r>
              <a:rPr lang="en-US" dirty="0"/>
              <a:t>Enhanced Shielding</a:t>
            </a:r>
          </a:p>
          <a:p>
            <a:pPr lvl="1"/>
            <a:r>
              <a:rPr lang="en-US" dirty="0"/>
              <a:t>Reduce Intensity for Nearby Fixtures</a:t>
            </a:r>
          </a:p>
          <a:p>
            <a:pPr lvl="1"/>
            <a:r>
              <a:rPr lang="en-US" dirty="0"/>
              <a:t>Disengaged Fixtures</a:t>
            </a:r>
          </a:p>
          <a:p>
            <a:pPr lvl="1"/>
            <a:endParaRPr lang="en-US" dirty="0"/>
          </a:p>
          <a:p>
            <a:endParaRPr lang="en-US" dirty="0"/>
          </a:p>
          <a:p>
            <a:endParaRPr lang="en-US" dirty="0"/>
          </a:p>
        </p:txBody>
      </p:sp>
      <p:sp>
        <p:nvSpPr>
          <p:cNvPr id="3" name="Title 2">
            <a:extLst>
              <a:ext uri="{FF2B5EF4-FFF2-40B4-BE49-F238E27FC236}">
                <a16:creationId xmlns:a16="http://schemas.microsoft.com/office/drawing/2014/main" id="{9B670625-6004-725E-635D-A3E8345CABBB}"/>
              </a:ext>
            </a:extLst>
          </p:cNvPr>
          <p:cNvSpPr>
            <a:spLocks noGrp="1"/>
          </p:cNvSpPr>
          <p:nvPr>
            <p:ph type="title"/>
          </p:nvPr>
        </p:nvSpPr>
        <p:spPr/>
        <p:txBody>
          <a:bodyPr/>
          <a:lstStyle/>
          <a:p>
            <a:r>
              <a:rPr lang="en-US" dirty="0"/>
              <a:t>Existing Lighting</a:t>
            </a:r>
          </a:p>
        </p:txBody>
      </p:sp>
    </p:spTree>
    <p:extLst>
      <p:ext uri="{BB962C8B-B14F-4D97-AF65-F5344CB8AC3E}">
        <p14:creationId xmlns:p14="http://schemas.microsoft.com/office/powerpoint/2010/main" val="305378375"/>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FFC600"/>
      </a:accent1>
      <a:accent2>
        <a:srgbClr val="003764"/>
      </a:accent2>
      <a:accent3>
        <a:srgbClr val="5EB3E4"/>
      </a:accent3>
      <a:accent4>
        <a:srgbClr val="7F7F7F"/>
      </a:accent4>
      <a:accent5>
        <a:srgbClr val="3A3838"/>
      </a:accent5>
      <a:accent6>
        <a:srgbClr val="D8D9D7"/>
      </a:accent6>
      <a:hlink>
        <a:srgbClr val="2F5496"/>
      </a:hlink>
      <a:folHlink>
        <a:srgbClr val="833C0B"/>
      </a:folHlink>
    </a:clrScheme>
    <a:fontScheme name="KYTC">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YTCtemplate-TK-Main" id="{5079439B-1F70-2A47-A72D-43CF1FB7F3A3}" vid="{75E5FD48-4F16-094F-9B4E-6C600BDA1E7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89ABD76F30DF43962563A28BC51F62" ma:contentTypeVersion="2" ma:contentTypeDescription="Create a new document." ma:contentTypeScope="" ma:versionID="e6d63f56d6d252fd0b56787b478e0a9e">
  <xsd:schema xmlns:xsd="http://www.w3.org/2001/XMLSchema" xmlns:xs="http://www.w3.org/2001/XMLSchema" xmlns:p="http://schemas.microsoft.com/office/2006/metadata/properties" xmlns:ns1="http://schemas.microsoft.com/sharepoint/v3" xmlns:ns2="9c16dc54-5a24-4afd-a61c-664ec7eab416" targetNamespace="http://schemas.microsoft.com/office/2006/metadata/properties" ma:root="true" ma:fieldsID="9ac3fb3146f66afbb46b711eb535f5ef" ns1:_="" ns2:_="">
    <xsd:import namespace="http://schemas.microsoft.com/sharepoint/v3"/>
    <xsd:import namespace="9c16dc54-5a24-4afd-a61c-664ec7eab416"/>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c16dc54-5a24-4afd-a61c-664ec7eab4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70A070-8F65-401D-945B-E1F108E5B9FE}">
  <ds:schemaRefs>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73C83A01-C0AC-456B-BD95-6E45D8FCABE5}">
  <ds:schemaRefs>
    <ds:schemaRef ds:uri="http://schemas.microsoft.com/sharepoint/v3/contenttype/forms"/>
  </ds:schemaRefs>
</ds:datastoreItem>
</file>

<file path=customXml/itemProps3.xml><?xml version="1.0" encoding="utf-8"?>
<ds:datastoreItem xmlns:ds="http://schemas.openxmlformats.org/officeDocument/2006/customXml" ds:itemID="{3FFB9159-6531-4689-8619-D8C8EDCF93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c16dc54-5a24-4afd-a61c-664ec7eab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KYTCtemplate-TK-Main (1)</Template>
  <TotalTime>427</TotalTime>
  <Words>444</Words>
  <Application>Microsoft Office PowerPoint</Application>
  <PresentationFormat>Widescreen</PresentationFormat>
  <Paragraphs>69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Implementation of  HB 571</vt:lpstr>
      <vt:lpstr>PowerPoint Presentation</vt:lpstr>
      <vt:lpstr>Highway Lighting</vt:lpstr>
      <vt:lpstr>Types of Lighting</vt:lpstr>
      <vt:lpstr>Types of Lighting</vt:lpstr>
      <vt:lpstr>RS 26 HB 571</vt:lpstr>
      <vt:lpstr>RS 26 HB 571 (cont’d)</vt:lpstr>
      <vt:lpstr>New Lighting Policy</vt:lpstr>
      <vt:lpstr>Existing Lighting</vt:lpstr>
      <vt:lpstr>Potential Improvements</vt:lpstr>
      <vt:lpstr>PowerPoint Presentation</vt:lpstr>
    </vt:vector>
  </TitlesOfParts>
  <Company>Commonwealth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Moore, John W (KYTC)</dc:creator>
  <cp:lastModifiedBy>Moore, John W (KYTC)</cp:lastModifiedBy>
  <cp:revision>1</cp:revision>
  <dcterms:created xsi:type="dcterms:W3CDTF">2026-07-27T19:24:28Z</dcterms:created>
  <dcterms:modified xsi:type="dcterms:W3CDTF">2026-08-01T13:22:20Z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0x0101009C89ABD76F30DF43962563A28BC51F62</vt:lpwstr>
  </property>
</Properties>
</file>